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708" r:id="rId4"/>
    <p:sldId id="752" r:id="rId5"/>
    <p:sldId id="264" r:id="rId6"/>
    <p:sldId id="283" r:id="rId7"/>
    <p:sldId id="284" r:id="rId8"/>
    <p:sldId id="297" r:id="rId9"/>
    <p:sldId id="296" r:id="rId10"/>
    <p:sldId id="293" r:id="rId11"/>
    <p:sldId id="266" r:id="rId12"/>
    <p:sldId id="277" r:id="rId13"/>
    <p:sldId id="278" r:id="rId14"/>
    <p:sldId id="279" r:id="rId15"/>
    <p:sldId id="280" r:id="rId16"/>
    <p:sldId id="300" r:id="rId17"/>
    <p:sldId id="309" r:id="rId18"/>
    <p:sldId id="302" r:id="rId19"/>
    <p:sldId id="303" r:id="rId20"/>
    <p:sldId id="753" r:id="rId21"/>
    <p:sldId id="75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47" d="100"/>
          <a:sy n="47" d="100"/>
        </p:scale>
        <p:origin x="1284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74638"/>
            <a:ext cx="2743200" cy="79216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89546"/>
            <a:ext cx="5791200" cy="557654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(1-3) …Is Not Measured by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Words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Intentions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Actions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By…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Attitude…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…In Action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…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Excuses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4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99"/>
                            </p:stCondLst>
                            <p:childTnLst>
                              <p:par>
                                <p:cTn id="4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Measure of Love Valentines Day PowerPoint | slid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04800" y="381000"/>
            <a:ext cx="83058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700" y="298522"/>
            <a:ext cx="4724400" cy="9445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 Explained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219200"/>
            <a:ext cx="7543800" cy="5638800"/>
          </a:xfrm>
          <a:solidFill>
            <a:srgbClr val="FFFFFF">
              <a:alpha val="70195"/>
            </a:srgb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It is Not: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Philia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Brotherly Affection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Eros 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Physical Affection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Storge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Kinship Affection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All Based Upon Emotions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5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and Mutual Attraction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Rise and Fall According to…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…Emotional Rationale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All are Reciprocal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ct val="150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“Limits/ Excuses”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ct val="15000"/>
              </a:spcBef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3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3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182562"/>
            <a:ext cx="5181600" cy="86836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 Explained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315200" cy="5181600"/>
          </a:xfrm>
          <a:solidFill>
            <a:srgbClr val="FFFFFF">
              <a:alpha val="90000"/>
            </a:srgb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It Is: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Is an Active Determination of Your Will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to Benefit Another…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…without Regard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…for Your Own Benefit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Never Based upon Emotion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Seldom Reciprocal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Excuses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5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3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Measure of Love Valentines Day PowerPoint | slid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3058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74638"/>
            <a:ext cx="51054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 Explained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696200" cy="5287962"/>
          </a:xfrm>
          <a:solidFill>
            <a:srgbClr val="FFFFFF">
              <a:alpha val="90000"/>
            </a:srgb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John 3:16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 is Compassion in Action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	   “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For God so loved the world...”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For Our Lost Situation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About Our Sorrows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 is Committed to Giving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	  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“…that he gave his only son”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God Committed His Son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Jesus Committed Himself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1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No Excuses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777"/>
            <a:ext cx="4800600" cy="79216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 Explained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914400"/>
            <a:ext cx="6934200" cy="5715000"/>
          </a:xfrm>
          <a:solidFill>
            <a:srgbClr val="FFFFFF">
              <a:alpha val="90000"/>
            </a:srgb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John 3:16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 is Completely Forgiving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	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“…whosoever believes shall have…”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God Completely Saves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God Completely Satisfies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 is Contagious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“if I be lifted up…draw all men...”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Can’t be Stopped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Must be Spread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1" indent="0" algn="ctr" eaLnBrk="1" hangingPunct="1"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Excuses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"/>
          </a:effectLst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Beatles had It Almost Right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 You Need Is Love…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“Agape Love”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the Catalyst that WILL 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…Begin to HEAL this Nation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push dir="u"/>
      </p:transition>
    </mc:Choice>
    <mc:Fallback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724785"/>
            <a:ext cx="3962400" cy="3704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AGAPE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Never Fails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 Excuses!!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2"/>
          <p:cNvSpPr txBox="1">
            <a:spLocks noChangeArrowheads="1"/>
          </p:cNvSpPr>
          <p:nvPr/>
        </p:nvSpPr>
        <p:spPr>
          <a:xfrm>
            <a:off x="1092531" y="593766"/>
            <a:ext cx="7594270" cy="52201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 noGrp="1" noChangeArrowheads="1"/>
          </p:cNvSpPr>
          <p:nvPr>
            <p:ph idx="1"/>
          </p:nvPr>
        </p:nvSpPr>
        <p:spPr>
          <a:xfrm>
            <a:off x="457200" y="685800"/>
            <a:ext cx="8229600" cy="544036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related image detail. Ban love heart. Symbol of forbidden and stop love. Vector illustratio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/>
          <a:stretch>
            <a:fillRect/>
          </a:stretch>
        </p:blipFill>
        <p:spPr bwMode="auto">
          <a:xfrm>
            <a:off x="0" y="0"/>
            <a:ext cx="91440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5295899"/>
            <a:ext cx="5029200" cy="156210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“No Excuse” 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Valentine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pt1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Edward Christian Church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57800" y="-33551"/>
            <a:ext cx="4267200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None/>
              <a:defRPr/>
            </a:pPr>
            <a:r>
              <a:rPr lang="en-US" sz="26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February 16, 2025</a:t>
            </a:r>
            <a:endParaRPr lang="en-US" sz="2600" b="1" kern="0" dirty="0">
              <a:effectLst>
                <a:outerShdw blurRad="38100" dist="38100" dir="2700000" algn="tl">
                  <a:srgbClr val="C0C0C0"/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990600"/>
          </a:xfrm>
        </p:spPr>
        <p:txBody>
          <a:bodyPr/>
          <a:lstStyle/>
          <a:p>
            <a:pPr algn="l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Quotes by Children About Love: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9530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Glenn, age 7 -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If falling love is anything like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learning how to spell, I don’t want to do it. It takes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long.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Tom, age 5 -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Once I’m in kindergarten, I’m going to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me a wife.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Kenny, age 7 -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gives me a headache to think about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 stuff. I’m just a kid, don’t need that kind of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trouble.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Regina, age 10 -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I’m not rushing into love. I’m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finding fourth grade hard enough.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 descr="heartshiny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96200" y="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990600"/>
          </a:xfrm>
        </p:spPr>
        <p:txBody>
          <a:bodyPr/>
          <a:lstStyle/>
          <a:p>
            <a:pPr algn="l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Quotes by Children About Love: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257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Angie, age 10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Most men are brainless, so you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might have to try more than once to find a live one.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Dave, age 8 -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 will find you, even if you are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trying to hide from it. I’ve been trying to hide from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since I was five, but the girls keep finding me.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Ava, age 8 -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of you should know how to write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check. Because, even if you have tons of love,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is still going to be a lot of bills.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Manuel, age 8 -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think you’re supposed to get shot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an arrow or something, but the rest of it isn’t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supposed to be painful.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/>
          </a:p>
        </p:txBody>
      </p:sp>
      <p:pic>
        <p:nvPicPr>
          <p:cNvPr id="4" name="Picture 9" descr="heartshiny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96200" y="0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219"/>
            <a:ext cx="4114800" cy="1905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Misrepresented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Misunderstood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5017213" y="4876800"/>
            <a:ext cx="411480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Over-Used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Under-Used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Content Placeholder 2"/>
          <p:cNvSpPr txBox="1"/>
          <p:nvPr/>
        </p:nvSpPr>
        <p:spPr>
          <a:xfrm>
            <a:off x="762000" y="4572001"/>
            <a:ext cx="2895600" cy="1706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Used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  An Excuse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845"/>
            <a:ext cx="6400800" cy="868362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Types of Love in Bible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990600" y="900207"/>
            <a:ext cx="7848600" cy="5881593"/>
          </a:xfrm>
          <a:solidFill>
            <a:schemeClr val="bg1">
              <a:alpha val="90195"/>
            </a:schemeClr>
          </a:solidFill>
          <a:effectLst>
            <a:softEdge rad="50800"/>
          </a:effectLst>
        </p:spPr>
        <p:txBody>
          <a:bodyPr>
            <a:normAutofit fontScale="92500" lnSpcReduction="10000"/>
          </a:bodyPr>
          <a:lstStyle/>
          <a:p>
            <a:pPr marL="0" indent="0" algn="ctr" eaLnBrk="1"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Eros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 arises from passion, sexual attraction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 eaLnBrk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is the love (passion) of a man for a woman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 algn="ctr" eaLnBrk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Gives and Expects to Receive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Storge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 arises from affection of a family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 eaLnBrk="1" hangingPunct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 and natural affection between parent/ child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 algn="ctr" eaLnBrk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Gives and Expects to Receive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Phileo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 of deep affection/   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feelings toward those very near your heart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 algn="ctr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Gives and Expects to Receive</a:t>
            </a:r>
            <a:r>
              <a:rPr lang="en-US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3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3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388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6553200" cy="876300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Types of Love in Bible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924800" cy="4876800"/>
          </a:xfrm>
          <a:solidFill>
            <a:schemeClr val="bg1">
              <a:alpha val="90195"/>
            </a:schemeClr>
          </a:solidFill>
          <a:effectLst>
            <a:softEdge rad="50800"/>
          </a:effectLst>
        </p:spPr>
        <p:txBody>
          <a:bodyPr/>
          <a:lstStyle/>
          <a:p>
            <a:pPr marL="0" indent="0" algn="ctr" eaLnBrk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Eros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Storge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Phileo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2" indent="0" eaLnBrk="1" hangingPunct="1">
              <a:spcBef>
                <a:spcPts val="600"/>
              </a:spcBef>
              <a:buClr>
                <a:srgbClr val="CC0000"/>
              </a:buClr>
              <a:buNone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All Give and Expect to Receive</a:t>
            </a:r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Sacrificial Love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that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Does Well No Matter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…       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…the Circumstance or Cost to Self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Demonstrates Kindness, Benevolence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…even in Midst of Stormy Situations.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Cares, Gives, / Works for Another’s Good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742950" lvl="1" indent="-28575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Gives Without Expecting to Receive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50"/>
                            </p:stCondLst>
                            <p:childTnLst>
                              <p:par>
                                <p:cTn id="8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3440</Words>
  <Application>WPS Presentation</Application>
  <PresentationFormat>On-screen Show (4:3)</PresentationFormat>
  <Paragraphs>167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SimSun</vt:lpstr>
      <vt:lpstr>Wingdings</vt:lpstr>
      <vt:lpstr>Trebuchet MS</vt:lpstr>
      <vt:lpstr>Wingdings 2</vt:lpstr>
      <vt:lpstr>Wingdings</vt:lpstr>
      <vt:lpstr>Arial Rounded MT Bold</vt:lpstr>
      <vt:lpstr>Microsoft YaHei</vt:lpstr>
      <vt:lpstr>Arial Unicode MS</vt:lpstr>
      <vt:lpstr>Calibri</vt:lpstr>
      <vt:lpstr>Roboto</vt:lpstr>
      <vt:lpstr>Times New Roman</vt:lpstr>
      <vt:lpstr>Arial Unicode MS</vt:lpstr>
      <vt:lpstr>Courier New</vt:lpstr>
      <vt:lpstr>ADLaM Display</vt:lpstr>
      <vt:lpstr>Verdana</vt:lpstr>
      <vt:lpstr>Calisto MT</vt:lpstr>
      <vt:lpstr>Ezra SIL</vt:lpstr>
      <vt:lpstr>Office Theme</vt:lpstr>
      <vt:lpstr>PowerPoint 演示文稿</vt:lpstr>
      <vt:lpstr>PowerPoint 演示文稿</vt:lpstr>
      <vt:lpstr>PowerPoint 演示文稿</vt:lpstr>
      <vt:lpstr>PowerPoint 演示文稿</vt:lpstr>
      <vt:lpstr>Quotes by Children About Love:</vt:lpstr>
      <vt:lpstr>Quotes by Children About Love:</vt:lpstr>
      <vt:lpstr>PowerPoint 演示文稿</vt:lpstr>
      <vt:lpstr>Types of Love in Bible</vt:lpstr>
      <vt:lpstr>Types of Love in Bible</vt:lpstr>
      <vt:lpstr>Agape</vt:lpstr>
      <vt:lpstr>Agape Explained</vt:lpstr>
      <vt:lpstr>Agape Explained</vt:lpstr>
      <vt:lpstr>Agape Explained</vt:lpstr>
      <vt:lpstr>Agape Explained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Eddie Edwards</cp:lastModifiedBy>
  <cp:revision>176</cp:revision>
  <dcterms:created xsi:type="dcterms:W3CDTF">2013-02-16T13:32:00Z</dcterms:created>
  <dcterms:modified xsi:type="dcterms:W3CDTF">2025-02-16T19:53:51Z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13BDD207702D417AB3E66B6040357657_12</vt:lpwstr>
  </property>
  <property fmtid="{D5CDD505-2E9C-101B-9397-08002B2CF9AE}" pid="3" name="KSOProductBuildVer">
    <vt:lpwstr>2057-12.2.0.19821</vt:lpwstr>
  </property>
</Properties>
</file>