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07" r:id="rId3"/>
    <p:sldId id="709" r:id="rId4"/>
    <p:sldId id="708" r:id="rId5"/>
    <p:sldId id="258" r:id="rId6"/>
    <p:sldId id="731" r:id="rId7"/>
    <p:sldId id="308" r:id="rId8"/>
    <p:sldId id="297" r:id="rId9"/>
    <p:sldId id="296" r:id="rId10"/>
    <p:sldId id="293" r:id="rId11"/>
    <p:sldId id="266" r:id="rId12"/>
    <p:sldId id="281" r:id="rId13"/>
    <p:sldId id="267" r:id="rId14"/>
    <p:sldId id="710" r:id="rId15"/>
    <p:sldId id="285" r:id="rId16"/>
    <p:sldId id="711" r:id="rId17"/>
    <p:sldId id="286" r:id="rId18"/>
    <p:sldId id="295" r:id="rId19"/>
    <p:sldId id="311" r:id="rId20"/>
    <p:sldId id="73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Linton" initials="D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4" d="100"/>
          <a:sy n="44" d="100"/>
        </p:scale>
        <p:origin x="1364" y="2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C77EE-83D4-4237-A291-F57C35D24045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54810-8DFC-4F84-966B-280324BF7C7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74638"/>
            <a:ext cx="2743200" cy="7921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/>
          <p:nvPr/>
        </p:nvSpPr>
        <p:spPr>
          <a:xfrm>
            <a:off x="304801" y="1089546"/>
            <a:ext cx="5791200" cy="5576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(1-3) …Is Not Measured by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Words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Intentions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Actions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By…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Attitude…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…In Action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Excuses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9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99"/>
                            </p:stCondLst>
                            <p:childTnLst>
                              <p:par>
                                <p:cTn id="4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943600"/>
          </a:xfrm>
          <a:solidFill>
            <a:schemeClr val="accent3">
              <a:alpha val="88000"/>
            </a:schemeClr>
          </a:solidFill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dirty="0"/>
              <a:t>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3:16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Tells us of God’s Love…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Expressed…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...through the Life of Christ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 Excuses”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 Corinthians 13:4-13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Tells us of God’s Love…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Exemplified…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…through the Life of a Believer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 Excuses”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2843"/>
            <a:ext cx="6248400" cy="715962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Characteristics of Agape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143000"/>
            <a:ext cx="7391400" cy="48006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Patient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 and 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tempered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power to avenge self but will not”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“endure difficult people w-out losing love for them”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1800"/>
              </a:spcBef>
              <a:buClr>
                <a:srgbClr val="C00000"/>
              </a:buClr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Kind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0"/>
              </a:spcBef>
              <a:buClr>
                <a:srgbClr val="C00000"/>
              </a:buClr>
              <a:buNone/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“To show oneself useful”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C0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“Taking patience one step further”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600"/>
              </a:spcBef>
              <a:buClr>
                <a:srgbClr val="C00000"/>
              </a:buClr>
              <a:buNone/>
              <a:defRPr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2843"/>
            <a:ext cx="6248400" cy="715962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Characteristics of Agape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28805"/>
            <a:ext cx="7467600" cy="430039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spcBef>
                <a:spcPts val="600"/>
              </a:spcBef>
              <a:buClr>
                <a:srgbClr val="C00000"/>
              </a:buClr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Knows No Envy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Clr>
                <a:srgbClr val="C0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“to boil”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600"/>
              </a:spcBef>
              <a:buClr>
                <a:srgbClr val="C0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“what’s in it for me -it’s all about me”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800"/>
              </a:spcBef>
              <a:buClr>
                <a:srgbClr val="C00000"/>
              </a:buClr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Not Boastful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Clr>
                <a:srgbClr val="C0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play the braggart”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600"/>
              </a:spcBef>
              <a:buClr>
                <a:srgbClr val="C0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“boasting is playing a part”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600"/>
              </a:spcBef>
              <a:buClr>
                <a:srgbClr val="C00000"/>
              </a:buClr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“Not Just Feelings but Actions”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44" y="0"/>
            <a:ext cx="7010400" cy="79216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Characteristics of Agape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990601"/>
            <a:ext cx="5562600" cy="27432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spcBef>
                <a:spcPts val="60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Not Proud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“puffs up-to inflate”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200"/>
              </a:spcBef>
              <a:buClr>
                <a:srgbClr val="FF0000"/>
              </a:buClr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Not Rude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“unshapely”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“not pretty to look at”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44" y="0"/>
            <a:ext cx="7010400" cy="79216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Characteristics of Agape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990601"/>
            <a:ext cx="5562600" cy="32766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spcBef>
                <a:spcPts val="1200"/>
              </a:spcBef>
              <a:buClr>
                <a:srgbClr val="FF0000"/>
              </a:buClr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Not Self-Seeking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“worship yourself”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800"/>
              </a:spcBef>
              <a:buClr>
                <a:srgbClr val="FF0000"/>
              </a:buClr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is Not Easily Angered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“exasperate -to sharpen alongside”  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Opposite of Patience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FF0000"/>
              </a:buClr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0"/>
            <a:ext cx="6248400" cy="639762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Characteristics of Agape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1"/>
            <a:ext cx="7124700" cy="426720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algn="ctr">
            <a:noFill/>
            <a:miter lim="800000"/>
          </a:ln>
        </p:spPr>
        <p:txBody>
          <a:bodyPr>
            <a:normAutofit/>
          </a:bodyPr>
          <a:lstStyle/>
          <a:p>
            <a:pPr marL="0" indent="0" algn="ctr">
              <a:buClr>
                <a:srgbClr val="CC0000"/>
              </a:buClr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Keeps No Record of Wrongs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CC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“dwelling on someone else as evil”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1200"/>
              </a:spcBef>
              <a:buClr>
                <a:srgbClr val="CC0000"/>
              </a:buClr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Does Not Delight in Evil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CC0000"/>
              </a:buClr>
              <a:buNone/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“be happy when an injustice occurs”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1200"/>
              </a:spcBef>
              <a:buClr>
                <a:srgbClr val="CC0000"/>
              </a:buClr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Rejoices with the Truth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CC0000"/>
              </a:buClr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“to sympathize with gladness”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1200"/>
              </a:spcBef>
              <a:buClr>
                <a:srgbClr val="CC0000"/>
              </a:buClr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 Always Protects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00050" lvl="1" indent="0" algn="ctr">
              <a:spcBef>
                <a:spcPts val="0"/>
              </a:spcBef>
              <a:buClr>
                <a:srgbClr val="CC0000"/>
              </a:buClr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“to roof over”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75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6934200" cy="609599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Characteristics of Agape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0" y="1600201"/>
            <a:ext cx="9067800" cy="464820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algn="ctr">
            <a:noFill/>
            <a:miter lim="800000"/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 Cor 13:13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“And now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abideth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Faith, Hope, Charity,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these three; but the greatest of these is charity”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Charity= Love (Agape)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All 3 are Import to Spiritual Life…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…But Love is the Driving Force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…Love Brings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Life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Passion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Purpose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Navigating the Flames: The Crucial Role of Basic Firefighting Training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r="1" b="1"/>
          <a:stretch>
            <a:fillRect/>
          </a:stretch>
        </p:blipFill>
        <p:spPr bwMode="auto"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 Don't Need a Valentine SVG, Valentines Graphic by WEALTH CREATE CU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5280" b="2"/>
          <a:stretch>
            <a:fillRect/>
          </a:stretch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nny Valentine's Day SVG, Valentine SVG Graphic by CraftlabSVG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5" r="2" b="1129"/>
          <a:stretch>
            <a:fillRect/>
          </a:stretch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OW: Love Is a Verb – On Scrip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6" r="-2" b="-2"/>
          <a:stretch>
            <a:fillRect/>
          </a:stretch>
        </p:blipFill>
        <p:spPr bwMode="auto"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ove Never Fails 1 Corinthians 13 Digital Download Poster | Ets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1092531" y="593766"/>
            <a:ext cx="7594270" cy="5220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 noChangeArrowheads="1"/>
          </p:cNvSpPr>
          <p:nvPr/>
        </p:nvSpPr>
        <p:spPr>
          <a:xfrm>
            <a:off x="457200" y="685800"/>
            <a:ext cx="8229600" cy="54403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related image detail. Ban love heart. Symbol of forbidden and stop love. Vector illustration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/>
          <a:stretch>
            <a:fillRect/>
          </a:stretch>
        </p:blipFill>
        <p:spPr bwMode="auto">
          <a:xfrm>
            <a:off x="0" y="0"/>
            <a:ext cx="91440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5295899"/>
            <a:ext cx="5029200" cy="156210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“No Excuse” 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Valentine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pt2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Edward Christian Church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257800" y="-33551"/>
            <a:ext cx="4267200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None/>
              <a:defRPr/>
            </a:pPr>
            <a:r>
              <a:rPr lang="en-US" sz="26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February 23, 2025</a:t>
            </a:r>
            <a:endParaRPr lang="en-US" sz="2600" b="1" kern="0" dirty="0"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  <a:solidFill>
            <a:schemeClr val="bg1">
              <a:alpha val="88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10. "You know you're the only one for me!"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9. "Do you come here often?"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8. "Trust me, this was meant to be!"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7. "Look around, baby. All the other guys around here are animals!"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6. "I already feel like you're a part of me!"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5. "Honey, you were made for me!"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4. "Why don't you come over to my place and we can name some animals?"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3. "You're the girl of my dreams!" (Gen. 2:21)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2. "I like a girl who doesn't mind being ribbed!"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And the number one pick up line from Adam is: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"You're the apple of my eye!" *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19"/>
            <a:ext cx="4114800" cy="1905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Misrepresented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Misunderstood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5017213" y="4876800"/>
            <a:ext cx="41148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Over-Used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Under-Used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Content Placeholder 2"/>
          <p:cNvSpPr txBox="1"/>
          <p:nvPr/>
        </p:nvSpPr>
        <p:spPr>
          <a:xfrm>
            <a:off x="762000" y="4572001"/>
            <a:ext cx="2895600" cy="1706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Used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  An Excuse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868362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Types of Love in Bible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343400"/>
          </a:xfrm>
          <a:solidFill>
            <a:schemeClr val="bg1">
              <a:alpha val="90195"/>
            </a:schemeClr>
          </a:solidFill>
          <a:effectLst>
            <a:softEdge rad="50800"/>
          </a:effectLst>
        </p:spPr>
        <p:txBody>
          <a:bodyPr/>
          <a:lstStyle/>
          <a:p>
            <a:pPr marL="0" indent="0" eaLnBrk="1"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Eros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Love arises from passion, sexual attraction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is the love (passion) of a man for a woman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eaLnBrk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and Expects to Receive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Storge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Love arises from affection of a family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and natural affection between parent/ child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eaLnBrk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and Expects to Receive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Phileo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Philadelphia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Love of deep affection/   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feelings toward those very near your heart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00100" lvl="1" indent="-34290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Gives and Expects to Receive</a:t>
            </a:r>
            <a:r>
              <a:rPr lang="en-US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8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6553200" cy="876300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Types of Love in Bible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924800" cy="4495800"/>
          </a:xfrm>
          <a:solidFill>
            <a:schemeClr val="bg1">
              <a:alpha val="90195"/>
            </a:schemeClr>
          </a:solidFill>
          <a:effectLst>
            <a:softEdge rad="50800"/>
          </a:effectLst>
        </p:spPr>
        <p:txBody>
          <a:bodyPr/>
          <a:lstStyle/>
          <a:p>
            <a:pPr marL="0" indent="0" algn="ctr" eaLnBrk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Eros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Storge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Phileo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2" indent="0" eaLnBrk="1" hangingPunct="1">
              <a:spcBef>
                <a:spcPts val="0"/>
              </a:spcBef>
              <a:buClr>
                <a:srgbClr val="CC0000"/>
              </a:buClr>
              <a:buNone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All Give and Expect to Receive</a:t>
            </a:r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Sacrificial Love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that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Does Well No Matter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…        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…the Circumstance or Cost to Self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Demonstrates Kindness, Benevolence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…even in Midst of Stormy Situations.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1" hangingPunct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Cares, Gives, / Works for Another’s Good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742950" lvl="1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Gives Without Expecting to Receive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99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49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3335</Words>
  <Application>WPS Presentation</Application>
  <PresentationFormat>On-screen Show (4:3)</PresentationFormat>
  <Paragraphs>161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Trebuchet MS</vt:lpstr>
      <vt:lpstr>Wingdings 2</vt:lpstr>
      <vt:lpstr>Wingdings</vt:lpstr>
      <vt:lpstr>Arial Rounded MT Bold</vt:lpstr>
      <vt:lpstr>Stencil</vt:lpstr>
      <vt:lpstr>Ezra SIL</vt:lpstr>
      <vt:lpstr>Bodoni 72 Oldstyle Book</vt:lpstr>
      <vt:lpstr>Helvetica</vt:lpstr>
      <vt:lpstr>Calibri</vt:lpstr>
      <vt:lpstr>Microsoft YaHei</vt:lpstr>
      <vt:lpstr>Arial Unicode MS</vt:lpstr>
      <vt:lpstr>Arial Unicode MS</vt:lpstr>
      <vt:lpstr>Courier New</vt:lpstr>
      <vt:lpstr>Calisto MT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Types of Love in Bible</vt:lpstr>
      <vt:lpstr>Types of Love in Bible</vt:lpstr>
      <vt:lpstr>Agape</vt:lpstr>
      <vt:lpstr>PowerPoint 演示文稿</vt:lpstr>
      <vt:lpstr>Characteristics of Agape</vt:lpstr>
      <vt:lpstr>Characteristics of Agape</vt:lpstr>
      <vt:lpstr>Characteristics of Agape</vt:lpstr>
      <vt:lpstr>Characteristics of Agape</vt:lpstr>
      <vt:lpstr>Characteristics of Agape</vt:lpstr>
      <vt:lpstr>Characteristics of Agape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Eddie Edwards</cp:lastModifiedBy>
  <cp:revision>180</cp:revision>
  <dcterms:created xsi:type="dcterms:W3CDTF">2013-02-16T13:32:00Z</dcterms:created>
  <dcterms:modified xsi:type="dcterms:W3CDTF">2025-02-23T21:24:46Z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3FDC5FC37EDE4D1F867CDD49ABF460C9_12</vt:lpwstr>
  </property>
  <property fmtid="{D5CDD505-2E9C-101B-9397-08002B2CF9AE}" pid="3" name="KSOProductBuildVer">
    <vt:lpwstr>2057-12.2.0.19821</vt:lpwstr>
  </property>
</Properties>
</file>