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708" r:id="rId4"/>
    <p:sldId id="314" r:id="rId5"/>
    <p:sldId id="709" r:id="rId6"/>
    <p:sldId id="274" r:id="rId7"/>
    <p:sldId id="256" r:id="rId8"/>
    <p:sldId id="278" r:id="rId9"/>
    <p:sldId id="257" r:id="rId10"/>
    <p:sldId id="284" r:id="rId11"/>
    <p:sldId id="259" r:id="rId12"/>
    <p:sldId id="261" r:id="rId13"/>
    <p:sldId id="262" r:id="rId14"/>
    <p:sldId id="263" r:id="rId15"/>
    <p:sldId id="292" r:id="rId16"/>
    <p:sldId id="776" r:id="rId17"/>
    <p:sldId id="774" r:id="rId18"/>
    <p:sldId id="773" r:id="rId19"/>
    <p:sldId id="777" r:id="rId20"/>
    <p:sldId id="7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E351-94EA-4380-826F-68001A9D7AF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1C24-1AB8-4299-A392-59B5BBDDC3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B901-59A9-41B2-AC8E-646C6491F8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58EB9-0D81-4DBD-9AB0-515374B6C85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1" y="5834270"/>
            <a:ext cx="3933825" cy="808381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Lecture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67123"/>
            <a:ext cx="11812657" cy="343689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Lectures Can Turn Into Nagging; Building Walls Instead of Bridges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Since Nagging Usually Creates More Problems Than It Solves…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…Save Your Breath.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15:1,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soft answer turns away wrath, But a harsh word stirs up anger.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21:9,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Better to dwell in a corner of a housetop, Than in a house shared with a contentious woman (or man)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271"/>
            <a:ext cx="12192000" cy="80838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Not Protect Them from Consequences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19201"/>
            <a:ext cx="11661914" cy="522446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Protect Other People From Their Consequences…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Doing Them A Disservice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Becoming An Enabler.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Most People Don’t Learn New Behaviors Until…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…The Old Behaviors Stop Working,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12:5-6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And you have forgotten the exhortation which speaks to you as to sons: “My son, do not despise the chastening of the LORD, Nor be discouraged when you are rebuked by Him; 6 For whom the LORD loves He chastens, And scourges every son whom He receives.”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9903"/>
            <a:ext cx="11661914" cy="1099929"/>
          </a:xfrm>
          <a:solidFill>
            <a:schemeClr val="bg1">
              <a:alpha val="91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Allow Yourself to Become Caught Up in the Other Person’s Emotional Outbursts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4886"/>
            <a:ext cx="12192000" cy="295275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Someone is Ranting, or Worse, You Have the Right to Get Up/ Leave.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Remember: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Emotions are Highly Contagious,  You Could Become Angry, Too.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the Conscious Effort to Remain Calm (Proverbs 22:24, 25)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24Make no friendship with an angry man, And with a furious man do not go, 25Lest you learn his ways And set a snare for your soul.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>
            <a:fillRect/>
          </a:stretch>
        </p:blipFill>
        <p:spPr bwMode="auto">
          <a:xfrm>
            <a:off x="2667000" y="182562"/>
            <a:ext cx="6858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>
            <a:fillRect/>
          </a:stretch>
        </p:blipFill>
        <p:spPr bwMode="auto">
          <a:xfrm>
            <a:off x="2667000" y="182562"/>
            <a:ext cx="6858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172278"/>
            <a:ext cx="11834191" cy="653332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My husband works as a service technician for a large exterminating company. 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One of the rules of the company is that he has to confirm each appointment by phone the night before his service call to that household.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One evening he made such a call, and when a man answered the phone, he said, "Hi, this is Gary from A to Z Pest Control Company. Your wife phoned us." 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algn="l" rtl="0">
              <a:lnSpc>
                <a:spcPct val="100000"/>
              </a:lnSpc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</a:rPr>
              <a:t>There was a long silence, and then my husband heard the man on the other end say, "Honey, it's for you....someone wants to talk to you about your relatives." 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>
            <a:fillRect/>
          </a:stretch>
        </p:blipFill>
        <p:spPr bwMode="auto">
          <a:xfrm>
            <a:off x="2667000" y="182562"/>
            <a:ext cx="6858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05000" y="838200"/>
            <a:ext cx="8066088" cy="51054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Repeat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These Are the 2 Most Significant Hours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of My Week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– Assist Me in Treasuring Them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br>
              <a:rPr lang="en-US" sz="35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 Am Present Today to Praise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Not for Entertainment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I Am Singing to an Audience of One</a:t>
            </a:r>
            <a:endParaRPr lang="en-US" sz="350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  <a:p>
            <a:pPr marL="0" indent="0" algn="ctr" rtl="0" eaLnBrk="1" latinLnBrk="0" hangingPunct="1">
              <a:lnSpc>
                <a:spcPct val="110000"/>
              </a:lnSpc>
              <a:spcBef>
                <a:spcPts val="345"/>
              </a:spcBef>
            </a:pPr>
            <a:r>
              <a:rPr lang="en-US" sz="3500" b="1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Receive My Worship, Oh Lord!</a:t>
            </a: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 noGrp="1" noChangeArrowheads="1"/>
          </p:cNvSpPr>
          <p:nvPr>
            <p:ph idx="1"/>
          </p:nvPr>
        </p:nvSpPr>
        <p:spPr>
          <a:xfrm>
            <a:off x="4821477" y="780354"/>
            <a:ext cx="7370523" cy="59918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815"/>
              </a:spcBef>
              <a:buFont typeface="Arial" panose="020B0604020202020204" pitchFamily="34" charset="0"/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815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70" y="1066800"/>
            <a:ext cx="4738916" cy="2449285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Dealing With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Difficult People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Pt 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6474" y="5540484"/>
            <a:ext cx="2809874" cy="48418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2:3-4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00401" y="244392"/>
            <a:ext cx="2110771" cy="402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190" y="244392"/>
            <a:ext cx="1808316" cy="402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May 16, 2025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2636" y="5059302"/>
            <a:ext cx="2704629" cy="144655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“Don’ts”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The Sandpaper People: All things Abrasive - except our staff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21" y="839244"/>
            <a:ext cx="5087109" cy="47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99" y="297890"/>
            <a:ext cx="8765801" cy="132556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Know People Who…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…Remind You of This?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429000"/>
            <a:ext cx="5948363" cy="3121211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All Have Them…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…in Our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Present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Can’t Always Avoid…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..but Can Learn How to Handle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57713"/>
            <a:ext cx="11201400" cy="250028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of Us Can Be Grumpy &amp; Difficult to Deal With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Time to Time We Will…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…Encounter Folks Who Behave in the Same Way, or Worse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When You to Deal With Difficult People (And You Will)…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…The Following Tips Should Help: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14" y="903514"/>
            <a:ext cx="7630886" cy="4561115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Realize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Difficult People Are a Part of Life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Always Avoid them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Don’t Deal w- Them Correctly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Will Sap Your Energy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Weigh You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Dealt With Correctly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Both Will Be Bettered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5" y="0"/>
            <a:ext cx="11299371" cy="808381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Check Self - Don’t Be the One Being Difficult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035800" y="725369"/>
            <a:ext cx="9563100" cy="80838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Try to Change the Other Person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0510"/>
            <a:ext cx="11926957" cy="262081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Philippians 2:3-4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nothing be done through selfish ambition or conceit, but in lowliness of mind let each esteem others better than himself. 4 Let each of you look out not only for his own interests, but also for the interests of others.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3255</Words>
  <Application>WPS Presentation</Application>
  <PresentationFormat>Widescreen</PresentationFormat>
  <Paragraphs>97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SimSun</vt:lpstr>
      <vt:lpstr>Wingdings</vt:lpstr>
      <vt:lpstr>Arial Rounded MT Bold</vt:lpstr>
      <vt:lpstr>Liberation Serif</vt:lpstr>
      <vt:lpstr>Segoe UI</vt:lpstr>
      <vt:lpstr>Tahoma</vt:lpstr>
      <vt:lpstr>Times New Roman</vt:lpstr>
      <vt:lpstr>Microsoft YaHei</vt:lpstr>
      <vt:lpstr>Calibri</vt:lpstr>
      <vt:lpstr>Arial Unicode MS</vt:lpstr>
      <vt:lpstr>Calibri Light</vt:lpstr>
      <vt:lpstr>Aptos</vt:lpstr>
      <vt:lpstr>Segoe UI</vt:lpstr>
      <vt:lpstr>Helvetica</vt:lpstr>
      <vt:lpstr>Baskerville Old Face</vt:lpstr>
      <vt:lpstr>Ezra SIL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Dealing With  Difficult People Pt 2</vt:lpstr>
      <vt:lpstr>How Many Know People Who…               …Remind You of This?</vt:lpstr>
      <vt:lpstr>PowerPoint 演示文稿</vt:lpstr>
      <vt:lpstr>PowerPoint 演示文稿</vt:lpstr>
      <vt:lpstr>Check Self - Don’t Be the One Being Difficult</vt:lpstr>
      <vt:lpstr>Don’t Lecture</vt:lpstr>
      <vt:lpstr>Do Not Protect Them from Consequences</vt:lpstr>
      <vt:lpstr>Don’t Allow Yourself to Become Caught Up in the Other Person’s Emotional Outbursts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DIFFICULT PEOPLE</dc:title>
  <dc:creator>David Linton</dc:creator>
  <cp:lastModifiedBy>Eddie Edwards</cp:lastModifiedBy>
  <cp:revision>195</cp:revision>
  <dcterms:created xsi:type="dcterms:W3CDTF">2017-06-19T17:30:00Z</dcterms:created>
  <dcterms:modified xsi:type="dcterms:W3CDTF">2025-03-16T18:41:44Z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68505E8D3C1B4825962CFBA7FFD19C05_12</vt:lpwstr>
  </property>
  <property fmtid="{D5CDD505-2E9C-101B-9397-08002B2CF9AE}" pid="3" name="KSOProductBuildVer">
    <vt:lpwstr>2057-12.2.0.20348</vt:lpwstr>
  </property>
</Properties>
</file>