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71" r:id="rId4"/>
    <p:sldId id="275" r:id="rId5"/>
    <p:sldId id="287" r:id="rId6"/>
    <p:sldId id="265" r:id="rId7"/>
    <p:sldId id="279" r:id="rId8"/>
    <p:sldId id="293" r:id="rId9"/>
    <p:sldId id="280" r:id="rId10"/>
    <p:sldId id="281" r:id="rId11"/>
    <p:sldId id="266" r:id="rId12"/>
    <p:sldId id="282" r:id="rId13"/>
    <p:sldId id="288" r:id="rId14"/>
    <p:sldId id="292" r:id="rId15"/>
    <p:sldId id="297" r:id="rId16"/>
    <p:sldId id="296" r:id="rId17"/>
    <p:sldId id="728" r:id="rId18"/>
    <p:sldId id="724" r:id="rId19"/>
    <p:sldId id="725" r:id="rId20"/>
    <p:sldId id="726" r:id="rId21"/>
    <p:sldId id="729" r:id="rId22"/>
    <p:sldId id="72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1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FF20CEC-16B5-438B-9904-3F6A78D24A6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E129385-20E4-44E6-8F5A-D2F3D94977DD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6AD59B6-0240-4851-96C0-777CBF42899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D655-9F5A-403E-AFFA-D7BD3119B1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AD39-AAC6-4A9E-AC29-A665B65F29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13532-5976-41F5-B853-CA134A94B3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D655-9F5A-403E-AFFA-D7BD3119B11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5270-43EC-4E7D-B294-DF2450256A5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19E0-270F-4D44-ACF7-5F209792E0B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BF0F8-9A38-4073-9F24-44A359620A0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CFCD-1484-4238-800E-7AC41D603E5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3DC4-E791-4BAF-9759-6CBBF7D150A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5404-8FED-4E24-BC07-DD5625A596E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2311-3781-43DF-AD15-625852F65B0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C5270-43EC-4E7D-B294-DF2450256A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059-65DD-46FD-BE2F-4492F839872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AD39-AAC6-4A9E-AC29-A665B65F292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3532-5976-41F5-B853-CA134A94B3F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19E0-270F-4D44-ACF7-5F209792E0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BF0F8-9A38-4073-9F24-44A359620A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BCFCD-1484-4238-800E-7AC41D603E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C3DC4-E791-4BAF-9759-6CBBF7D150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E5404-8FED-4E24-BC07-DD5625A596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F2311-3781-43DF-AD15-625852F65B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E059-65DD-46FD-BE2F-4492F83987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97066D4-FA8B-4F1F-A1F7-3BB1A7AE5E8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97066D4-FA8B-4F1F-A1F7-3BB1A7AE5E84}" type="slidenum">
              <a:rPr lang="en-US" altLang="en-US" smtClean="0"/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229600" cy="1066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Comes Often at the Point of Our Greatest Strength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(33)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610600" cy="4114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Tendency to Trust Too Much in Self…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…Produces Over-Confidence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Cor. 10:12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“let him that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…take heed lest he fall”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Prov. 16:18,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“pride goes before destruction”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Fully Depending on the Lord…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…Produces God-Confidence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 Cor. 12:10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,“when I am weak, them am I strong!”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001000" cy="51054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Proverbs 24:16 (KJV)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For a just man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falleth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seven times, and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riseth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up  again: but the wicked shall fall into mischief.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Just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to mount up; Resurrected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Falleth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to be trampled down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Seven Times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complete –utterly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Riseth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to get back up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Wicked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ungodly…without profit; worthless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Shall Fall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totter, waver, weak in the knees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Mischief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exceeding great grief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76200"/>
            <a:ext cx="7543800" cy="8382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Result of God-Confidence…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"/>
            <a:ext cx="8610600" cy="61722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Proverbs 24:16 (KJV)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just man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seven times, and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up  again: but the wicked shall fall into mischief.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Failure is Not a Person…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…it IS an Event,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Teaches More than Success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is Not Final…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…Unless You Refuse  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...to Get Back Up!!!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We Don’t Have to Stay Down…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8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 16:7,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“But go.., tell his disciples and Peter…”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Rose Up and Helped Change the World!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200400"/>
            <a:ext cx="5257800" cy="31242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Be Here Today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May Have Fallen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Decide If It’s a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Speed Bump or a Stop Sign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 that God Wants You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Get Up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467600" cy="5334000"/>
          </a:xfrm>
          <a:solidFill>
            <a:schemeClr val="tx1">
              <a:lumMod val="95000"/>
              <a:alpha val="90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Repeat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These Are the 2 Most Significant Hours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My Week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Assist Me in Treasuring Them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b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Am Present Today to Praise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 for Entertainment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Am Singing to an Audience of One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260"/>
              </a:spcBef>
            </a:pP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Receive My Worship, Oh Lord!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 noGrp="1" noChangeArrowheads="1"/>
          </p:cNvSpPr>
          <p:nvPr>
            <p:ph idx="1"/>
          </p:nvPr>
        </p:nvSpPr>
        <p:spPr>
          <a:xfrm>
            <a:off x="4038600" y="914400"/>
            <a:ext cx="5105400" cy="50219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wrap="square" lIns="68580" tIns="34290" rIns="68580" bIns="34290" numCol="1" rtlCol="0" anchor="t" anchorCtr="0" compatLnSpc="1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endParaRPr lang="en-US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"/>
            <a:ext cx="8610600" cy="4114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                                March 30, 2025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609600" indent="-609600" algn="l"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609600" indent="-609600"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Help I Have Fallen…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…But I Can Get Up!!!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Pt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784225"/>
          </a:xfrm>
        </p:spPr>
        <p:txBody>
          <a:bodyPr/>
          <a:lstStyle/>
          <a:p>
            <a:pPr>
              <a:defRPr/>
            </a:pP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Luke 22:54-62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2" descr="Cephas De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6172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" y="457200"/>
            <a:ext cx="8875643" cy="5429250"/>
          </a:xfrm>
          <a:solidFill>
            <a:schemeClr val="tx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nun stepped out of the doctor's office, saying her rosary rather loudly as she hurried down the hospital corridor.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Another doctor witnessed this, and went to ask her doctor about it.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"Hey, what happened?  The nun ran out of here praying her rosary as though it were the end of the world!"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"Oh, I just told her she was pregnant." The first doctor replied.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"Oh my!  Is she?"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"No, but it sure cured her hiccups!"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2458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838200" y="1143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Have You Ever Fallen Down Spiritually…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…While Running This Race ?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…Been Tripped Up By The Devil? 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Peter Did Just That…and Denied The Lord,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This Would Go Down in Peter’s Memory as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the Worst Night of  His Life !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But in Spite of It All…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God Gave Him a New Start …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Peter Learned How to Benefit From Failure ! 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l" eaLnBrk="1" hangingPunct="1"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4876800" cy="76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Fail …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“Biblically”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52500" y="1600200"/>
            <a:ext cx="7239000" cy="4419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Old Test-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Relinquish, Abandon, Let Go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Boundary Bet Right / Wrong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Test-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Drop Away, Drive Off Course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Short, Be Deficient, Inefficient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 Powerless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 Experienced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This Night!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autoUpdateAnimBg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5105400" cy="685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Facts about Failure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371600"/>
            <a:ext cx="7239000" cy="457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514350" indent="-514350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Remember- Everyone Fails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it’s Universal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Realize- Failure is Not Final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t’s One Piece of Life’s Puzzle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Recognize the Benefits of Failure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Each Failure Comes w/ a Lesson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Educates 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Makes Us Less Judgmental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Aids in Interaction w/ Others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8600"/>
            <a:ext cx="6705600" cy="685800"/>
          </a:xfrm>
          <a:solidFill>
            <a:srgbClr val="FFFFFF">
              <a:alpha val="80000"/>
            </a:srgbClr>
          </a:solidFill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Comes with a Choice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371600"/>
            <a:ext cx="5334000" cy="50292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it can be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…a Hitching Post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Fall Down/ Stay Down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 …a Guiding Post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Fall Down/ Get Back Up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Difference in…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Learning from Failure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or Losing from Failure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366" y="0"/>
            <a:ext cx="6553200" cy="6858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Comes with a Choice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4191000" cy="4953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 Post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Take Responsibility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 from Mistake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Realize Failing is…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…Part of Progress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Maintain Positive Att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…Expect to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Fail.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Willing To Take…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…New Risks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Persevere                               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371600"/>
            <a:ext cx="4191000" cy="4953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Hitching Post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Blame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Repeat Mistake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Never…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…to Fail Again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To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Fail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…Breeds Neg Att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Limited By Past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…Mistakes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Quit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uiExpand="1" build="p"/>
      <p:bldP spid="5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"/>
            <a:ext cx="6629400" cy="762000"/>
          </a:xfrm>
          <a:solidFill>
            <a:srgbClr val="FFFFFF">
              <a:alpha val="80000"/>
            </a:srgbClr>
          </a:solidFill>
          <a:effectLst>
            <a:softEdge rad="38100"/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Comes with a Choice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438400"/>
            <a:ext cx="5715000" cy="28194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Remember…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Failure Has More to Do with…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Your Attitude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Than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rdique Inline" panose="020F0502020204030204" pitchFamily="2" charset="0"/>
                <a:ea typeface="Arial Unicode MS" pitchFamily="34" charset="-128"/>
                <a:cs typeface="Arial Unicode MS" pitchFamily="34" charset="-128"/>
              </a:rPr>
              <a:t>Your Circumstances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rdique Inline" panose="020F0502020204030204" pitchFamily="2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ointofpower.com/files/491/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066800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Comes Often at the Point of our Greatest Strength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(33)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8780" y="1840880"/>
            <a:ext cx="8610600" cy="448372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That’s Why We are Usually so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Disappt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w/ Self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Peter’s Greatest Strength was His Courage!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a- Matt 14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Focus 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 Losing Focus / Sinking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Forget…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Got Out of the Boat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8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b- John 18:10-  Peter Pulled Sword to Defend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Matt 26:69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Afraid before a Teenage Girl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…in the Area of His Greatest Strength!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sz="2800" b="1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13316" grpId="0" animBg="1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4343</Words>
  <Application>WPS Presentation</Application>
  <PresentationFormat>On-screen Show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Microsoft YaHei</vt:lpstr>
      <vt:lpstr>Arial Unicode MS</vt:lpstr>
      <vt:lpstr>Calisto MT</vt:lpstr>
      <vt:lpstr>Ezra SIL</vt:lpstr>
      <vt:lpstr>Calibri</vt:lpstr>
      <vt:lpstr>Roboto</vt:lpstr>
      <vt:lpstr>Times New Roman</vt:lpstr>
      <vt:lpstr>Arial Unicode MS</vt:lpstr>
      <vt:lpstr>Courier New</vt:lpstr>
      <vt:lpstr>Nordique Inline</vt:lpstr>
      <vt:lpstr>Default Design</vt:lpstr>
      <vt:lpstr>Slate</vt:lpstr>
      <vt:lpstr>PowerPoint 演示文稿</vt:lpstr>
      <vt:lpstr> Luke 22:54-62 </vt:lpstr>
      <vt:lpstr>PowerPoint 演示文稿</vt:lpstr>
      <vt:lpstr>Fail … “Biblically”</vt:lpstr>
      <vt:lpstr> Facts about Failure</vt:lpstr>
      <vt:lpstr>Failure Comes with a Choice</vt:lpstr>
      <vt:lpstr>Failure Comes with a Choice</vt:lpstr>
      <vt:lpstr>Failure Comes with a Choice</vt:lpstr>
      <vt:lpstr>Failure Comes Often at the Point of our Greatest Strength (33) </vt:lpstr>
      <vt:lpstr>Failure Comes Often at the Point of Our Greatest Strength (33) </vt:lpstr>
      <vt:lpstr>The Result of God-Confidence…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Eddie Edwards</cp:lastModifiedBy>
  <cp:revision>347</cp:revision>
  <dcterms:created xsi:type="dcterms:W3CDTF">2008-02-01T01:34:00Z</dcterms:created>
  <dcterms:modified xsi:type="dcterms:W3CDTF">2025-03-30T20:27:33Z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E9E4A36EB14D4EE7B7814BD1D31C78B7_12</vt:lpwstr>
  </property>
  <property fmtid="{D5CDD505-2E9C-101B-9397-08002B2CF9AE}" pid="3" name="KSOProductBuildVer">
    <vt:lpwstr>2057-12.2.0.20348</vt:lpwstr>
  </property>
</Properties>
</file>