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handoutMasterIdLst>
    <p:handoutMasterId r:id="rId22"/>
  </p:handoutMasterIdLst>
  <p:sldIdLst>
    <p:sldId id="661" r:id="rId4"/>
    <p:sldId id="314" r:id="rId5"/>
    <p:sldId id="707" r:id="rId6"/>
    <p:sldId id="264" r:id="rId7"/>
    <p:sldId id="290" r:id="rId8"/>
    <p:sldId id="276" r:id="rId10"/>
    <p:sldId id="292" r:id="rId11"/>
    <p:sldId id="293" r:id="rId12"/>
    <p:sldId id="296" r:id="rId13"/>
    <p:sldId id="649" r:id="rId14"/>
    <p:sldId id="295" r:id="rId15"/>
    <p:sldId id="291" r:id="rId16"/>
    <p:sldId id="303" r:id="rId17"/>
    <p:sldId id="653" r:id="rId18"/>
    <p:sldId id="658" r:id="rId19"/>
    <p:sldId id="709" r:id="rId20"/>
    <p:sldId id="70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94660"/>
  </p:normalViewPr>
  <p:slideViewPr>
    <p:cSldViewPr showGuides="1">
      <p:cViewPr varScale="1">
        <p:scale>
          <a:sx n="47" d="100"/>
          <a:sy n="47" d="100"/>
        </p:scale>
        <p:origin x="112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5032EB8-0236-4F1B-91DA-B4BDF8A6053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  <a:endParaRPr lang="en-US" altLang="en-US" noProof="0"/>
          </a:p>
          <a:p>
            <a:pPr lvl="1"/>
            <a:r>
              <a:rPr lang="en-US" altLang="en-US" noProof="0"/>
              <a:t>Second level</a:t>
            </a:r>
            <a:endParaRPr lang="en-US" altLang="en-US" noProof="0"/>
          </a:p>
          <a:p>
            <a:pPr lvl="2"/>
            <a:r>
              <a:rPr lang="en-US" altLang="en-US" noProof="0"/>
              <a:t>Third level</a:t>
            </a:r>
            <a:endParaRPr lang="en-US" altLang="en-US" noProof="0"/>
          </a:p>
          <a:p>
            <a:pPr lvl="3"/>
            <a:r>
              <a:rPr lang="en-US" altLang="en-US" noProof="0"/>
              <a:t>Fourth level</a:t>
            </a:r>
            <a:endParaRPr lang="en-US" altLang="en-US" noProof="0"/>
          </a:p>
          <a:p>
            <a:pPr lvl="4"/>
            <a:r>
              <a:rPr lang="en-US" altLang="en-US" noProof="0"/>
              <a:t>Fifth level</a:t>
            </a:r>
            <a:endParaRPr lang="en-US" altLang="en-US" noProof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BD8CCA8-68BF-4EB4-B04E-EA775F1BE3C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1CC4C-DD57-4ABC-8519-FCFC159F474F}" type="slidenum">
              <a:rPr lang="en-US" altLang="en-US"/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86356">
            <a:off x="952500" y="1600200"/>
            <a:ext cx="7239000" cy="3459162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Experience it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with Others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Wasted by God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96400" cy="784225"/>
          </a:xfrm>
          <a:solidFill>
            <a:schemeClr val="bg1">
              <a:alpha val="5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Wounds Propel Our Message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(19)</a:t>
            </a:r>
            <a:endParaRPr lang="en-US" altLang="en-US" sz="2800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457325"/>
            <a:ext cx="5638800" cy="4791075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Peace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Reach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“assembled together…”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Unsure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47800" lvl="2" indent="-5334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Flee to Familiar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spcBef>
                <a:spcPts val="18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Relationships </a:t>
            </a:r>
            <a:r>
              <a:rPr lang="en-US" alt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“…disciples..”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 algn="l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 Unsure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24000" lvl="2" indent="-6096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3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 Contacts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autoUpdateAnimBg="0"/>
      <p:bldP spid="70659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3" y="1517650"/>
            <a:ext cx="5410200" cy="51816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609600" indent="-609600" eaLnBrk="1" hangingPunct="1">
              <a:spcBef>
                <a:spcPts val="600"/>
              </a:spcBef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Peace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Resources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 shut..”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Opportunity…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…to Happen Again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Bef>
                <a:spcPts val="1200"/>
              </a:spcBef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Barriers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“locked doors”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–let no one in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66800" lvl="1" indent="-609600" algn="l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–not able to stop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blurry photo of perso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530350"/>
            <a:ext cx="37338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533400"/>
            <a:ext cx="9296400" cy="708025"/>
          </a:xfrm>
          <a:solidFill>
            <a:schemeClr val="bg1">
              <a:alpha val="5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Wounds Propel Our Message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(19)</a:t>
            </a:r>
            <a:endParaRPr lang="en-US" altLang="en-US" sz="2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24200"/>
            <a:ext cx="6858000" cy="3352800"/>
          </a:xfrm>
          <a:solidFill>
            <a:schemeClr val="bg1">
              <a:alpha val="60000"/>
            </a:schemeClr>
          </a:solidFill>
          <a:effectLst>
            <a:softEdge rad="127000"/>
          </a:effectLst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All the Walls We Build…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…All the Doors We Lock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…Can’t Lock Out the Pain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KEEP JESUS OUT!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676400"/>
            <a:ext cx="6858000" cy="3581400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Sympathized…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Came Down From Heaven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Emphasized…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Carried a Cross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Gave Greatest Hope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38200" lvl="1" indent="-45720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Arose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53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6" name="Picture 6" descr="&quot;What Happens When You Die?&quot; — Heartlight®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r="18341" b="2"/>
          <a:stretch>
            <a:fillRect/>
          </a:stretch>
        </p:blipFill>
        <p:spPr bwMode="auto">
          <a:xfrm>
            <a:off x="238227" y="321734"/>
            <a:ext cx="2848177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Bible Videos | Mormon Chann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9" b="2"/>
          <a:stretch>
            <a:fillRect/>
          </a:stretch>
        </p:blipFill>
        <p:spPr bwMode="auto">
          <a:xfrm>
            <a:off x="3209110" y="380198"/>
            <a:ext cx="2848488" cy="39632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372" name="Picture 12" descr="Pin by Unbroken ByGrace on Jesus Is The Way | Good good father, Quot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 r="-2" b="11030"/>
          <a:stretch>
            <a:fillRect/>
          </a:stretch>
        </p:blipFill>
        <p:spPr bwMode="auto">
          <a:xfrm>
            <a:off x="238225" y="2422096"/>
            <a:ext cx="2846070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is scars, jesus scars, crucified, sacrifice, son of god, messia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8669" b="-7"/>
          <a:stretch>
            <a:fillRect/>
          </a:stretch>
        </p:blipFill>
        <p:spPr bwMode="auto">
          <a:xfrm>
            <a:off x="6062214" y="380198"/>
            <a:ext cx="2848487" cy="61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JESUS FEEL THE SCA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r="-3" b="-3"/>
          <a:stretch>
            <a:fillRect/>
          </a:stretch>
        </p:blipFill>
        <p:spPr bwMode="auto">
          <a:xfrm>
            <a:off x="3177103" y="4541150"/>
            <a:ext cx="28460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79" name="Straight Connector 1537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1828800"/>
            <a:ext cx="7315200" cy="707886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 He Can Defeat the Grave…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709" y="3752802"/>
            <a:ext cx="7315200" cy="1323439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Can Help You Defeat the Gravestones in You Life…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6248400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Palm Sunday but because of a sore throat, 5-year-old Bobby stayed</a:t>
            </a:r>
            <a:b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from church with a baby-sitter.  When the family returned home,</a:t>
            </a:r>
            <a:b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carrying several palm fronds. Bobby asked them what they were for.</a:t>
            </a:r>
            <a:endParaRPr lang="en-US" b="0" i="0" dirty="0">
              <a:solidFill>
                <a:srgbClr val="4B4F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'People held them over Jesus' head as he walked by,' his father told him.</a:t>
            </a:r>
            <a:endParaRPr lang="en-US" b="0" i="0" dirty="0">
              <a:solidFill>
                <a:srgbClr val="4B4F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'Wouldn't you know it,' Bobby fumed, 'the one Sunday I don't go and he</a:t>
            </a:r>
            <a:b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i="0" dirty="0">
                <a:solidFill>
                  <a:srgbClr val="4B4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up.'</a:t>
            </a:r>
            <a:endParaRPr lang="en-US" b="0" i="0" dirty="0">
              <a:solidFill>
                <a:srgbClr val="4B4F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0"/>
            <a:ext cx="8610600" cy="4952999"/>
          </a:xfrm>
          <a:solidFill>
            <a:schemeClr val="bg1">
              <a:alpha val="5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r>
              <a:rPr lang="en-US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r>
              <a:rPr lang="en-US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r>
              <a:rPr lang="en-US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460"/>
              </a:spcBef>
              <a:buNone/>
              <a:defRPr/>
            </a:pPr>
            <a:r>
              <a:rPr lang="en-US" alt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dirty="0"/>
          </a:p>
        </p:txBody>
      </p:sp>
      <p:pic>
        <p:nvPicPr>
          <p:cNvPr id="19458" name="Picture 2" descr="Image result for Empty Cross with white sash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" y="4724400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/>
          </p:cNvSpPr>
          <p:nvPr/>
        </p:nvSpPr>
        <p:spPr>
          <a:xfrm>
            <a:off x="2209800" y="1143000"/>
            <a:ext cx="6931129" cy="54102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68580" tIns="34290" rIns="68580" bIns="3429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15"/>
              </a:spcBef>
              <a:buNone/>
              <a:defRPr/>
            </a:pP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615"/>
              </a:spcBef>
              <a:buNone/>
              <a:defRPr/>
            </a:pPr>
            <a:r>
              <a:rPr lang="en-US" altLang="en-US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altLang="en-US" sz="2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 picture containing person, man, clothing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5250"/>
            <a:ext cx="8293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2693988"/>
            <a:ext cx="6781800" cy="1470025"/>
          </a:xfrm>
          <a:solidFill>
            <a:schemeClr val="bg1">
              <a:alpha val="64999"/>
            </a:schemeClr>
          </a:solidFill>
          <a:effectLst>
            <a:softEdge rad="50800"/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Our Wounds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 1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876800" y="4684711"/>
            <a:ext cx="3124200" cy="519113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20:19-22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27000" y="6362700"/>
            <a:ext cx="4038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91375" y="6362700"/>
            <a:ext cx="198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13, 2025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2441" y="535323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Easter 2025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8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95800" y="228600"/>
            <a:ext cx="4267200" cy="762000"/>
          </a:xfrm>
          <a:solidFill>
            <a:schemeClr val="bg1">
              <a:alpha val="55000"/>
            </a:schemeClr>
          </a:solidFill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of Crisis</a:t>
            </a:r>
            <a:endParaRPr lang="en-US" alt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2286000"/>
            <a:ext cx="5410200" cy="4495800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Soon After the Cross …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Crisis Was Still…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…Fresh In Their Minds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Played Over / Over Again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Terror Was Still Real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Hope Shattered 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 Many Questions Left …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…Unanswered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7239000" cy="754063"/>
          </a:xfrm>
          <a:solidFill>
            <a:schemeClr val="bg1">
              <a:alpha val="72000"/>
            </a:schemeClr>
          </a:solidFill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Hiding Behind Locked Doors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5410200" cy="51816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Motivating Factor…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…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Phobia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Fear is Actually a Reaction…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…to What?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…Misunderstood His Words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…Unmet Expectations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…Needed Answers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7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315200" cy="762000"/>
          </a:xfrm>
          <a:solidFill>
            <a:schemeClr val="bg1">
              <a:alpha val="70000"/>
            </a:schemeClr>
          </a:solidFill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Hiding Behind Locked Doors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600200"/>
            <a:ext cx="5486400" cy="49911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Has to Be Active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in Order to Be Effective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8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Moved from Faith…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…Attacking the Situation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2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…to the Situation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…Attacking Their Faith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ts val="1800"/>
              </a:spcBef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About to Teach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spcBef>
                <a:spcPct val="15000"/>
              </a:spcBef>
              <a:defRPr/>
            </a:pPr>
            <a:r>
              <a:rPr lang="en-US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“Valuable Lesson”</a:t>
            </a:r>
            <a:endParaRPr lang="en-US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534400" cy="784225"/>
          </a:xfrm>
          <a:solidFill>
            <a:schemeClr val="bg1">
              <a:alpha val="5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Wounds are Very Powerful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44650"/>
            <a:ext cx="6400800" cy="361315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Let Them Consume Us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 of Help to No One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Or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Overcome…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Power of God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Help Many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xcellence in His Service -pt2">
  <a:themeElements>
    <a:clrScheme name="Excellence in His Service -p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cellence in His Service -pt2">
      <a:majorFont>
        <a:latin typeface="Arial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Excellence in His Service -p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cellence in His Service -p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cellence in His Service -p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Excellence in His Service -pt2</Template>
  <TotalTime>0</TotalTime>
  <Words>2462</Words>
  <Application>WPS Slides</Application>
  <PresentationFormat>On-screen Show (4:3)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Roboto</vt:lpstr>
      <vt:lpstr>Times New Roman</vt:lpstr>
      <vt:lpstr>Microsoft YaHei</vt:lpstr>
      <vt:lpstr>Arial Unicode MS</vt:lpstr>
      <vt:lpstr>Amasis MT Pro Black</vt:lpstr>
      <vt:lpstr>Courier New</vt:lpstr>
      <vt:lpstr>Calibri</vt:lpstr>
      <vt:lpstr>Calisto MT</vt:lpstr>
      <vt:lpstr>Ezra SIL</vt:lpstr>
      <vt:lpstr>Segoe Print</vt:lpstr>
      <vt:lpstr>Excellence in His Service -pt2</vt:lpstr>
      <vt:lpstr>Slate</vt:lpstr>
      <vt:lpstr>PowerPoint 演示文稿</vt:lpstr>
      <vt:lpstr>PowerPoint 演示文稿</vt:lpstr>
      <vt:lpstr>PowerPoint 演示文稿</vt:lpstr>
      <vt:lpstr>PowerPoint 演示文稿</vt:lpstr>
      <vt:lpstr>The Power of Our Wounds Part 1 </vt:lpstr>
      <vt:lpstr>Time of Crisis</vt:lpstr>
      <vt:lpstr>Hiding Behind Locked Doors</vt:lpstr>
      <vt:lpstr>Hiding Behind Locked Doors</vt:lpstr>
      <vt:lpstr>Our Wounds are Very Powerful</vt:lpstr>
      <vt:lpstr>PowerPoint 演示文稿</vt:lpstr>
      <vt:lpstr>Our Wounds Propel Our Message (19)</vt:lpstr>
      <vt:lpstr>Our Wounds Propel Our Message (19)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Eddie Edwards</cp:lastModifiedBy>
  <cp:revision>176</cp:revision>
  <dcterms:created xsi:type="dcterms:W3CDTF">2007-04-21T19:04:00Z</dcterms:created>
  <dcterms:modified xsi:type="dcterms:W3CDTF">2025-04-13T19:04:54Z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8849725184D84A7AA4A49B19A416040D_12</vt:lpwstr>
  </property>
  <property fmtid="{D5CDD505-2E9C-101B-9397-08002B2CF9AE}" pid="3" name="KSOProductBuildVer">
    <vt:lpwstr>2057-12.2.0.20755</vt:lpwstr>
  </property>
</Properties>
</file>