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8" r:id="rId4"/>
  </p:sldMasterIdLst>
  <p:sldIdLst>
    <p:sldId id="707" r:id="rId5"/>
    <p:sldId id="709" r:id="rId6"/>
    <p:sldId id="708" r:id="rId7"/>
    <p:sldId id="710" r:id="rId8"/>
    <p:sldId id="256" r:id="rId9"/>
    <p:sldId id="260" r:id="rId10"/>
    <p:sldId id="258" r:id="rId11"/>
    <p:sldId id="711" r:id="rId12"/>
    <p:sldId id="265" r:id="rId13"/>
    <p:sldId id="257" r:id="rId14"/>
    <p:sldId id="261" r:id="rId15"/>
    <p:sldId id="264" r:id="rId16"/>
    <p:sldId id="273" r:id="rId17"/>
    <p:sldId id="713" r:id="rId18"/>
    <p:sldId id="275" r:id="rId19"/>
    <p:sldId id="7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6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03F59-1129-4BF1-98BD-22D877B748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40414-6B47-4439-B9DF-3037F0F641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biblegateway.com/passage/?search=Genesis%2037%3A3-4&amp;version=NLT#fen-NLT-1087b" TargetMode="External"/><Relationship Id="rId2" Type="http://schemas.openxmlformats.org/officeDocument/2006/relationships/hyperlink" Target="https://www.biblegateway.com/passage/?search=Genesis%2037%3A3-4&amp;version=NLT#fen-NLT-1087a" TargetMode="External"/><Relationship Id="rId1" Type="http://schemas.openxmlformats.org/officeDocument/2006/relationships/image" Target="../media/image11.b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4122" y="145775"/>
            <a:ext cx="6480313" cy="94090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 Is Never Neutral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086678"/>
            <a:ext cx="6533323" cy="5632175"/>
          </a:xfrm>
          <a:solidFill>
            <a:schemeClr val="bg1">
              <a:alpha val="88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Always has Consequences…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Challenge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healthy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Compound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unhealthy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Collapse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unhealthy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Contagious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unhealthy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Contaminates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unhealthy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7050158" y="1086677"/>
            <a:ext cx="4918930" cy="563217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...Confrontation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...Explode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…Implode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…Rubs Off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…Changes Atmosphere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07" y="241011"/>
            <a:ext cx="5753016" cy="940903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Anger’s  Negatives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5030" y="1611086"/>
            <a:ext cx="4226970" cy="4735287"/>
          </a:xfrm>
          <a:solidFill>
            <a:schemeClr val="bg1">
              <a:alpha val="88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Loss of…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Confidence: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Energy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Faith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Freedom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Identity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Perspective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Sensitivity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Vision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63286" y="1073426"/>
            <a:ext cx="7315200" cy="5508172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37:8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 from anger, and forsake wrath!  Fret not yourself; it tends only to evil.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 37:8 HCSB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 from anger and give up your rage; do not be agitated—it can only bring harm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29:22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of wrath stirs up strife, and one given to anger causes much transgression.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 29:22 Message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Angry people stir up a lot of discord; the intemperate stir up trouble.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604434"/>
            <a:ext cx="8686800" cy="5533319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Just a Thought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Your Temper is Like a Fire. It Gets Very Destructive When It Gets Out of Control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 Shut Mouth Gathers No Foot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Who Throws Dirt Loses Ground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Swallowing Angry Words Before You Say Them is Better Than Having to Eat Them Afterwards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Anger is a Stone Thrown at a Wasp's Nest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People Who Fly Into Rage…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…ALWAYS Make a Bad Landing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related image detail. Poor Management Quotes. Quotes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1" b="21253"/>
          <a:stretch>
            <a:fillRect/>
          </a:stretch>
        </p:blipFill>
        <p:spPr bwMode="auto">
          <a:xfrm>
            <a:off x="120301" y="-1"/>
            <a:ext cx="5629145" cy="42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ee related image detail. Prayer for Anger: 19+ Calming Options | Hymns and Vers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" b="17334"/>
          <a:stretch>
            <a:fillRect/>
          </a:stretch>
        </p:blipFill>
        <p:spPr bwMode="auto">
          <a:xfrm>
            <a:off x="5987441" y="538619"/>
            <a:ext cx="5949863" cy="513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1315232"/>
            <a:ext cx="11704320" cy="5380989"/>
          </a:xfrm>
        </p:spPr>
        <p:txBody>
          <a:bodyPr/>
          <a:lstStyle/>
          <a:p>
            <a:pPr algn="l">
              <a:lnSpc>
                <a:spcPct val="100000"/>
              </a:lnSpc>
              <a:buNone/>
            </a:pPr>
            <a:r>
              <a:rPr lang="en-US" sz="3200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hit-and-run victim was just getting to his feet when a policeman ran up to help. </a:t>
            </a:r>
            <a:endParaRPr lang="en-US" sz="3200" b="1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3200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"My mother-in-law just tried to run me over!" the shaken man told the cop.</a:t>
            </a:r>
            <a:endParaRPr lang="en-US" sz="3200" b="1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3200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"The car hit you from behind," the officer said.  "How could you tell it was your mother-in-law?"</a:t>
            </a:r>
            <a:endParaRPr lang="en-US" sz="3200" b="1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3200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"I recognized the laugh!" he replied.</a:t>
            </a:r>
            <a:endParaRPr lang="en-US" sz="3200" b="1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ChangeArrowheads="1"/>
          </p:cNvSpPr>
          <p:nvPr/>
        </p:nvSpPr>
        <p:spPr>
          <a:xfrm>
            <a:off x="1905000" y="838200"/>
            <a:ext cx="8066088" cy="51054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>
            <a:normAutofit fontScale="92500" lnSpcReduction="20000"/>
          </a:bodyPr>
          <a:lstStyle>
            <a:lvl1pPr marL="342900" indent="-30607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90" indent="-2698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160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205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3860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85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57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892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42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345"/>
              </a:spcBef>
              <a:buFont typeface="Wingdings 2" charset="2"/>
              <a:buNone/>
            </a:pPr>
            <a:r>
              <a:rPr lang="en-US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sz="3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345"/>
              </a:spcBef>
              <a:buFont typeface="Wingdings 2" charset="2"/>
              <a:buNone/>
            </a:pPr>
            <a:r>
              <a:rPr lang="en-US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Significant Hours</a:t>
            </a:r>
            <a:endParaRPr lang="en-US" sz="3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345"/>
              </a:spcBef>
              <a:buFont typeface="Wingdings 2" charset="2"/>
              <a:buNone/>
            </a:pPr>
            <a:r>
              <a:rPr lang="en-US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My Week</a:t>
            </a:r>
            <a:endParaRPr lang="en-US" sz="3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345"/>
              </a:spcBef>
              <a:buFont typeface="Wingdings 2" charset="2"/>
              <a:buNone/>
            </a:pPr>
            <a:r>
              <a:rPr lang="en-US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– Assist Me in Treasuring Them</a:t>
            </a:r>
            <a:endParaRPr lang="en-US" sz="3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345"/>
              </a:spcBef>
              <a:buFont typeface="Wingdings 2" charset="2"/>
              <a:buNone/>
            </a:pPr>
            <a:br>
              <a:rPr lang="en-US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Present Today to Praise</a:t>
            </a:r>
            <a:endParaRPr lang="en-US" sz="3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345"/>
              </a:spcBef>
              <a:buFont typeface="Wingdings 2" charset="2"/>
              <a:buNone/>
            </a:pPr>
            <a:r>
              <a:rPr lang="en-US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for Entertainment</a:t>
            </a:r>
            <a:endParaRPr lang="en-US" sz="3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345"/>
              </a:spcBef>
              <a:buFont typeface="Wingdings 2" charset="2"/>
              <a:buNone/>
            </a:pPr>
            <a:r>
              <a:rPr lang="en-US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sz="3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345"/>
              </a:spcBef>
            </a:pPr>
            <a:r>
              <a:rPr lang="en-US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Receive My Worship, Oh Lord!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ChangeArrowheads="1"/>
          </p:cNvSpPr>
          <p:nvPr/>
        </p:nvSpPr>
        <p:spPr>
          <a:xfrm>
            <a:off x="5924811" y="1089764"/>
            <a:ext cx="6125227" cy="5599135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615"/>
              </a:spcBef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alt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3329" y="576774"/>
            <a:ext cx="3732628" cy="104811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603" y="927884"/>
            <a:ext cx="4471916" cy="697007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Ephesians 4:26-27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6096000" y="5809882"/>
            <a:ext cx="6740769" cy="1048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Kicking the Cat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467" y="0"/>
            <a:ext cx="187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466" y="6379250"/>
            <a:ext cx="187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27, 2025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92" y="216929"/>
            <a:ext cx="4384634" cy="94090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Anger’s Nature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75" y="1490870"/>
            <a:ext cx="8932983" cy="5367130"/>
          </a:xfrm>
          <a:solidFill>
            <a:schemeClr val="bg1">
              <a:alpha val="18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 is a God Given Powerful Emotion…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…Response to an Injustice or Pain or Threat…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...a Person Makes the Conscious Choice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…to Take Action to Immediately Stop the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…Threatening Behavior of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…Another Outside Force.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Moses Got Angry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David Got Angry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Got Angry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Jesus Got Angry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513" y="132523"/>
            <a:ext cx="10969487" cy="94090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Are the Four Sources of Anger?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96" y="1073426"/>
            <a:ext cx="11866322" cy="5277270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Hurt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Heart Is Wounded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baseline="30000" dirty="0"/>
              <a:t>3 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See footnote a"/>
              </a:rPr>
              <a:t>a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loved Joseph more than any of his other children because Joseph had been born to him in his old age. So one day Jacob had a special gift made for Joseph—a beautiful robe.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See footnote b"/>
              </a:rPr>
              <a:t>b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his brothers hated Joseph because their father loved him more than the rest of them. They couldn’t say a kind word to him.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37:3-4 NLT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Injustice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Rights Is Violated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why should he be put to death?” Jonathan asked his father. “What has he done?” 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Saul hurled his spear at Jonathan, intending to kill him. So at last Jonathan realized that his father was really determined to kill David.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Jonathan left the table in fierce anger and refused to eat on that second day of the festival, for he was crushed by his father’s shameful behavior toward David.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 20:32-34 NLT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78" y="132523"/>
            <a:ext cx="10401822" cy="669143"/>
          </a:xfrm>
          <a:solidFill>
            <a:schemeClr val="bg1">
              <a:alpha val="88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What Are the Four Sources of Anger?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31" y="2419340"/>
            <a:ext cx="11766115" cy="443866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Fear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Future Is Threatened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made Saul very angry. “What’s this?” he said. “They credit David with ten thousands and me with only thousands. Next they’ll be making him their king!”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Samuel 18:8 NLT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Frustration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Effort Is Unsuccessful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“Why are you so angry?” the 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asked Cain. “Why do you look so dejected?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Genesis 4:6 NLT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956" y="104388"/>
            <a:ext cx="4384634" cy="940903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Anger’s Nurture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8665"/>
            <a:ext cx="11445342" cy="483210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 is Fed by Feelings of…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Disappointment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Rejection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Embarrassment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 Pits You Against Whatever Sparked the Emotion.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The Opposite of the Feeling of Love.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Love Draws You Toward the Person…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…Anger Sets You Against the Person.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3575</Words>
  <Application>WPS Slides</Application>
  <PresentationFormat>Widescreen</PresentationFormat>
  <Paragraphs>140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SimSun</vt:lpstr>
      <vt:lpstr>Wingdings</vt:lpstr>
      <vt:lpstr>Trebuchet MS</vt:lpstr>
      <vt:lpstr>Wingdings 2</vt:lpstr>
      <vt:lpstr>Wingdings</vt:lpstr>
      <vt:lpstr>Arial Rounded MT Bold</vt:lpstr>
      <vt:lpstr>Roboto</vt:lpstr>
      <vt:lpstr>Times New Roman</vt:lpstr>
      <vt:lpstr>Microsoft YaHei</vt:lpstr>
      <vt:lpstr>Arial Unicode MS</vt:lpstr>
      <vt:lpstr>Calisto MT</vt:lpstr>
      <vt:lpstr>Ezra SIL</vt:lpstr>
      <vt:lpstr>Calibri</vt:lpstr>
      <vt:lpstr>ADLaM Display</vt:lpstr>
      <vt:lpstr>Verdana</vt:lpstr>
      <vt:lpstr>Arial Unicode MS</vt:lpstr>
      <vt:lpstr>Courier New</vt:lpstr>
      <vt:lpstr>Calibri Light</vt:lpstr>
      <vt:lpstr>Office Theme</vt:lpstr>
      <vt:lpstr>Slate</vt:lpstr>
      <vt:lpstr>1_Office Theme</vt:lpstr>
      <vt:lpstr>PowerPoint 演示文稿</vt:lpstr>
      <vt:lpstr>PowerPoint 演示文稿</vt:lpstr>
      <vt:lpstr>PowerPoint 演示文稿</vt:lpstr>
      <vt:lpstr>PowerPoint 演示文稿</vt:lpstr>
      <vt:lpstr>Anger</vt:lpstr>
      <vt:lpstr>Anger’s Nature</vt:lpstr>
      <vt:lpstr>What Are the Four Sources of Anger?</vt:lpstr>
      <vt:lpstr>   What Are the Four Sources of Anger?</vt:lpstr>
      <vt:lpstr>Anger’s Nurture</vt:lpstr>
      <vt:lpstr>Anger Is Never Neutral</vt:lpstr>
      <vt:lpstr>Anger’s  Negatives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Anger</dc:title>
  <dc:creator>David Linton</dc:creator>
  <cp:lastModifiedBy>Eddie Edwards</cp:lastModifiedBy>
  <cp:revision>137</cp:revision>
  <cp:lastPrinted>2017-04-30T11:45:00Z</cp:lastPrinted>
  <dcterms:created xsi:type="dcterms:W3CDTF">2017-04-29T17:57:00Z</dcterms:created>
  <dcterms:modified xsi:type="dcterms:W3CDTF">2025-04-27T21:30:34Z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028BC6DF3D6444E3B29F84E82F04F768_12</vt:lpwstr>
  </property>
  <property fmtid="{D5CDD505-2E9C-101B-9397-08002B2CF9AE}" pid="3" name="KSOProductBuildVer">
    <vt:lpwstr>2057-12.2.0.20796</vt:lpwstr>
  </property>
</Properties>
</file>