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27" r:id="rId3"/>
    <p:sldId id="728" r:id="rId4"/>
    <p:sldId id="708" r:id="rId5"/>
    <p:sldId id="265" r:id="rId6"/>
    <p:sldId id="256" r:id="rId7"/>
    <p:sldId id="280" r:id="rId8"/>
    <p:sldId id="277" r:id="rId9"/>
    <p:sldId id="283" r:id="rId10"/>
    <p:sldId id="276" r:id="rId11"/>
    <p:sldId id="273" r:id="rId12"/>
    <p:sldId id="278" r:id="rId13"/>
    <p:sldId id="274" r:id="rId14"/>
    <p:sldId id="275" r:id="rId15"/>
    <p:sldId id="272" r:id="rId16"/>
    <p:sldId id="269" r:id="rId17"/>
    <p:sldId id="270" r:id="rId18"/>
    <p:sldId id="271" r:id="rId19"/>
    <p:sldId id="266" r:id="rId20"/>
    <p:sldId id="282" r:id="rId21"/>
    <p:sldId id="281" r:id="rId22"/>
    <p:sldId id="257" r:id="rId23"/>
    <p:sldId id="258" r:id="rId24"/>
    <p:sldId id="279" r:id="rId25"/>
    <p:sldId id="259" r:id="rId26"/>
    <p:sldId id="260" r:id="rId27"/>
    <p:sldId id="261" r:id="rId28"/>
    <p:sldId id="262" r:id="rId29"/>
    <p:sldId id="263" r:id="rId30"/>
    <p:sldId id="264" r:id="rId31"/>
    <p:sldId id="284" r:id="rId32"/>
    <p:sldId id="286" r:id="rId33"/>
    <p:sldId id="72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Rounded MT Bold" panose="020F07040305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DA008C"/>
    <a:srgbClr val="A200A2"/>
    <a:srgbClr val="96004B"/>
    <a:srgbClr val="FF66FF"/>
    <a:srgbClr val="BC0000"/>
    <a:srgbClr val="FF99CC"/>
    <a:srgbClr val="3C8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2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9FC2115-BC84-4598-9898-D8758FF1B13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A8B42-FF22-4AA1-B27C-8F1315044EF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846A2-33FF-4E4F-B1B2-51C56BAF97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609600"/>
            <a:ext cx="3124200" cy="299085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810000"/>
            <a:ext cx="3200400" cy="1828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73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731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69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anose="020F0704030504030204" pitchFamily="34" charset="0"/>
        </a:defRPr>
      </a:lvl9pPr>
    </p:titleStyle>
    <p:bodyStyle>
      <a:lvl1pPr marL="533400" indent="-533400" algn="l" rtl="0" fontAlgn="base">
        <a:spcBef>
          <a:spcPct val="20000"/>
        </a:spcBef>
        <a:spcAft>
          <a:spcPct val="0"/>
        </a:spcAft>
        <a:buAutoNum type="arabi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447800" indent="-5334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905000" indent="-533400" algn="l" rtl="0" fontAlgn="base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200" indent="-533400" algn="l" rtl="0" fontAlgn="base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867400"/>
            <a:ext cx="5943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Mother’s Day 2025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7 Words Women Use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 “Nothing”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calm before the storm.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"something" and you should be on your toes. Arguments that begin with "nothing" usually end in "fine"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7 Words Women Use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 “Loud Sigh”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not actually a word, the loud sigh is often misunderstood by men.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"Loud Sigh" means she thinks you are an idiot and wonders why she is wasting her time standing here and arguing with you over "Nothing".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7 Words Women Use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“Go Ahead”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dare, not permission,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DO IT!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“That's Okay”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one of the most dangerous statements that woman can make to a man.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"That's Okay" means that she wants to think long and hard before deciding how and when you will pay for your mistake.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7 Words Women Use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“Thanks”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least used of all words in the female vocabulary.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If a woman is thanking you. Do not question it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say you're welcome and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slowly back out of the room.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Shows That All Great Leaders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…had Mothers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REVERE’S MOTHER: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don’t care where you think you have to go, young man. Midnight is past your curfew!"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LISA’S MOTHER: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"After all that money your father and I spent on braces, Mona, that’s the biggest smile you can give us?"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Shows That All Great Leaders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dirty="0"/>
              <a:t>…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Mothers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HUMPTY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DUMPTY’S MOTHER: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Humpty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If I’ve told you once, I’ve told you a hundred times not to sit on that wall. But would you listen to me?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Noooo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!"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COLUMBUS’ MOTHER: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don’t care what you’ve discovered, Christopher. You still could have written!"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Shows That All Great Leaders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…had Mothers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MICHELANGELO’S MOTHER: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"Mike, can’t you paint on walls like other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children? Do you have any idea how hard it is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that stuff off the ceiling?"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LINCOLN’S MOTHER: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"Again with the stovepipe hat, Abe? Can’t you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wear a baseball cap like the other kids?"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Shows That All Great Leaders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…had Mothers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BATMAN’S MOTHER: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"It’s a nice car, Bruce, but do you realize how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the insurance is going to be?"</a:t>
            </a:r>
            <a:b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GOLDILOCKS’ MOTHER: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"I’ve got a bill here for a busted chair from the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family. You know anything about this, Goldie?"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 Types of Mothers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–Physical (birth) Mother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responsible for bringing the child into the world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don’t necessarily take any further responsibility in the child’s life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or may not be bonding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are 3 Types of Mothers</a:t>
            </a: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–Emotional Mother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necessarily responsible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for bringing the child into the world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do take further responsibility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the child’s life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a strong bonding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>
          <a:xfrm>
            <a:off x="1752600" y="685800"/>
            <a:ext cx="6934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 Types of Mothers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–Spiritual Mothers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necessarily responsible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for bringing the child into the Kingdom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5000"/>
              </a:lnSpc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do take further responsibility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the child of God’s life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a strong bonding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clipArt" sz="half" idx="1"/>
          </p:nvPr>
        </p:nvSpPr>
        <p:spPr/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96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222" y="274638"/>
            <a:ext cx="4013577" cy="868362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en-US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Trial (16-22)</a:t>
            </a:r>
            <a:endParaRPr lang="en-US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3223" y="2186781"/>
            <a:ext cx="4038600" cy="33528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Character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Harlot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hostess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Obviously…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“well known” 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#1:  Real Mothers Are Not Perfect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58088"/>
            <a:ext cx="4191000" cy="1173162"/>
          </a:xfrm>
        </p:spPr>
        <p:txBody>
          <a:bodyPr/>
          <a:lstStyle/>
          <a:p>
            <a:pPr algn="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Trial (16-22)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2743200" cy="4525963"/>
          </a:xfrm>
        </p:spPr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981200"/>
            <a:ext cx="624840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Complaint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Unexpected Birth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(17,18)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had children about the same time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Unexpected Death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(19)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rolls over and suffocates her baby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667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8000" cy="1173162"/>
          </a:xfrm>
        </p:spPr>
        <p:txBody>
          <a:bodyPr/>
          <a:lstStyle/>
          <a:p>
            <a:pPr algn="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Trial (16-22)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2667000" cy="4525963"/>
          </a:xfrm>
        </p:spPr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600201"/>
            <a:ext cx="5867400" cy="2971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algn="ctr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Unexpected Reaction (20)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accepting it, she trades it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#2:  Real Mothers…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…Have Problems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59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44958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Trial (16-22)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2895600" cy="4525963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52578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Composition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Perception (21)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#3:  Real Mothers…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…Know Their Children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Pursuit (22)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#4:  Real Mothers…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…Refuse to Give Up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On Their Children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81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81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33528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Test (23)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3200400" cy="4525963"/>
          </a:xfrm>
        </p:spPr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4876800" cy="556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Review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couldn’t settle it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courts No Go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It to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Supreme Court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Final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24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5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Test (23)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3657600" cy="4525963"/>
          </a:xfrm>
        </p:spPr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274638"/>
            <a:ext cx="4648200" cy="65833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Revelation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ctr"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Check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spcBef>
                <a:spcPts val="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wasn’t  going to divide the child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ctr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Balance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spcBef>
                <a:spcPts val="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seeing who actually had the heart of a mother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#5:  Real Mothers Defend Their Child, Especially When The Heat Is On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581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Mother and Baby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65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818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Testimony (26)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Submitted to a Supreme Judge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trusted his…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#6:  Real Mothers Look to a Higher Power to Find What Is Needed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Testimony (26)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1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Sacrificed (26)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willing to do so to see the child live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#7:  A Real Mother Will Sacrifice Her Desires To Benefit Her Child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1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>
            <a:alphaModFix amt="5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4419600" cy="1173162"/>
          </a:xfrm>
          <a:noFill/>
          <a:ln cap="flat" algn="ctr"/>
        </p:spPr>
        <p:txBody>
          <a:bodyPr/>
          <a:lstStyle/>
          <a:p>
            <a:pPr algn="r"/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DON" pitchFamily="2" charset="0"/>
              </a:rPr>
              <a:t>The Testimony (26)</a:t>
            </a:r>
            <a:endParaRPr lang="en-US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DON" pitchFamily="2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1600200"/>
            <a:ext cx="3429000" cy="4525963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5105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Supported ( 27)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saw her sacrifice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gave her child back to her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#8:  Real Mothers Will… …Receive a Reward   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One Day</a:t>
            </a:r>
            <a:endParaRPr lang="en-US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27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27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>
          <a:xfrm>
            <a:off x="2895600" y="609600"/>
            <a:ext cx="6248400" cy="551656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615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615"/>
              </a:spcBef>
              <a:buNone/>
              <a:defRPr/>
            </a:pP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609600"/>
            <a:ext cx="5029200" cy="52578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Crazy World Has..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Demeaned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Diluted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and Place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Motherhood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GOD…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Day!!!!!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124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371600"/>
            <a:ext cx="3124200" cy="29908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the 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Mother Please Stand Up!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5715000"/>
            <a:ext cx="3200400" cy="914400"/>
          </a:xfrm>
        </p:spPr>
        <p:txBody>
          <a:bodyPr/>
          <a:lstStyle/>
          <a:p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Kings 3:16</a:t>
            </a:r>
            <a:endParaRPr lang="en-US" alt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on Real Mothers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know right where their kitchen utensils are…out in the sandbox!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don’t eat quiche; they don’t have time to make it.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sometimes have sticky floors, filthy ovens, but happy kids.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on Real Mothers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know and accept that dried play dough doesn’t come out of shag carpets.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don’t want to know what the vacuum just sucked up.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Mothers know that a child’s growth is not measured by height or years or grade...It is marked by the progression from “Mama” to “Mommy” to “Mom”.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on Real Mothers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endParaRPr lang="en-US" altLang="en-US" sz="900" dirty="0"/>
          </a:p>
          <a:p>
            <a:pPr algn="ctr">
              <a:buFontTx/>
              <a:buNone/>
            </a:pPr>
            <a:endParaRPr lang="en-US" altLang="en-US" sz="900" dirty="0"/>
          </a:p>
          <a:p>
            <a:pPr algn="ctr"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Diaper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Repaid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4046E-6 L 0 -0.1445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  <p:bldP spid="4608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7 Words Women Use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#7  “Fine”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word women use to end an argument when they are right…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 and you need to shut up.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  “Five Minutes”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she is getting dressed, this is half an hour. 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minutes is only five minutes if you have just been given 5 more minutes to watch the game before helping around the house.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5589</Words>
  <Application>WPS Slides</Application>
  <PresentationFormat>On-screen Show (4:3)</PresentationFormat>
  <Paragraphs>237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SimSun</vt:lpstr>
      <vt:lpstr>Wingdings</vt:lpstr>
      <vt:lpstr>Arial Rounded MT Bold</vt:lpstr>
      <vt:lpstr>Times New Roman</vt:lpstr>
      <vt:lpstr>Microsoft YaHei</vt:lpstr>
      <vt:lpstr>Courier New</vt:lpstr>
      <vt:lpstr>Calibri</vt:lpstr>
      <vt:lpstr>Liberation Serif</vt:lpstr>
      <vt:lpstr>Segoe UI</vt:lpstr>
      <vt:lpstr>Tahoma</vt:lpstr>
      <vt:lpstr>ADLaM Display</vt:lpstr>
      <vt:lpstr>Verdana</vt:lpstr>
      <vt:lpstr>Arial Unicode MS</vt:lpstr>
      <vt:lpstr>Aptos</vt:lpstr>
      <vt:lpstr>Segoe UI</vt:lpstr>
      <vt:lpstr>BRADDON</vt:lpstr>
      <vt:lpstr>Ezra SIL</vt:lpstr>
      <vt:lpstr>Default Design</vt:lpstr>
      <vt:lpstr>PowerPoint 演示文稿</vt:lpstr>
      <vt:lpstr>PowerPoint 演示文稿</vt:lpstr>
      <vt:lpstr>PowerPoint 演示文稿</vt:lpstr>
      <vt:lpstr>PowerPoint 演示文稿</vt:lpstr>
      <vt:lpstr>Will the Real Mother Please Stand Up!</vt:lpstr>
      <vt:lpstr>Facts on Real Mothers </vt:lpstr>
      <vt:lpstr>Facts on Real Mothers </vt:lpstr>
      <vt:lpstr>Facts on Real Mothers </vt:lpstr>
      <vt:lpstr>Top 7 Words Women Use</vt:lpstr>
      <vt:lpstr>Top 7 Words Women Use</vt:lpstr>
      <vt:lpstr>Top 7 Words Women Use</vt:lpstr>
      <vt:lpstr>Top 7 Words Women Use</vt:lpstr>
      <vt:lpstr>Top 7 Words Women Use</vt:lpstr>
      <vt:lpstr>History Shows That All Great Leaders</vt:lpstr>
      <vt:lpstr>History Shows That All Great Leaders</vt:lpstr>
      <vt:lpstr>History Shows That All Great Leaders</vt:lpstr>
      <vt:lpstr>History Shows That All Great Leaders</vt:lpstr>
      <vt:lpstr>There are 3 Types of Mothers</vt:lpstr>
      <vt:lpstr>There are 3 Types of Mothers</vt:lpstr>
      <vt:lpstr>There are 3 Types of Mothers</vt:lpstr>
      <vt:lpstr>The Trial (16-22)</vt:lpstr>
      <vt:lpstr>The Trial (16-22)</vt:lpstr>
      <vt:lpstr>The Trial (16-22)</vt:lpstr>
      <vt:lpstr>The Trial (16-22)</vt:lpstr>
      <vt:lpstr>The Test (23)</vt:lpstr>
      <vt:lpstr>The Test (23)</vt:lpstr>
      <vt:lpstr>The Testimony (26)</vt:lpstr>
      <vt:lpstr>The Testimony (26)</vt:lpstr>
      <vt:lpstr>The Testimony (26)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Linton</dc:creator>
  <cp:lastModifiedBy>Eddie Edwards</cp:lastModifiedBy>
  <cp:revision>139</cp:revision>
  <dcterms:created xsi:type="dcterms:W3CDTF">2006-05-14T02:31:00Z</dcterms:created>
  <dcterms:modified xsi:type="dcterms:W3CDTF">2025-05-11T19:30:32Z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AB9CB3115481490EB5E148EBE46867E0_12</vt:lpwstr>
  </property>
  <property fmtid="{D5CDD505-2E9C-101B-9397-08002B2CF9AE}" pid="3" name="KSOProductBuildVer">
    <vt:lpwstr>2057-12.2.0.20796</vt:lpwstr>
  </property>
</Properties>
</file>