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6" r:id="rId4"/>
    <p:sldId id="667" r:id="rId5"/>
    <p:sldId id="662" r:id="rId6"/>
    <p:sldId id="658" r:id="rId7"/>
    <p:sldId id="258" r:id="rId8"/>
    <p:sldId id="259" r:id="rId9"/>
    <p:sldId id="315" r:id="rId10"/>
    <p:sldId id="260" r:id="rId11"/>
    <p:sldId id="661" r:id="rId12"/>
    <p:sldId id="718" r:id="rId13"/>
    <p:sldId id="663" r:id="rId14"/>
    <p:sldId id="715" r:id="rId15"/>
    <p:sldId id="716" r:id="rId16"/>
    <p:sldId id="717" r:id="rId17"/>
    <p:sldId id="721" r:id="rId18"/>
    <p:sldId id="719" r:id="rId19"/>
    <p:sldId id="720" r:id="rId20"/>
  </p:sldIdLst>
  <p:sldSz cx="9144000" cy="6858000" type="screen4x3"/>
  <p:notesSz cx="7086600" cy="90246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184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D3D8-EBE3-47FA-A7AB-89081A7B415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F9BA-1CAC-45F1-A201-D30F1FDCAD5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39F6D-2DC3-44D3-AEC0-80987CB408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8713"/>
            <a:ext cx="406082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BC11-299D-4F5C-855D-934FDE3308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E299885-7D7A-43FE-A2B0-37C0A0BBCD3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FBF48A-28EE-4A37-9780-995C98025E06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With God We Are Not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57300" y="1200151"/>
            <a:ext cx="6457950" cy="3943349"/>
          </a:xfrm>
          <a:solidFill>
            <a:schemeClr val="bg2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0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sz="30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0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47800" y="838200"/>
            <a:ext cx="7086599" cy="5486400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34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400800"/>
          </a:xfrm>
        </p:spPr>
        <p:txBody>
          <a:bodyPr>
            <a:normAutofit lnSpcReduction="10000"/>
          </a:bodyPr>
          <a:lstStyle/>
          <a:p>
            <a:pPr marL="36830" indent="0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man selling vacuum cleaners knocked on the door of a remote farmhouse. When the lady of the house opened the door, he walked in and dumped a bag of dirt on the floor. “Now,” boasted the salesman, “I want to make a bargain with you. If this super-duper, new vacuum cleaner doesn't pick up every bit of this dirt, I’ll eat what’s left.” “Here’s a spoon,” said the farmer’s wife, “we don’t have any electricity.” </a:t>
            </a:r>
            <a:endParaRPr lang="en-US" sz="2800" b="1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36830" indent="0">
              <a:lnSpc>
                <a:spcPct val="150000"/>
              </a:lnSpc>
              <a:buNone/>
            </a:pPr>
            <a:r>
              <a:rPr lang="en-US" sz="2800" b="1" i="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That man thought he knew what he was doing but obviously did not.  - Mem Day is Not Start of Summer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morial day 2025 rifle and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202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soldier, not the reporter,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has given us freedom of the press.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soldier, not the poet,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has given us freedom of speech.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soldier, not the campus organizer,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has given us the freedom to demonstrate.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soldier, Who salutes the flag,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serves beneath the flag,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whose coffin is draped by the flag,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allows the protester to burn the flag.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ll Gave Some Some Gave All Svg, USA Svg Graphic by artinrhythm ...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750" r="7501" b="12500"/>
          <a:stretch>
            <a:fillRect/>
          </a:stretch>
        </p:blipFill>
        <p:spPr bwMode="auto">
          <a:xfrm>
            <a:off x="533400" y="20472"/>
            <a:ext cx="8077200" cy="49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 28, 2023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172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Memorial Day 2025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2" descr="Image result for joshua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955"/>
            <a:ext cx="5563235" cy="114363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Day Dawning</a:t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8001000" cy="4419600"/>
          </a:xfrm>
          <a:solidFill>
            <a:schemeClr val="bg2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1600200" indent="-917575" defTabSz="914400" latinLnBrk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Behind Them was 40 yrs of : 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Wandering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What If’s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Could Have Beens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The Known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771650" lvl="1" indent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This Day …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indent="0" defTabSz="9144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Would Leave it all Behind!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715635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Day Dawning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543800" cy="4038600"/>
          </a:xfrm>
          <a:solidFill>
            <a:schemeClr val="bg2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1600200" indent="-968375" algn="l" defTabSz="914400" latinLnBrk="0"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515620" algn="l"/>
              </a:tabLst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Front of Them Continuous: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Unknown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Challenges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Battles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000250" lvl="1" indent="-22860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Victories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2950" indent="-28575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Would Need a Forward Look!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565" y="14785"/>
            <a:ext cx="6325235" cy="8851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New Day Dawning</a:t>
            </a:r>
            <a:br>
              <a:rPr lang="en-US" sz="4900" dirty="0"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3352800"/>
          </a:xfrm>
          <a:solidFill>
            <a:schemeClr val="bg2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1600200" indent="-1252855" defTabSz="914400" latinLnBrk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There was the… 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4545" indent="-457200" algn="ctr" defTabSz="914400" latinLnBrk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Promise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4545" indent="-457200" algn="ctr" defTabSz="914400" latinLnBrk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Path of the Promise (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swollen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4545" indent="-457200" algn="ctr" defTabSz="914400" latinLnBrk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 of the Promise (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20 miles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04545" indent="-457200" algn="ctr" defTabSz="914400" latinLnBrk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Picture of the Promise (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12 stones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Picture of the Promise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Memorial”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876800"/>
          </a:xfrm>
          <a:solidFill>
            <a:schemeClr val="bg2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Twelve Men Took 12 Stones: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From Jordan’s Floor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Piled Them Together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the Promised Land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Unmistakable Marker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 Place where God Demonstrated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Power to Overcome Any Obstacle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705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Crossing of the Jordan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Just A Physical River…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…But a Spiritual One As Well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Leaving Behind a Past…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…Filled With Trials And Tribulations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…Stepping Into an Unknown Future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Yet Filled with Promise.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stones were reminders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God Can Bring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Through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6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2367</Words>
  <Application>WPS Presentation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Trebuchet MS</vt:lpstr>
      <vt:lpstr>Wingdings 2</vt:lpstr>
      <vt:lpstr>Wingdings</vt:lpstr>
      <vt:lpstr>Arial Rounded MT Bold</vt:lpstr>
      <vt:lpstr>Times New Roman</vt:lpstr>
      <vt:lpstr>Arial Unicode MS</vt:lpstr>
      <vt:lpstr>Wingdings</vt:lpstr>
      <vt:lpstr>Calibri</vt:lpstr>
      <vt:lpstr>Microsoft YaHei</vt:lpstr>
      <vt:lpstr>Arial Unicode MS</vt:lpstr>
      <vt:lpstr>Calisto MT</vt:lpstr>
      <vt:lpstr>Ezra SIL</vt:lpstr>
      <vt:lpstr>Office Theme</vt:lpstr>
      <vt:lpstr>Slate</vt:lpstr>
      <vt:lpstr>PowerPoint 演示文稿</vt:lpstr>
      <vt:lpstr>PowerPoint 演示文稿</vt:lpstr>
      <vt:lpstr>PowerPoint 演示文稿</vt:lpstr>
      <vt:lpstr>PowerPoint 演示文稿</vt:lpstr>
      <vt:lpstr> New Day Dawning </vt:lpstr>
      <vt:lpstr> New Day Dawning </vt:lpstr>
      <vt:lpstr> New Day Dawning </vt:lpstr>
      <vt:lpstr>Picture of the Promise “Memorial”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Eddie Edwards</cp:lastModifiedBy>
  <cp:revision>274</cp:revision>
  <dcterms:created xsi:type="dcterms:W3CDTF">2013-01-24T13:01:00Z</dcterms:created>
  <dcterms:modified xsi:type="dcterms:W3CDTF">2025-05-25T19:50:17Z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279267C3C20C4C4B9E7B4AE845438D29_12</vt:lpwstr>
  </property>
  <property fmtid="{D5CDD505-2E9C-101B-9397-08002B2CF9AE}" pid="3" name="KSOProductBuildVer">
    <vt:lpwstr>2057-12.2.0.21183</vt:lpwstr>
  </property>
</Properties>
</file>