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3"/>
  </p:notesMasterIdLst>
  <p:handoutMasterIdLst>
    <p:handoutMasterId r:id="rId24"/>
  </p:handoutMasterIdLst>
  <p:sldIdLst>
    <p:sldId id="256" r:id="rId4"/>
    <p:sldId id="658" r:id="rId5"/>
    <p:sldId id="258" r:id="rId6"/>
    <p:sldId id="259" r:id="rId7"/>
    <p:sldId id="315" r:id="rId8"/>
    <p:sldId id="260" r:id="rId9"/>
    <p:sldId id="261" r:id="rId10"/>
    <p:sldId id="262" r:id="rId11"/>
    <p:sldId id="269" r:id="rId12"/>
    <p:sldId id="304" r:id="rId13"/>
    <p:sldId id="265" r:id="rId14"/>
    <p:sldId id="716" r:id="rId15"/>
    <p:sldId id="663" r:id="rId16"/>
    <p:sldId id="723" r:id="rId17"/>
    <p:sldId id="725" r:id="rId18"/>
    <p:sldId id="726" r:id="rId19"/>
    <p:sldId id="727" r:id="rId20"/>
    <p:sldId id="724" r:id="rId21"/>
    <p:sldId id="728" r:id="rId22"/>
  </p:sldIdLst>
  <p:sldSz cx="9144000" cy="6858000" type="screen4x3"/>
  <p:notesSz cx="7086600" cy="902462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47" d="100"/>
          <a:sy n="47" d="100"/>
        </p:scale>
        <p:origin x="1840"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notesMaster" Target="notesMasters/notes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5124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14100" y="0"/>
            <a:ext cx="3070860" cy="451247"/>
          </a:xfrm>
          <a:prstGeom prst="rect">
            <a:avLst/>
          </a:prstGeom>
        </p:spPr>
        <p:txBody>
          <a:bodyPr vert="horz" lIns="91440" tIns="45720" rIns="91440" bIns="45720" rtlCol="0"/>
          <a:lstStyle>
            <a:lvl1pPr algn="r">
              <a:defRPr sz="1200"/>
            </a:lvl1pPr>
          </a:lstStyle>
          <a:p>
            <a:fld id="{C546D3D8-EBE3-47FA-A7AB-89081A7B4152}" type="datetimeFigureOut">
              <a:rPr lang="en-US" smtClean="0"/>
            </a:fld>
            <a:endParaRPr lang="en-US" dirty="0"/>
          </a:p>
        </p:txBody>
      </p:sp>
      <p:sp>
        <p:nvSpPr>
          <p:cNvPr id="4" name="Footer Placeholder 3"/>
          <p:cNvSpPr>
            <a:spLocks noGrp="1"/>
          </p:cNvSpPr>
          <p:nvPr>
            <p:ph type="ftr" sz="quarter" idx="2"/>
          </p:nvPr>
        </p:nvSpPr>
        <p:spPr>
          <a:xfrm>
            <a:off x="0" y="8572125"/>
            <a:ext cx="3070860" cy="45124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14100" y="8572125"/>
            <a:ext cx="3070860" cy="451247"/>
          </a:xfrm>
          <a:prstGeom prst="rect">
            <a:avLst/>
          </a:prstGeom>
        </p:spPr>
        <p:txBody>
          <a:bodyPr vert="horz" lIns="91440" tIns="45720" rIns="91440" bIns="45720" rtlCol="0" anchor="b"/>
          <a:lstStyle>
            <a:lvl1pPr algn="r">
              <a:defRPr sz="1200"/>
            </a:lvl1pPr>
          </a:lstStyle>
          <a:p>
            <a:fld id="{70BAF9BA-1CAC-45F1-A201-D30F1FDCAD59}"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24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52438"/>
          </a:xfrm>
          <a:prstGeom prst="rect">
            <a:avLst/>
          </a:prstGeom>
        </p:spPr>
        <p:txBody>
          <a:bodyPr vert="horz" lIns="91440" tIns="45720" rIns="91440" bIns="45720" rtlCol="0"/>
          <a:lstStyle>
            <a:lvl1pPr algn="r">
              <a:defRPr sz="1200"/>
            </a:lvl1pPr>
          </a:lstStyle>
          <a:p>
            <a:fld id="{AFC39F6D-2DC3-44D3-AEC0-80987CB40831}" type="datetimeFigureOut">
              <a:rPr lang="en-US" smtClean="0"/>
            </a:fld>
            <a:endParaRPr lang="en-US"/>
          </a:p>
        </p:txBody>
      </p:sp>
      <p:sp>
        <p:nvSpPr>
          <p:cNvPr id="4" name="Slide Image Placeholder 3"/>
          <p:cNvSpPr>
            <a:spLocks noGrp="1" noRot="1" noChangeAspect="1"/>
          </p:cNvSpPr>
          <p:nvPr>
            <p:ph type="sldImg" idx="2"/>
          </p:nvPr>
        </p:nvSpPr>
        <p:spPr>
          <a:xfrm>
            <a:off x="1512888" y="1128713"/>
            <a:ext cx="4060825" cy="3044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343400"/>
            <a:ext cx="5670550" cy="3552825"/>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572500"/>
            <a:ext cx="3070225" cy="4524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572500"/>
            <a:ext cx="3070225" cy="452438"/>
          </a:xfrm>
          <a:prstGeom prst="rect">
            <a:avLst/>
          </a:prstGeom>
        </p:spPr>
        <p:txBody>
          <a:bodyPr vert="horz" lIns="91440" tIns="45720" rIns="91440" bIns="45720" rtlCol="0" anchor="b"/>
          <a:lstStyle>
            <a:lvl1pPr algn="r">
              <a:defRPr sz="1200"/>
            </a:lvl1pPr>
          </a:lstStyle>
          <a:p>
            <a:fld id="{CAF6BC11-299D-4F5C-855D-934FDE33083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E299885-7D7A-43FE-A2B0-37C0A0BBCD3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299885-7D7A-43FE-A2B0-37C0A0BBCD3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299885-7D7A-43FE-A2B0-37C0A0BBCD3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299885-7D7A-43FE-A2B0-37C0A0BBCD3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7E299885-7D7A-43FE-A2B0-37C0A0BBCD3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E299885-7D7A-43FE-A2B0-37C0A0BBCD3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7E299885-7D7A-43FE-A2B0-37C0A0BBCD3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7E299885-7D7A-43FE-A2B0-37C0A0BBCD31}"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299885-7D7A-43FE-A2B0-37C0A0BBCD31}"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99885-7D7A-43FE-A2B0-37C0A0BBCD31}"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299885-7D7A-43FE-A2B0-37C0A0BBCD3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299885-7D7A-43FE-A2B0-37C0A0BBCD3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299885-7D7A-43FE-A2B0-37C0A0BBCD3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299885-7D7A-43FE-A2B0-37C0A0BBCD3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299885-7D7A-43FE-A2B0-37C0A0BBCD3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299885-7D7A-43FE-A2B0-37C0A0BBCD3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FBF48A-28EE-4A37-9780-995C98025E06}" type="slidenum">
              <a:rPr lang="en-US" smtClean="0"/>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299885-7D7A-43FE-A2B0-37C0A0BBCD3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1"/>
          </p:cNvSpPr>
          <p:nvPr>
            <p:ph type="dt" sz="half" idx="10"/>
          </p:nvPr>
        </p:nvSpPr>
        <p:spPr/>
        <p:txBody>
          <a:bodyPr/>
          <a:lstStyle/>
          <a:p>
            <a:fld id="{7E299885-7D7A-43FE-A2B0-37C0A0BBCD31}"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1"/>
          </p:cNvSpPr>
          <p:nvPr>
            <p:ph type="dt" sz="half" idx="10"/>
          </p:nvPr>
        </p:nvSpPr>
        <p:spPr/>
        <p:txBody>
          <a:bodyPr/>
          <a:lstStyle/>
          <a:p>
            <a:fld id="{7E299885-7D7A-43FE-A2B0-37C0A0BBCD31}"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7E299885-7D7A-43FE-A2B0-37C0A0BBCD3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7E299885-7D7A-43FE-A2B0-37C0A0BBCD3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E299885-7D7A-43FE-A2B0-37C0A0BBCD3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E299885-7D7A-43FE-A2B0-37C0A0BBCD3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E299885-7D7A-43FE-A2B0-37C0A0BBCD31}"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E299885-7D7A-43FE-A2B0-37C0A0BBCD31}"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99885-7D7A-43FE-A2B0-37C0A0BBCD31}"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299885-7D7A-43FE-A2B0-37C0A0BBCD3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299885-7D7A-43FE-A2B0-37C0A0BBCD3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99885-7D7A-43FE-A2B0-37C0A0BBCD31}" type="datetimeFigureOut">
              <a:rPr lang="en-US" smtClean="0"/>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BF48A-28EE-4A37-9780-995C98025E06}"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E299885-7D7A-43FE-A2B0-37C0A0BBCD31}" type="datetimeFigureOut">
              <a:rPr lang="en-US" smtClean="0"/>
            </a:fld>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0FBF48A-28EE-4A37-9780-995C98025E06}" type="slidenum">
              <a:rPr lang="en-US" smtClean="0"/>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panose="020B0603020202020204"/>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7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90" indent="-269875"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160" indent="-2159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205" indent="-2159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3860" indent="-2159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855"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57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892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42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0236"/>
            <a:ext cx="5181600" cy="868362"/>
          </a:xfrm>
          <a:solidFill>
            <a:schemeClr val="bg2">
              <a:alpha val="90000"/>
            </a:schemeClr>
          </a:solidFill>
        </p:spPr>
        <p:txBody>
          <a:bodyPr>
            <a:normAutofit fontScale="90000"/>
          </a:bodyPr>
          <a:lstStyle/>
          <a:p>
            <a:pPr algn="l"/>
            <a:br>
              <a:rPr lang="en-US" b="1" dirty="0"/>
            </a:b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Struggle is a Sign…</a:t>
            </a:r>
            <a:br>
              <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152400" y="1143000"/>
            <a:ext cx="8915400" cy="5334000"/>
          </a:xfrm>
          <a:solidFill>
            <a:schemeClr val="bg2">
              <a:alpha val="90000"/>
            </a:schemeClr>
          </a:solidFill>
        </p:spPr>
        <p:txBody>
          <a:bodyPr>
            <a:noAutofit/>
          </a:bodyPr>
          <a:lstStyle/>
          <a:p>
            <a:pPr lvl="0">
              <a:lnSpc>
                <a:spcPct val="15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 There is Still Life in You! - Potential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lnSpc>
                <a:spcPct val="15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 Satan Does Not Have You Yet - Problem</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lnSpc>
                <a:spcPct val="15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#3- God Still Has Need of You  - Purpose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lnSpc>
                <a:spcPct val="15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#4- God is Defending You - Power</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lnSpc>
                <a:spcPct val="15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#5- Break Thru is On the Way - Promise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Psalms 34:19 (KJV) </a:t>
            </a:r>
            <a:br>
              <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Many are the afflictions of the righteous: but the LORD delivereth him out of them all. </a:t>
            </a:r>
            <a:endParaRPr lang="en-US" dirty="0">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500">
        <p:randomBar/>
      </p:transition>
    </mc:Choice>
    <mc:Fallback>
      <p:transition spd="slow">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ssolve">
                                      <p:cBhvr>
                                        <p:cTn id="12" dur="2000"/>
                                        <p:tgtEl>
                                          <p:spTgt spid="3">
                                            <p:bg/>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dissolv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ssolve">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dissolve">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dissolve">
                                      <p:cBhvr>
                                        <p:cTn id="35" dur="2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dissolve">
                                      <p:cBhvr>
                                        <p:cTn id="4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319" y="0"/>
            <a:ext cx="8229600" cy="1143000"/>
          </a:xfrm>
        </p:spPr>
        <p:txBody>
          <a:bodyPr>
            <a:normAutofit/>
          </a:bodyPr>
          <a:lstStyle/>
          <a:p>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What Do These Stones Mean?</a:t>
            </a:r>
            <a:endParaRPr lang="en-US" sz="4000" dirty="0">
              <a:solidFill>
                <a:schemeClr val="bg1"/>
              </a:solidFill>
              <a:latin typeface="Arial Rounded MT Bold" panose="020F0704030504030204" pitchFamily="34" charset="0"/>
              <a:ea typeface="Arial Unicode MS" pitchFamily="34" charset="-128"/>
              <a:cs typeface="Arial Unicode MS" pitchFamily="34" charset="-128"/>
            </a:endParaRPr>
          </a:p>
        </p:txBody>
      </p:sp>
      <p:sp>
        <p:nvSpPr>
          <p:cNvPr id="3" name="Content Placeholder 2"/>
          <p:cNvSpPr>
            <a:spLocks noGrp="1"/>
          </p:cNvSpPr>
          <p:nvPr>
            <p:ph idx="1"/>
          </p:nvPr>
        </p:nvSpPr>
        <p:spPr>
          <a:xfrm>
            <a:off x="338919" y="4495800"/>
            <a:ext cx="8534400" cy="2057400"/>
          </a:xfrm>
        </p:spPr>
        <p:txBody>
          <a:bodyPr>
            <a:normAutofit/>
          </a:bodyPr>
          <a:lstStyle/>
          <a:p>
            <a:pPr algn="ctr">
              <a:spcBef>
                <a:spcPts val="0"/>
              </a:spcBef>
              <a:spcAft>
                <a:spcPts val="1200"/>
              </a:spcAft>
              <a:buNone/>
            </a:pP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What About the Monument in the River?</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spcBef>
                <a:spcPts val="0"/>
              </a:spcBef>
              <a:buNone/>
            </a:pP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Unseen by All  -</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spcBef>
                <a:spcPts val="0"/>
              </a:spcBef>
              <a:spcAft>
                <a:spcPts val="600"/>
              </a:spcAft>
              <a:buNone/>
            </a:pPr>
            <a:r>
              <a:rPr lang="en-US" b="1" i="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….would it make a difference?</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5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vertical)">
                                      <p:cBhvr>
                                        <p:cTn id="15" dur="3000"/>
                                        <p:tgtEl>
                                          <p:spTgt spid="3">
                                            <p:txEl>
                                              <p:pRg st="0" end="0"/>
                                            </p:txEl>
                                          </p:spTgt>
                                        </p:tgtEl>
                                      </p:cBhvr>
                                    </p:animEffect>
                                  </p:childTnLst>
                                </p:cTn>
                              </p:par>
                            </p:childTnLst>
                          </p:cTn>
                        </p:par>
                        <p:par>
                          <p:cTn id="16" fill="hold">
                            <p:stCondLst>
                              <p:cond delay="3000"/>
                            </p:stCondLst>
                            <p:childTnLst>
                              <p:par>
                                <p:cTn id="17" presetID="14" presetClass="entr" presetSubtype="5"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vertical)">
                                      <p:cBhvr>
                                        <p:cTn id="19" dur="3000"/>
                                        <p:tgtEl>
                                          <p:spTgt spid="3">
                                            <p:txEl>
                                              <p:pRg st="1" end="1"/>
                                            </p:txEl>
                                          </p:spTgt>
                                        </p:tgtEl>
                                      </p:cBhvr>
                                    </p:animEffect>
                                  </p:childTnLst>
                                </p:cTn>
                              </p:par>
                            </p:childTnLst>
                          </p:cTn>
                        </p:par>
                        <p:par>
                          <p:cTn id="20" fill="hold">
                            <p:stCondLst>
                              <p:cond delay="6000"/>
                            </p:stCondLst>
                            <p:childTnLst>
                              <p:par>
                                <p:cTn id="21" presetID="14" presetClass="entr" presetSubtype="5"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vertical)">
                                      <p:cBhvr>
                                        <p:cTn id="23"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792162"/>
          </a:xfrm>
          <a:solidFill>
            <a:schemeClr val="bg2">
              <a:alpha val="90000"/>
            </a:schemeClr>
          </a:solidFill>
        </p:spPr>
        <p:txBody>
          <a:bodyPr>
            <a:norm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What Do These Stones Mean?</a:t>
            </a:r>
            <a:endParaRPr lang="en-US" sz="4000" dirty="0">
              <a:latin typeface="Arial Rounded MT Bold" panose="020F0704030504030204" pitchFamily="34" charset="0"/>
              <a:ea typeface="Arial Unicode MS" pitchFamily="34" charset="-128"/>
              <a:cs typeface="Arial Unicode MS" pitchFamily="34" charset="-128"/>
            </a:endParaRPr>
          </a:p>
        </p:txBody>
      </p:sp>
      <p:sp>
        <p:nvSpPr>
          <p:cNvPr id="3" name="Content Placeholder 2"/>
          <p:cNvSpPr>
            <a:spLocks noGrp="1"/>
          </p:cNvSpPr>
          <p:nvPr>
            <p:ph idx="1"/>
          </p:nvPr>
        </p:nvSpPr>
        <p:spPr>
          <a:xfrm>
            <a:off x="457200" y="2468562"/>
            <a:ext cx="8534400" cy="4114800"/>
          </a:xfrm>
          <a:solidFill>
            <a:schemeClr val="bg2">
              <a:alpha val="90000"/>
            </a:schemeClr>
          </a:solidFill>
        </p:spPr>
        <p:txBody>
          <a:bodyPr>
            <a:normAutofit/>
          </a:bodyPr>
          <a:lstStyle/>
          <a:p>
            <a:pPr marL="0" indent="0" algn="ctr">
              <a:spcBef>
                <a:spcPts val="0"/>
              </a:spcBef>
              <a:spcAft>
                <a:spcPts val="1200"/>
              </a:spcAft>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 and the Ones that Went Through</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After the Trial -Test -Battle -Struggle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There’s Something Inside..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spcBef>
                <a:spcPts val="0"/>
              </a:spcBef>
              <a:spcAft>
                <a:spcPts val="600"/>
              </a:spcAft>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Nobody Knows but You and God</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spcBef>
                <a:spcPts val="0"/>
              </a:spcBef>
              <a:spcAft>
                <a:spcPts val="600"/>
              </a:spcAft>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Nobody Understands but You and God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spcBef>
                <a:spcPts val="0"/>
              </a:spcBef>
              <a:spcAft>
                <a:spcPts val="600"/>
              </a:spcAft>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Nobody Not Even Satan…</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lvl="1" indent="0">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…Can Take It Away</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57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4)">
                                      <p:cBhvr>
                                        <p:cTn id="12" dur="2000"/>
                                        <p:tgtEl>
                                          <p:spTgt spid="3">
                                            <p:bg/>
                                          </p:spTgt>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4)">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heel(4)">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heel(4)">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heel(4)">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heel(4)">
                                      <p:cBhvr>
                                        <p:cTn id="35" dur="2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heel(4)">
                                      <p:cBhvr>
                                        <p:cTn id="40" dur="2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wheel(4)">
                                      <p:cBhvr>
                                        <p:cTn id="4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7162800" cy="5410200"/>
          </a:xfrm>
          <a:solidFill>
            <a:schemeClr val="bg2">
              <a:alpha val="80000"/>
            </a:schemeClr>
          </a:solidFill>
        </p:spPr>
        <p:txBody>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When you’re in over your head,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I’ll be there with you.</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When you’re in rough waters,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you will not go down.</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When you’re between a rock and a hard place,</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it won’t be a dead end—</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Because I am </a:t>
            </a:r>
            <a:r>
              <a:rPr lang="en-US" b="1" cap="small" dirty="0">
                <a:effectLst>
                  <a:outerShdw blurRad="38100" dist="38100" dir="2700000" algn="tl">
                    <a:srgbClr val="000000">
                      <a:alpha val="43137"/>
                    </a:srgbClr>
                  </a:outerShdw>
                </a:effectLst>
                <a:latin typeface="Arial Rounded MT Bold" panose="020F0704030504030204" pitchFamily="34" charset="0"/>
              </a:rPr>
              <a:t>God</a:t>
            </a:r>
            <a:r>
              <a:rPr lang="en-US" b="1" dirty="0">
                <a:effectLst>
                  <a:outerShdw blurRad="38100" dist="38100" dir="2700000" algn="tl">
                    <a:srgbClr val="000000">
                      <a:alpha val="43137"/>
                    </a:srgbClr>
                  </a:outerShdw>
                </a:effectLst>
                <a:latin typeface="Arial Rounded MT Bold" panose="020F0704030504030204" pitchFamily="34" charset="0"/>
              </a:rPr>
              <a:t>,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your personal God</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Isa 43:2 –the Message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1"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edge">
                                      <p:cBhvr>
                                        <p:cTn id="7" dur="2000"/>
                                        <p:tgtEl>
                                          <p:spTgt spid="3">
                                            <p:bg/>
                                          </p:spTgt>
                                        </p:tgtEl>
                                      </p:cBhvr>
                                    </p:animEffect>
                                  </p:childTnLst>
                                </p:cTn>
                              </p:par>
                              <p:par>
                                <p:cTn id="8" presetID="20" presetClass="entr" presetSubtype="0" fill="hold" grpId="1"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edge">
                                      <p:cBhvr>
                                        <p:cTn id="10" dur="2000"/>
                                        <p:tgtEl>
                                          <p:spTgt spid="3">
                                            <p:txEl>
                                              <p:pRg st="0" end="0"/>
                                            </p:txEl>
                                          </p:spTgt>
                                        </p:tgtEl>
                                      </p:cBhvr>
                                    </p:animEffect>
                                  </p:childTnLst>
                                </p:cTn>
                              </p:par>
                              <p:par>
                                <p:cTn id="11" presetID="20" presetClass="entr" presetSubtype="0" fill="hold" grpId="1"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edge">
                                      <p:cBhvr>
                                        <p:cTn id="13" dur="2000"/>
                                        <p:tgtEl>
                                          <p:spTgt spid="3">
                                            <p:txEl>
                                              <p:pRg st="1" end="1"/>
                                            </p:txEl>
                                          </p:spTgt>
                                        </p:tgtEl>
                                      </p:cBhvr>
                                    </p:animEffect>
                                  </p:childTnLst>
                                </p:cTn>
                              </p:par>
                              <p:par>
                                <p:cTn id="14" presetID="20" presetClass="entr" presetSubtype="0" fill="hold" grpId="1"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edge">
                                      <p:cBhvr>
                                        <p:cTn id="16" dur="2000"/>
                                        <p:tgtEl>
                                          <p:spTgt spid="3">
                                            <p:txEl>
                                              <p:pRg st="2" end="2"/>
                                            </p:txEl>
                                          </p:spTgt>
                                        </p:tgtEl>
                                      </p:cBhvr>
                                    </p:animEffect>
                                  </p:childTnLst>
                                </p:cTn>
                              </p:par>
                              <p:par>
                                <p:cTn id="17" presetID="20" presetClass="entr" presetSubtype="0" fill="hold" grpId="1"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edge">
                                      <p:cBhvr>
                                        <p:cTn id="19" dur="2000"/>
                                        <p:tgtEl>
                                          <p:spTgt spid="3">
                                            <p:txEl>
                                              <p:pRg st="3" end="3"/>
                                            </p:txEl>
                                          </p:spTgt>
                                        </p:tgtEl>
                                      </p:cBhvr>
                                    </p:animEffect>
                                  </p:childTnLst>
                                </p:cTn>
                              </p:par>
                              <p:par>
                                <p:cTn id="20" presetID="20" presetClass="entr" presetSubtype="0" fill="hold" grpId="1"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edg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2">
              <a:alpha val="90000"/>
            </a:schemeClr>
          </a:solidFill>
        </p:spPr>
        <p:txBody>
          <a:bodyPr>
            <a:normAutofit lnSpcReduction="10000"/>
          </a:bodyPr>
          <a:lstStyle/>
          <a:p>
            <a:pPr marL="0" indent="0" algn="ctr">
              <a:buNone/>
            </a:pPr>
            <a:r>
              <a:rPr lang="en-US" dirty="0">
                <a:effectLst>
                  <a:outerShdw blurRad="38100" dist="38100" dir="2700000" algn="tl">
                    <a:srgbClr val="000000">
                      <a:alpha val="43137"/>
                    </a:srgbClr>
                  </a:outerShdw>
                </a:effectLst>
                <a:latin typeface="Arial Rounded MT Bold" panose="020F0704030504030204" pitchFamily="34" charset="0"/>
              </a:rPr>
              <a:t>Spiritual Warfare</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dirty="0">
                <a:effectLst>
                  <a:outerShdw blurRad="38100" dist="38100" dir="2700000" algn="tl">
                    <a:srgbClr val="000000">
                      <a:alpha val="43137"/>
                    </a:srgbClr>
                  </a:outerShdw>
                </a:effectLst>
                <a:latin typeface="Arial Rounded MT Bold" panose="020F0704030504030204" pitchFamily="34" charset="0"/>
              </a:rPr>
              <a:t>10% Satan’s Tactics</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dirty="0">
                <a:effectLst>
                  <a:outerShdw blurRad="38100" dist="38100" dir="2700000" algn="tl">
                    <a:srgbClr val="000000">
                      <a:alpha val="43137"/>
                    </a:srgbClr>
                  </a:outerShdw>
                </a:effectLst>
                <a:latin typeface="Arial Rounded MT Bold" panose="020F0704030504030204" pitchFamily="34" charset="0"/>
              </a:rPr>
              <a:t>90% How We Respond</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dirty="0">
                <a:effectLst>
                  <a:outerShdw blurRad="38100" dist="38100" dir="2700000" algn="tl">
                    <a:srgbClr val="000000">
                      <a:alpha val="43137"/>
                    </a:srgbClr>
                  </a:outerShdw>
                </a:effectLst>
                <a:latin typeface="Arial Rounded MT Bold" panose="020F0704030504030204" pitchFamily="34" charset="0"/>
              </a:rPr>
              <a:t>Remember… With God We Are Not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dirty="0">
                <a:effectLst>
                  <a:outerShdw blurRad="38100" dist="38100" dir="2700000" algn="tl">
                    <a:srgbClr val="000000">
                      <a:alpha val="43137"/>
                    </a:srgbClr>
                  </a:outerShdw>
                </a:effectLst>
                <a:latin typeface="Arial Rounded MT Bold" panose="020F0704030504030204" pitchFamily="34" charset="0"/>
              </a:rPr>
              <a:t>Helpless</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dirty="0">
                <a:effectLst>
                  <a:outerShdw blurRad="38100" dist="38100" dir="2700000" algn="tl">
                    <a:srgbClr val="000000">
                      <a:alpha val="43137"/>
                    </a:srgbClr>
                  </a:outerShdw>
                </a:effectLst>
                <a:latin typeface="Arial Rounded MT Bold" panose="020F0704030504030204" pitchFamily="34" charset="0"/>
              </a:rPr>
              <a:t>Hopeless</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dirty="0">
                <a:effectLst>
                  <a:outerShdw blurRad="38100" dist="38100" dir="2700000" algn="tl">
                    <a:srgbClr val="000000">
                      <a:alpha val="43137"/>
                    </a:srgbClr>
                  </a:outerShdw>
                </a:effectLst>
                <a:latin typeface="Arial Rounded MT Bold" panose="020F0704030504030204" pitchFamily="34" charset="0"/>
              </a:rPr>
              <a:t>We Are Powerful!!</a:t>
            </a: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
                                            <p:txEl>
                                              <p:pRg st="4" end="4"/>
                                            </p:txEl>
                                          </p:spTgt>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1257300" y="1200151"/>
            <a:ext cx="6457950" cy="3943349"/>
          </a:xfrm>
          <a:solidFill>
            <a:schemeClr val="bg2">
              <a:alpha val="90000"/>
            </a:schemeClr>
          </a:solidFill>
        </p:spPr>
        <p:txBody>
          <a:bodyPr>
            <a:normAutofit fontScale="92500" lnSpcReduction="10000"/>
          </a:bodyPr>
          <a:lstStyle/>
          <a:p>
            <a:pPr marL="0" indent="0" algn="ctr">
              <a:buNone/>
              <a:defRPr/>
            </a:pPr>
            <a:r>
              <a:rPr lang="en-US" altLang="en-US" sz="3075"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075"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075"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3075"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endParaRPr lang="en-US" altLang="en-US" sz="3075"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sz="3075"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3075"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sz="3075"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3075"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sz="3075"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3075"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sz="3075"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3075"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 calcmode="lin" valueType="num">
                                      <p:cBhvr>
                                        <p:cTn id="7" dur="500" fill="hold"/>
                                        <p:tgtEl>
                                          <p:spTgt spid="3075">
                                            <p:bg/>
                                          </p:spTgt>
                                        </p:tgtEl>
                                        <p:attrNameLst>
                                          <p:attrName>ppt_w</p:attrName>
                                        </p:attrNameLst>
                                      </p:cBhvr>
                                      <p:tavLst>
                                        <p:tav tm="0">
                                          <p:val>
                                            <p:fltVal val="0"/>
                                          </p:val>
                                        </p:tav>
                                        <p:tav tm="100000">
                                          <p:val>
                                            <p:strVal val="#ppt_w"/>
                                          </p:val>
                                        </p:tav>
                                      </p:tavLst>
                                    </p:anim>
                                    <p:anim calcmode="lin" valueType="num">
                                      <p:cBhvr>
                                        <p:cTn id="8" dur="500" fill="hold"/>
                                        <p:tgtEl>
                                          <p:spTgt spid="3075">
                                            <p:bg/>
                                          </p:spTgt>
                                        </p:tgtEl>
                                        <p:attrNameLst>
                                          <p:attrName>ppt_h</p:attrName>
                                        </p:attrNameLst>
                                      </p:cBhvr>
                                      <p:tavLst>
                                        <p:tav tm="0">
                                          <p:val>
                                            <p:fltVal val="0"/>
                                          </p:val>
                                        </p:tav>
                                        <p:tav tm="100000">
                                          <p:val>
                                            <p:strVal val="#ppt_h"/>
                                          </p:val>
                                        </p:tav>
                                      </p:tavLst>
                                    </p:anim>
                                    <p:animEffect transition="in" filter="fade">
                                      <p:cBhvr>
                                        <p:cTn id="9" dur="500"/>
                                        <p:tgtEl>
                                          <p:spTgt spid="307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calcmode="lin" valueType="num">
                                      <p:cBhvr>
                                        <p:cTn id="12"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07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075">
                                            <p:txEl>
                                              <p:pRg st="0" end="0"/>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075">
                                            <p:txEl>
                                              <p:pRg st="1" end="1"/>
                                            </p:txEl>
                                          </p:spTgt>
                                        </p:tgtEl>
                                        <p:attrNameLst>
                                          <p:attrName>style.visibility</p:attrName>
                                        </p:attrNameLst>
                                      </p:cBhvr>
                                      <p:to>
                                        <p:strVal val="visible"/>
                                      </p:to>
                                    </p:set>
                                    <p:anim calcmode="lin" valueType="num">
                                      <p:cBhvr>
                                        <p:cTn id="18" dur="5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075">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075">
                                            <p:txEl>
                                              <p:pRg st="1" end="1"/>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075">
                                            <p:txEl>
                                              <p:pRg st="3" end="3"/>
                                            </p:txEl>
                                          </p:spTgt>
                                        </p:tgtEl>
                                        <p:attrNameLst>
                                          <p:attrName>style.visibility</p:attrName>
                                        </p:attrNameLst>
                                      </p:cBhvr>
                                      <p:to>
                                        <p:strVal val="visible"/>
                                      </p:to>
                                    </p:set>
                                    <p:anim calcmode="lin" valueType="num">
                                      <p:cBhvr>
                                        <p:cTn id="24" dur="5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07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075">
                                            <p:txEl>
                                              <p:pRg st="3" end="3"/>
                                            </p:txEl>
                                          </p:spTgt>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3075">
                                            <p:txEl>
                                              <p:pRg st="4" end="4"/>
                                            </p:txEl>
                                          </p:spTgt>
                                        </p:tgtEl>
                                        <p:attrNameLst>
                                          <p:attrName>style.visibility</p:attrName>
                                        </p:attrNameLst>
                                      </p:cBhvr>
                                      <p:to>
                                        <p:strVal val="visible"/>
                                      </p:to>
                                    </p:set>
                                    <p:anim calcmode="lin" valueType="num">
                                      <p:cBhvr>
                                        <p:cTn id="30" dur="500" fill="hold"/>
                                        <p:tgtEl>
                                          <p:spTgt spid="3075">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075">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075">
                                            <p:txEl>
                                              <p:pRg st="4" end="4"/>
                                            </p:txEl>
                                          </p:spTgt>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075">
                                            <p:txEl>
                                              <p:pRg st="5" end="5"/>
                                            </p:txEl>
                                          </p:spTgt>
                                        </p:tgtEl>
                                        <p:attrNameLst>
                                          <p:attrName>style.visibility</p:attrName>
                                        </p:attrNameLst>
                                      </p:cBhvr>
                                      <p:to>
                                        <p:strVal val="visible"/>
                                      </p:to>
                                    </p:set>
                                    <p:anim calcmode="lin" valueType="num">
                                      <p:cBhvr>
                                        <p:cTn id="36" dur="500" fill="hold"/>
                                        <p:tgtEl>
                                          <p:spTgt spid="3075">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075">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075">
                                            <p:txEl>
                                              <p:pRg st="5" end="5"/>
                                            </p:txEl>
                                          </p:spTgt>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075">
                                            <p:txEl>
                                              <p:pRg st="6" end="6"/>
                                            </p:txEl>
                                          </p:spTgt>
                                        </p:tgtEl>
                                        <p:attrNameLst>
                                          <p:attrName>style.visibility</p:attrName>
                                        </p:attrNameLst>
                                      </p:cBhvr>
                                      <p:to>
                                        <p:strVal val="visible"/>
                                      </p:to>
                                    </p:set>
                                    <p:anim calcmode="lin" valueType="num">
                                      <p:cBhvr>
                                        <p:cTn id="42" dur="500" fill="hold"/>
                                        <p:tgtEl>
                                          <p:spTgt spid="307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07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1447800" y="838200"/>
            <a:ext cx="7086599" cy="5486400"/>
          </a:xfrm>
          <a:solidFill>
            <a:schemeClr val="bg2">
              <a:alpha val="90000"/>
            </a:schemeClr>
          </a:solidFill>
        </p:spPr>
        <p:txBody>
          <a:bodyPr>
            <a:normAutofit/>
          </a:bodyPr>
          <a:lstStyle/>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Repeat</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barn(inVertical)">
                                      <p:cBhvr>
                                        <p:cTn id="7" dur="500"/>
                                        <p:tgtEl>
                                          <p:spTgt spid="3075">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barn(inVertical)">
                                      <p:cBhvr>
                                        <p:cTn id="10" dur="500"/>
                                        <p:tgtEl>
                                          <p:spTgt spid="3075">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barn(inVertical)">
                                      <p:cBhvr>
                                        <p:cTn id="14" dur="500"/>
                                        <p:tgtEl>
                                          <p:spTgt spid="3075">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075">
                                            <p:txEl>
                                              <p:pRg st="2" end="2"/>
                                            </p:txEl>
                                          </p:spTgt>
                                        </p:tgtEl>
                                        <p:attrNameLst>
                                          <p:attrName>style.visibility</p:attrName>
                                        </p:attrNameLst>
                                      </p:cBhvr>
                                      <p:to>
                                        <p:strVal val="visible"/>
                                      </p:to>
                                    </p:set>
                                    <p:animEffect transition="in" filter="barn(inVertical)">
                                      <p:cBhvr>
                                        <p:cTn id="18" dur="500"/>
                                        <p:tgtEl>
                                          <p:spTgt spid="3075">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barn(inVertical)">
                                      <p:cBhvr>
                                        <p:cTn id="22" dur="500"/>
                                        <p:tgtEl>
                                          <p:spTgt spid="3075">
                                            <p:txEl>
                                              <p:pRg st="3" end="3"/>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barn(inVertical)">
                                      <p:cBhvr>
                                        <p:cTn id="26" dur="500"/>
                                        <p:tgtEl>
                                          <p:spTgt spid="3075">
                                            <p:txEl>
                                              <p:pRg st="4" end="4"/>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3075">
                                            <p:txEl>
                                              <p:pRg st="5" end="5"/>
                                            </p:txEl>
                                          </p:spTgt>
                                        </p:tgtEl>
                                        <p:attrNameLst>
                                          <p:attrName>style.visibility</p:attrName>
                                        </p:attrNameLst>
                                      </p:cBhvr>
                                      <p:to>
                                        <p:strVal val="visible"/>
                                      </p:to>
                                    </p:set>
                                    <p:animEffect transition="in" filter="barn(inVertical)">
                                      <p:cBhvr>
                                        <p:cTn id="30" dur="500"/>
                                        <p:tgtEl>
                                          <p:spTgt spid="3075">
                                            <p:txEl>
                                              <p:pRg st="5" end="5"/>
                                            </p:txEl>
                                          </p:spTgt>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3075">
                                            <p:txEl>
                                              <p:pRg st="6" end="6"/>
                                            </p:txEl>
                                          </p:spTgt>
                                        </p:tgtEl>
                                        <p:attrNameLst>
                                          <p:attrName>style.visibility</p:attrName>
                                        </p:attrNameLst>
                                      </p:cBhvr>
                                      <p:to>
                                        <p:strVal val="visible"/>
                                      </p:to>
                                    </p:set>
                                    <p:animEffect transition="in" filter="barn(inVertical)">
                                      <p:cBhvr>
                                        <p:cTn id="34" dur="500"/>
                                        <p:tgtEl>
                                          <p:spTgt spid="3075">
                                            <p:txEl>
                                              <p:pRg st="6" end="6"/>
                                            </p:txEl>
                                          </p:spTgt>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3075">
                                            <p:txEl>
                                              <p:pRg st="8" end="8"/>
                                            </p:txEl>
                                          </p:spTgt>
                                        </p:tgtEl>
                                        <p:attrNameLst>
                                          <p:attrName>style.visibility</p:attrName>
                                        </p:attrNameLst>
                                      </p:cBhvr>
                                      <p:to>
                                        <p:strVal val="visible"/>
                                      </p:to>
                                    </p:set>
                                    <p:animEffect transition="in" filter="barn(inVertical)">
                                      <p:cBhvr>
                                        <p:cTn id="38"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858000"/>
          </a:xfrm>
        </p:spPr>
        <p:txBody>
          <a:bodyPr>
            <a:normAutofit/>
          </a:bodyPr>
          <a:lstStyle/>
          <a:p>
            <a:pPr marL="36830" indent="0">
              <a:buNone/>
            </a:pP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As the crowded airliner is about to push away from the gate</a:t>
            </a:r>
            <a:b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b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 the peace is shattered by a five-year-old boy who picks that moment to throw a wild temper tantrum.  No matter what his frustrated, embarrassed mother does to try to calm him down, the boy continues to scream furiously and kick the seats around him.</a:t>
            </a:r>
            <a:b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b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Suddenly, from the rear of the plane, an elderly man in a Marine uniform is seen slowly walking forward up the aisle.  Stopping the flustered mother with an upraised hand, the white-haired, courtly, soft-spoken Marine leans down and, motioning toward his chest, whispers something into the boy's ear.</a:t>
            </a:r>
            <a:endParaRPr lang="en-US"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36830" indent="0">
              <a:buNone/>
            </a:pP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Instantly, the boy calms down, gently takes his mother's hand, and quietly fastens his seat belt.  All the other passengers burst into spontaneous applause.</a:t>
            </a:r>
            <a:endParaRPr lang="en-US"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36830" indent="0">
              <a:buNone/>
            </a:pP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As the Marine slowly makes his way back to his seat, one of the cabin attendants touches his sleeve. "Excuse me, sir," she asks quietly, "but could I ask you what magic words you used on that little boy?"</a:t>
            </a:r>
            <a:b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b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The Marine smiles serenely and gently confides, "I showed him my pilot's wings, service stars, and battle ribbons, and explained that they entitle me to throw one passenger out the plane door on any flight I choose.</a:t>
            </a:r>
            <a:endParaRPr lang="en-US"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858000"/>
          </a:xfrm>
        </p:spPr>
        <p:txBody>
          <a:bodyPr>
            <a:normAutofit/>
          </a:bodyPr>
          <a:lstStyle/>
          <a:p>
            <a:pPr marL="36830" indent="0">
              <a:buNone/>
            </a:pP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As the crowded airliner is about to push away from the gate</a:t>
            </a:r>
            <a:b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b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 the peace is shattered by a five-year-old boy who picks that moment to throw a wild temper tantrum.  No matter what his frustrated, embarrassed mother does to try to calm him down, the boy continues to scream furiously and kick the seats around him.</a:t>
            </a:r>
            <a:b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b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Suddenly, from the rear of the plane, an elderly man in a Marine uniform is seen slowly walking forward up the aisle.  Stopping the flustered mother with an upraised hand, the white-haired, courtly, soft-spoken Marine leans down and, motioning toward his chest, whispers something into the boy's ear.</a:t>
            </a:r>
            <a:endParaRPr lang="en-US"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36830" indent="0">
              <a:buNone/>
            </a:pP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Instantly, the boy calms down, gently takes his mother's hand, and quietly fastens his seat belt.  All the other passengers burst into spontaneous applause.</a:t>
            </a:r>
            <a:endParaRPr lang="en-US"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36830" indent="0">
              <a:buNone/>
            </a:pP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As the Marine slowly makes his way back to his seat, one of the cabin attendants touches his sleeve. "Excuse me, sir," she asks quietly, "but could I ask you what magic words you used on that little boy?"</a:t>
            </a:r>
            <a:b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b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The Marine smiles serenely and gently confides, "I showed him my pilot's wings, service stars, and battle ribbons, and explained that they entitle me to throw one passenger out the plane door on any flight I choose.</a:t>
            </a:r>
            <a:endParaRPr lang="en-US"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1" fill="hold" grpId="0" nodeType="clickEffect">
                                  <p:stCondLst>
                                    <p:cond delay="0"/>
                                  </p:stCondLst>
                                  <p:childTnLst>
                                    <p:anim calcmode="lin" valueType="num">
                                      <p:cBhvr additive="base">
                                        <p:cTn id="6" dur="5000"/>
                                        <p:tgtEl>
                                          <p:spTgt spid="3">
                                            <p:txEl>
                                              <p:pRg st="0" end="0"/>
                                            </p:txEl>
                                          </p:spTgt>
                                        </p:tgtEl>
                                        <p:attrNameLst>
                                          <p:attrName>ppt_x</p:attrName>
                                        </p:attrNameLst>
                                      </p:cBhvr>
                                      <p:tavLst>
                                        <p:tav tm="0" fmla="">
                                          <p:val>
                                            <p:strVal val="ppt_x"/>
                                          </p:val>
                                        </p:tav>
                                        <p:tav tm="100000" fmla="">
                                          <p:val>
                                            <p:strVal val="ppt_x"/>
                                          </p:val>
                                        </p:tav>
                                      </p:tavLst>
                                    </p:anim>
                                    <p:anim calcmode="lin" valueType="num">
                                      <p:cBhvr additive="base">
                                        <p:cTn id="7" dur="5000"/>
                                        <p:tgtEl>
                                          <p:spTgt spid="3">
                                            <p:txEl>
                                              <p:pRg st="0" end="0"/>
                                            </p:txEl>
                                          </p:spTgt>
                                        </p:tgtEl>
                                        <p:attrNameLst>
                                          <p:attrName>ppt_y</p:attrName>
                                        </p:attrNameLst>
                                      </p:cBhvr>
                                      <p:tavLst>
                                        <p:tav tm="0" fmla="">
                                          <p:val>
                                            <p:strVal val="ppt_y"/>
                                          </p:val>
                                        </p:tav>
                                        <p:tav tm="100000" fmla="">
                                          <p:val>
                                            <p:strVal val="0-ppt_h/2"/>
                                          </p:val>
                                        </p:tav>
                                      </p:tavLst>
                                    </p:anim>
                                    <p:set>
                                      <p:cBhvr>
                                        <p:cTn id="8" dur="1" fill="hold">
                                          <p:stCondLst>
                                            <p:cond delay="49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7" presetClass="exit" presetSubtype="1" fill="hold" grpId="0" nodeType="clickEffect">
                                  <p:stCondLst>
                                    <p:cond delay="0"/>
                                  </p:stCondLst>
                                  <p:childTnLst>
                                    <p:anim calcmode="lin" valueType="num">
                                      <p:cBhvr additive="base">
                                        <p:cTn id="12" dur="5000"/>
                                        <p:tgtEl>
                                          <p:spTgt spid="3">
                                            <p:txEl>
                                              <p:pRg st="1" end="1"/>
                                            </p:txEl>
                                          </p:spTgt>
                                        </p:tgtEl>
                                        <p:attrNameLst>
                                          <p:attrName>ppt_x</p:attrName>
                                        </p:attrNameLst>
                                      </p:cBhvr>
                                      <p:tavLst>
                                        <p:tav tm="0" fmla="">
                                          <p:val>
                                            <p:strVal val="ppt_x"/>
                                          </p:val>
                                        </p:tav>
                                        <p:tav tm="100000" fmla="">
                                          <p:val>
                                            <p:strVal val="ppt_x"/>
                                          </p:val>
                                        </p:tav>
                                      </p:tavLst>
                                    </p:anim>
                                    <p:anim calcmode="lin" valueType="num">
                                      <p:cBhvr additive="base">
                                        <p:cTn id="13" dur="5000"/>
                                        <p:tgtEl>
                                          <p:spTgt spid="3">
                                            <p:txEl>
                                              <p:pRg st="1" end="1"/>
                                            </p:txEl>
                                          </p:spTgt>
                                        </p:tgtEl>
                                        <p:attrNameLst>
                                          <p:attrName>ppt_y</p:attrName>
                                        </p:attrNameLst>
                                      </p:cBhvr>
                                      <p:tavLst>
                                        <p:tav tm="0" fmla="">
                                          <p:val>
                                            <p:strVal val="ppt_y"/>
                                          </p:val>
                                        </p:tav>
                                        <p:tav tm="100000" fmla="">
                                          <p:val>
                                            <p:strVal val="0-ppt_h/2"/>
                                          </p:val>
                                        </p:tav>
                                      </p:tavLst>
                                    </p:anim>
                                    <p:set>
                                      <p:cBhvr>
                                        <p:cTn id="14" dur="1" fill="hold">
                                          <p:stCondLst>
                                            <p:cond delay="4999"/>
                                          </p:stCondLst>
                                        </p:cTn>
                                        <p:tgtEl>
                                          <p:spTgt spid="3">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7" presetClass="exit" presetSubtype="1" fill="hold" grpId="0" nodeType="clickEffect">
                                  <p:stCondLst>
                                    <p:cond delay="0"/>
                                  </p:stCondLst>
                                  <p:childTnLst>
                                    <p:anim calcmode="lin" valueType="num">
                                      <p:cBhvr additive="base">
                                        <p:cTn id="18" dur="5000"/>
                                        <p:tgtEl>
                                          <p:spTgt spid="3">
                                            <p:txEl>
                                              <p:pRg st="2" end="2"/>
                                            </p:txEl>
                                          </p:spTgt>
                                        </p:tgtEl>
                                        <p:attrNameLst>
                                          <p:attrName>ppt_x</p:attrName>
                                        </p:attrNameLst>
                                      </p:cBhvr>
                                      <p:tavLst>
                                        <p:tav tm="0" fmla="">
                                          <p:val>
                                            <p:strVal val="ppt_x"/>
                                          </p:val>
                                        </p:tav>
                                        <p:tav tm="100000" fmla="">
                                          <p:val>
                                            <p:strVal val="ppt_x"/>
                                          </p:val>
                                        </p:tav>
                                      </p:tavLst>
                                    </p:anim>
                                    <p:anim calcmode="lin" valueType="num">
                                      <p:cBhvr additive="base">
                                        <p:cTn id="19" dur="5000"/>
                                        <p:tgtEl>
                                          <p:spTgt spid="3">
                                            <p:txEl>
                                              <p:pRg st="2" end="2"/>
                                            </p:txEl>
                                          </p:spTgt>
                                        </p:tgtEl>
                                        <p:attrNameLst>
                                          <p:attrName>ppt_y</p:attrName>
                                        </p:attrNameLst>
                                      </p:cBhvr>
                                      <p:tavLst>
                                        <p:tav tm="0" fmla="">
                                          <p:val>
                                            <p:strVal val="ppt_y"/>
                                          </p:val>
                                        </p:tav>
                                        <p:tav tm="100000" fmla="">
                                          <p:val>
                                            <p:strVal val="0-ppt_h/2"/>
                                          </p:val>
                                        </p:tav>
                                      </p:tavLst>
                                    </p:anim>
                                    <p:set>
                                      <p:cBhvr>
                                        <p:cTn id="20" dur="1" fill="hold">
                                          <p:stCondLst>
                                            <p:cond delay="4999"/>
                                          </p:stCondLst>
                                        </p:cTn>
                                        <p:tgtEl>
                                          <p:spTgt spid="3">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7" presetClass="exit" presetSubtype="1" fill="hold" grpId="0" nodeType="clickEffect">
                                  <p:stCondLst>
                                    <p:cond delay="0"/>
                                  </p:stCondLst>
                                  <p:childTnLst>
                                    <p:anim calcmode="lin" valueType="num">
                                      <p:cBhvr additive="base">
                                        <p:cTn id="24" dur="5000"/>
                                        <p:tgtEl>
                                          <p:spTgt spid="3">
                                            <p:bg/>
                                          </p:spTgt>
                                        </p:tgtEl>
                                        <p:attrNameLst>
                                          <p:attrName>ppt_x</p:attrName>
                                        </p:attrNameLst>
                                      </p:cBhvr>
                                      <p:tavLst>
                                        <p:tav tm="0" fmla="">
                                          <p:val>
                                            <p:strVal val="ppt_x"/>
                                          </p:val>
                                        </p:tav>
                                        <p:tav tm="100000" fmla="">
                                          <p:val>
                                            <p:strVal val="ppt_x"/>
                                          </p:val>
                                        </p:tav>
                                      </p:tavLst>
                                    </p:anim>
                                    <p:anim calcmode="lin" valueType="num">
                                      <p:cBhvr additive="base">
                                        <p:cTn id="25" dur="5000"/>
                                        <p:tgtEl>
                                          <p:spTgt spid="3">
                                            <p:bg/>
                                          </p:spTgt>
                                        </p:tgtEl>
                                        <p:attrNameLst>
                                          <p:attrName>ppt_y</p:attrName>
                                        </p:attrNameLst>
                                      </p:cBhvr>
                                      <p:tavLst>
                                        <p:tav tm="0" fmla="">
                                          <p:val>
                                            <p:strVal val="ppt_y"/>
                                          </p:val>
                                        </p:tav>
                                        <p:tav tm="100000" fmla="">
                                          <p:val>
                                            <p:strVal val="0-ppt_h/2"/>
                                          </p:val>
                                        </p:tav>
                                      </p:tavLst>
                                    </p:anim>
                                    <p:set>
                                      <p:cBhvr>
                                        <p:cTn id="26" dur="1" fill="hold">
                                          <p:stCondLst>
                                            <p:cond delay="4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0"/>
            <a:ext cx="2971800"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Edward Christian Church</a:t>
            </a:r>
            <a:endParaRPr lang="en-US" sz="2000" b="1" dirty="0">
              <a:effectLst>
                <a:outerShdw blurRad="38100" dist="38100" dir="2700000" algn="tl">
                  <a:srgbClr val="000000">
                    <a:alpha val="43137"/>
                  </a:srgbClr>
                </a:outerShdw>
              </a:effectLst>
            </a:endParaRPr>
          </a:p>
        </p:txBody>
      </p:sp>
      <p:sp>
        <p:nvSpPr>
          <p:cNvPr id="5" name="TextBox 4"/>
          <p:cNvSpPr txBox="1"/>
          <p:nvPr/>
        </p:nvSpPr>
        <p:spPr>
          <a:xfrm>
            <a:off x="6248400" y="0"/>
            <a:ext cx="1981200"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June 1, 2025</a:t>
            </a:r>
            <a:endParaRPr lang="en-US" sz="2000" b="1" dirty="0">
              <a:effectLst>
                <a:outerShdw blurRad="38100" dist="38100" dir="2700000" algn="tl">
                  <a:srgbClr val="000000">
                    <a:alpha val="43137"/>
                  </a:srgbClr>
                </a:outerShdw>
              </a:effectLst>
            </a:endParaRPr>
          </a:p>
        </p:txBody>
      </p:sp>
      <p:sp>
        <p:nvSpPr>
          <p:cNvPr id="7" name="TextBox 6"/>
          <p:cNvSpPr txBox="1"/>
          <p:nvPr/>
        </p:nvSpPr>
        <p:spPr>
          <a:xfrm>
            <a:off x="3657600" y="6172200"/>
            <a:ext cx="259080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Part 2</a:t>
            </a:r>
            <a:endPar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2" name="Picture 2" descr="Image result for joshua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800" y="609600"/>
            <a:ext cx="7772400"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228" fill="hold">
                                          <p:stCondLst>
                                            <p:cond delay="0"/>
                                          </p:stCondLst>
                                        </p:cTn>
                                        <p:tgtEl>
                                          <p:spTgt spid="7"/>
                                        </p:tgtEl>
                                        <p:attrNameLst>
                                          <p:attrName>style.rotation</p:attrName>
                                        </p:attrNameLst>
                                      </p:cBhvr>
                                      <p:to>
                                        <p:strVal val="-45.0"/>
                                      </p:to>
                                    </p:set>
                                    <p:anim calcmode="lin" valueType="num">
                                      <p:cBhvr>
                                        <p:cTn id="8"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750"/>
                            </p:stCondLst>
                            <p:childTnLst>
                              <p:par>
                                <p:cTn id="13" presetID="6" presetClass="emph" presetSubtype="0" fill="hold" grpId="1" nodeType="afterEffect">
                                  <p:stCondLst>
                                    <p:cond delay="0"/>
                                  </p:stCondLst>
                                  <p:iterate type="lt">
                                    <p:tmPct val="0"/>
                                  </p:iterate>
                                  <p:childTnLst>
                                    <p:animScale>
                                      <p:cBhvr>
                                        <p:cTn id="14" dur="2000" fill="hold"/>
                                        <p:tgtEl>
                                          <p:spTgt spid="7"/>
                                        </p:tgtEl>
                                      </p:cBhvr>
                                      <p:by x="150000" y="150000"/>
                                    </p:animScale>
                                  </p:childTnLst>
                                </p:cTn>
                              </p:par>
                            </p:childTnLst>
                          </p:cTn>
                        </p:par>
                        <p:par>
                          <p:cTn id="15" fill="hold">
                            <p:stCondLst>
                              <p:cond delay="3750"/>
                            </p:stCondLst>
                            <p:childTnLst>
                              <p:par>
                                <p:cTn id="16" presetID="4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4200" y="274955"/>
            <a:ext cx="5563235" cy="1143635"/>
          </a:xfrm>
        </p:spPr>
        <p:txBody>
          <a:bodyPr>
            <a:normAutofit fontScale="90000"/>
          </a:bodyPr>
          <a:lstStyle/>
          <a:p>
            <a:br>
              <a:rPr lang="en-US" dirty="0"/>
            </a:b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New Day Dawning</a:t>
            </a:r>
            <a:br>
              <a:rPr lang="en-US" dirty="0">
                <a:latin typeface="Arial Unicode MS" pitchFamily="34" charset="-128"/>
                <a:ea typeface="Arial Unicode MS" pitchFamily="34" charset="-128"/>
                <a:cs typeface="Arial Unicode MS" pitchFamily="34" charset="-128"/>
              </a:rPr>
            </a:br>
            <a:endParaRPr lang="en-US"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914400" y="2286000"/>
            <a:ext cx="8001000" cy="4419600"/>
          </a:xfrm>
          <a:solidFill>
            <a:schemeClr val="bg2">
              <a:alpha val="90000"/>
            </a:schemeClr>
          </a:solidFill>
        </p:spPr>
        <p:txBody>
          <a:bodyPr wrap="square" lIns="91440" tIns="45720" rIns="91440" bIns="45720" anchor="t">
            <a:normAutofit/>
          </a:bodyPr>
          <a:lstStyle/>
          <a:p>
            <a:pPr marL="1600200" indent="-917575" defTabSz="914400" latinLnBrk="0">
              <a:spcBef>
                <a:spcPts val="0"/>
              </a:spcBef>
              <a:spcAft>
                <a:spcPts val="1200"/>
              </a:spcAft>
              <a:buFontTx/>
              <a:buNone/>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Behind Them was 40 yrs of : </a:t>
            </a:r>
            <a:endParaRPr lang="ko-KR"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2000250" lvl="1" indent="-228600">
              <a:spcBef>
                <a:spcPts val="0"/>
              </a:spcBef>
              <a:spcAft>
                <a:spcPts val="1200"/>
              </a:spcAft>
              <a:buClr>
                <a:srgbClr val="000000"/>
              </a:buClr>
              <a:buFont typeface="Wingdings" panose="05000000000000000000"/>
              <a:buChar cha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Wandering </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2000250" lvl="1" indent="-228600">
              <a:spcBef>
                <a:spcPts val="0"/>
              </a:spcBef>
              <a:spcAft>
                <a:spcPts val="1200"/>
              </a:spcAft>
              <a:buClr>
                <a:srgbClr val="000000"/>
              </a:buClr>
              <a:buFont typeface="Wingdings" panose="05000000000000000000"/>
              <a:buChar cha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What If’s</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2000250" lvl="1" indent="-228600">
              <a:spcBef>
                <a:spcPts val="0"/>
              </a:spcBef>
              <a:spcAft>
                <a:spcPts val="1200"/>
              </a:spcAft>
              <a:buClr>
                <a:srgbClr val="000000"/>
              </a:buClr>
              <a:buFont typeface="Wingdings" panose="05000000000000000000"/>
              <a:buChar cha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Could Have Beens</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2000250" lvl="1" indent="-228600">
              <a:spcBef>
                <a:spcPts val="0"/>
              </a:spcBef>
              <a:spcAft>
                <a:spcPts val="1200"/>
              </a:spcAft>
              <a:buClr>
                <a:srgbClr val="000000"/>
              </a:buClr>
              <a:buFont typeface="Wingdings" panose="05000000000000000000"/>
              <a:buChar cha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The Known</a:t>
            </a:r>
            <a:endPar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771650" lvl="1" indent="0">
              <a:lnSpc>
                <a:spcPct val="110000"/>
              </a:lnSpc>
              <a:spcBef>
                <a:spcPts val="0"/>
              </a:spcBef>
              <a:buClr>
                <a:srgbClr val="000000"/>
              </a:buClr>
              <a:buNone/>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rPr>
              <a:t>     This Day …</a:t>
            </a:r>
            <a:endPar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914400" indent="0" defTabSz="914400" latinLnBrk="0">
              <a:lnSpc>
                <a:spcPct val="110000"/>
              </a:lnSpc>
              <a:spcBef>
                <a:spcPts val="0"/>
              </a:spcBef>
              <a:spcAft>
                <a:spcPts val="0"/>
              </a:spcAft>
              <a:buNone/>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rPr>
              <a:t>They Would Leave it all Behind!</a:t>
            </a:r>
            <a:endParaRPr lang="ko-KR" alt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par>
                          <p:cTn id="24" fill="hold">
                            <p:stCondLst>
                              <p:cond delay="1500"/>
                            </p:stCondLst>
                            <p:childTnLst>
                              <p:par>
                                <p:cTn id="25" presetID="16" presetClass="entr" presetSubtype="2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
            <a:ext cx="5715635" cy="990600"/>
          </a:xfrm>
        </p:spPr>
        <p:txBody>
          <a:bodyPr>
            <a:normAutofit fontScale="90000"/>
          </a:bodyPr>
          <a:lstStyle/>
          <a:p>
            <a:br>
              <a:rPr lang="en-US" dirty="0"/>
            </a:br>
            <a:r>
              <a:rPr lang="en-US"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New Day Dawning</a:t>
            </a:r>
            <a:br>
              <a:rPr lang="en-US"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en-US"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457200" y="1447800"/>
            <a:ext cx="7543800" cy="4038600"/>
          </a:xfrm>
          <a:solidFill>
            <a:schemeClr val="bg2">
              <a:alpha val="90000"/>
            </a:schemeClr>
          </a:solidFill>
        </p:spPr>
        <p:txBody>
          <a:bodyPr wrap="square" lIns="91440" tIns="45720" rIns="91440" bIns="45720" anchor="t">
            <a:normAutofit/>
          </a:bodyPr>
          <a:lstStyle/>
          <a:p>
            <a:pPr marL="1600200" indent="-968375" algn="l" defTabSz="914400" latinLnBrk="0">
              <a:spcBef>
                <a:spcPts val="0"/>
              </a:spcBef>
              <a:spcAft>
                <a:spcPts val="1200"/>
              </a:spcAft>
              <a:buFontTx/>
              <a:buNone/>
              <a:tabLst>
                <a:tab pos="515620" algn="l"/>
              </a:tabLst>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 Front of Them Continuous:</a:t>
            </a:r>
            <a:endParaRPr lang="ko-KR"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2000250" lvl="1" indent="-228600">
              <a:spcBef>
                <a:spcPts val="0"/>
              </a:spcBef>
              <a:spcAft>
                <a:spcPts val="1200"/>
              </a:spcAft>
              <a:buClr>
                <a:srgbClr val="000000"/>
              </a:buClr>
              <a:buFont typeface="Wingdings" panose="05000000000000000000"/>
              <a:buChar cha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Unknown</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2000250" lvl="1" indent="-228600">
              <a:spcBef>
                <a:spcPts val="0"/>
              </a:spcBef>
              <a:spcAft>
                <a:spcPts val="1200"/>
              </a:spcAft>
              <a:buClr>
                <a:srgbClr val="000000"/>
              </a:buClr>
              <a:buFont typeface="Wingdings" panose="05000000000000000000"/>
              <a:buChar cha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Challenges </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2000250" lvl="1" indent="-228600">
              <a:spcBef>
                <a:spcPts val="0"/>
              </a:spcBef>
              <a:spcAft>
                <a:spcPts val="1200"/>
              </a:spcAft>
              <a:buClr>
                <a:srgbClr val="000000"/>
              </a:buClr>
              <a:buFont typeface="Wingdings" panose="05000000000000000000"/>
              <a:buChar cha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Battles</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2000250" lvl="1" indent="-228600">
              <a:spcBef>
                <a:spcPts val="0"/>
              </a:spcBef>
              <a:spcAft>
                <a:spcPts val="1200"/>
              </a:spcAft>
              <a:buClr>
                <a:srgbClr val="000000"/>
              </a:buClr>
              <a:buFont typeface="Wingdings" panose="05000000000000000000"/>
              <a:buChar cha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Victories</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742950" indent="-285750" algn="l" defTabSz="914400" latinLnBrk="0">
              <a:spcBef>
                <a:spcPts val="0"/>
              </a:spcBef>
              <a:spcAft>
                <a:spcPts val="0"/>
              </a:spcAft>
              <a:buFontTx/>
              <a:buNone/>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They Would Need a Forward Look!</a:t>
            </a:r>
            <a:endParaRPr lang="ko-KR"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5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par>
                          <p:cTn id="25" fill="hold">
                            <p:stCondLst>
                              <p:cond delay="1000"/>
                            </p:stCondLst>
                            <p:childTnLst>
                              <p:par>
                                <p:cTn id="26" presetID="31"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par>
                          <p:cTn id="32" fill="hold">
                            <p:stCondLst>
                              <p:cond delay="2000"/>
                            </p:stCondLst>
                            <p:childTnLst>
                              <p:par>
                                <p:cTn id="33" presetID="31"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childTnLst>
                          </p:cTn>
                        </p:par>
                        <p:par>
                          <p:cTn id="39" fill="hold">
                            <p:stCondLst>
                              <p:cond delay="3000"/>
                            </p:stCondLst>
                            <p:childTnLst>
                              <p:par>
                                <p:cTn id="40" presetID="31" presetClass="entr" presetSubtype="0"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1565" y="14785"/>
            <a:ext cx="6325235" cy="885190"/>
          </a:xfrm>
        </p:spPr>
        <p:txBody>
          <a:bodyPr>
            <a:normAutofit fontScale="90000"/>
          </a:bodyPr>
          <a:lstStyle/>
          <a:p>
            <a:br>
              <a:rPr lang="en-US" dirty="0"/>
            </a:br>
            <a:r>
              <a:rPr lang="en-US" sz="49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New Day Dawning</a:t>
            </a:r>
            <a:br>
              <a:rPr lang="en-US" sz="4900" dirty="0">
                <a:latin typeface="Arial Rounded MT Bold" panose="020F0704030504030204" pitchFamily="34" charset="0"/>
                <a:ea typeface="Arial Unicode MS" pitchFamily="34" charset="-128"/>
                <a:cs typeface="Arial Unicode MS" pitchFamily="34" charset="-128"/>
              </a:rPr>
            </a:br>
            <a:endParaRPr lang="en-US" dirty="0">
              <a:latin typeface="Arial Rounded MT Bold" panose="020F0704030504030204" pitchFamily="34" charset="0"/>
              <a:ea typeface="Arial Unicode MS" pitchFamily="34" charset="-128"/>
              <a:cs typeface="Arial Unicode MS" pitchFamily="34" charset="-128"/>
            </a:endParaRPr>
          </a:p>
        </p:txBody>
      </p:sp>
      <p:sp>
        <p:nvSpPr>
          <p:cNvPr id="3" name="Content Placeholder 2"/>
          <p:cNvSpPr>
            <a:spLocks noGrp="1"/>
          </p:cNvSpPr>
          <p:nvPr>
            <p:ph idx="1"/>
          </p:nvPr>
        </p:nvSpPr>
        <p:spPr>
          <a:xfrm>
            <a:off x="685800" y="1447800"/>
            <a:ext cx="8001000" cy="3352800"/>
          </a:xfrm>
          <a:solidFill>
            <a:schemeClr val="bg2">
              <a:alpha val="90000"/>
            </a:schemeClr>
          </a:solidFill>
        </p:spPr>
        <p:txBody>
          <a:bodyPr wrap="square" lIns="91440" tIns="45720" rIns="91440" bIns="45720" anchor="t">
            <a:normAutofit/>
          </a:bodyPr>
          <a:lstStyle/>
          <a:p>
            <a:pPr marL="1600200" indent="-1252855" defTabSz="914400" latinLnBrk="0">
              <a:spcBef>
                <a:spcPts val="0"/>
              </a:spcBef>
              <a:spcAft>
                <a:spcPts val="1200"/>
              </a:spcAft>
              <a:buFontTx/>
              <a:buNone/>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There was the… </a:t>
            </a:r>
            <a:endPar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804545" indent="-457200" algn="ctr" defTabSz="914400" latinLnBrk="0">
              <a:spcBef>
                <a:spcPts val="0"/>
              </a:spcBef>
              <a:spcAft>
                <a:spcPts val="1200"/>
              </a:spcAft>
              <a:buFont typeface="Wingdings" panose="05000000000000000000" pitchFamily="2" charset="2"/>
              <a:buChar char="q"/>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Promise</a:t>
            </a:r>
            <a:endPar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804545" indent="-457200" algn="ctr" defTabSz="914400" latinLnBrk="0">
              <a:spcBef>
                <a:spcPts val="0"/>
              </a:spcBef>
              <a:spcAft>
                <a:spcPts val="1200"/>
              </a:spcAft>
              <a:buFont typeface="Wingdings" panose="05000000000000000000" pitchFamily="2" charset="2"/>
              <a:buChar char="q"/>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Path of the Promise (</a:t>
            </a:r>
            <a:r>
              <a:rPr lang="en-US" altLang="ko-KR" b="1"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swollen</a:t>
            </a: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804545" indent="-457200" algn="ctr" defTabSz="914400" latinLnBrk="0">
              <a:spcBef>
                <a:spcPts val="0"/>
              </a:spcBef>
              <a:spcAft>
                <a:spcPts val="1200"/>
              </a:spcAft>
              <a:buFont typeface="Wingdings" panose="05000000000000000000" pitchFamily="2" charset="2"/>
              <a:buChar char="q"/>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Power of the Promise (</a:t>
            </a:r>
            <a:r>
              <a:rPr lang="en-US" altLang="ko-KR" b="1"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20 miles</a:t>
            </a: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804545" indent="-457200" algn="ctr" defTabSz="914400" latinLnBrk="0">
              <a:spcBef>
                <a:spcPts val="0"/>
              </a:spcBef>
              <a:spcAft>
                <a:spcPts val="1200"/>
              </a:spcAft>
              <a:buFont typeface="Wingdings" panose="05000000000000000000" pitchFamily="2" charset="2"/>
              <a:buChar char="q"/>
            </a:pP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Picture of the Promise (</a:t>
            </a:r>
            <a:r>
              <a:rPr lang="en-US" altLang="ko-KR" b="1"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12 stones</a:t>
            </a:r>
            <a:r>
              <a:rPr lang="en-US" altLang="ko-KR"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ko-KR" alt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250">
        <p:push dir="r"/>
      </p:transition>
    </mc:Choice>
    <mc:Fallback>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plus(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plus(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plus(in)">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248400" cy="1143000"/>
          </a:xfrm>
        </p:spPr>
        <p:txBody>
          <a:bodyPr>
            <a:normAutofit fontScale="90000"/>
          </a:bodyPr>
          <a:lstStyle/>
          <a:p>
            <a:r>
              <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Picture of the Promise</a:t>
            </a:r>
            <a:br>
              <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Memorial”</a:t>
            </a:r>
            <a:endParaRPr lang="en-US"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304800" y="1981200"/>
            <a:ext cx="8153400" cy="4876800"/>
          </a:xfrm>
          <a:solidFill>
            <a:schemeClr val="bg2">
              <a:alpha val="90000"/>
            </a:schemeClr>
          </a:solidFill>
        </p:spPr>
        <p:txBody>
          <a:bodyPr>
            <a:normAutofit/>
          </a:bodyPr>
          <a:lstStyle/>
          <a:p>
            <a:pPr algn="ctr">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Twelve Men Took 12 Stones: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From Jordan’s Floor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Piled Them Together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 the Promised Land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Unmistakable Marker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Place where God Demonstrated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His Power to Overcome Any Obstacle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childTnLst>
                          </p:cTn>
                        </p:par>
                        <p:par>
                          <p:cTn id="24" fill="hold">
                            <p:stCondLst>
                              <p:cond delay="6000"/>
                            </p:stCondLst>
                            <p:childTnLst>
                              <p:par>
                                <p:cTn id="25" presetID="21" presetClass="entr" presetSubtype="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1"/>
            <a:ext cx="8230235" cy="925830"/>
          </a:xfrm>
          <a:solidFill>
            <a:schemeClr val="bg2">
              <a:alpha val="9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What Do These Stones Mean?</a:t>
            </a:r>
            <a:endParaRPr lang="en-US" dirty="0">
              <a:latin typeface="Arial Rounded MT Bold" panose="020F0704030504030204" pitchFamily="34" charset="0"/>
            </a:endParaRPr>
          </a:p>
        </p:txBody>
      </p:sp>
      <p:sp>
        <p:nvSpPr>
          <p:cNvPr id="3" name="Text Placeholder 2"/>
          <p:cNvSpPr>
            <a:spLocks noGrp="1"/>
          </p:cNvSpPr>
          <p:nvPr>
            <p:ph type="body" idx="1"/>
          </p:nvPr>
        </p:nvSpPr>
        <p:spPr>
          <a:xfrm>
            <a:off x="457200" y="1535430"/>
            <a:ext cx="3429000" cy="640080"/>
          </a:xfrm>
          <a:solidFill>
            <a:schemeClr val="bg2">
              <a:alpha val="90000"/>
            </a:schemeClr>
          </a:solidFill>
        </p:spPr>
        <p:txBody>
          <a:bodyPr>
            <a:normAutofit/>
          </a:bodyPr>
          <a:lstStyle/>
          <a:p>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There Was…</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4" name="Content Placeholder 3"/>
          <p:cNvSpPr>
            <a:spLocks noGrp="1"/>
          </p:cNvSpPr>
          <p:nvPr>
            <p:ph sz="half" idx="2"/>
          </p:nvPr>
        </p:nvSpPr>
        <p:spPr>
          <a:xfrm>
            <a:off x="457200" y="2174875"/>
            <a:ext cx="3429000" cy="1787525"/>
          </a:xfrm>
          <a:solidFill>
            <a:schemeClr val="bg2"/>
          </a:solidFill>
        </p:spPr>
        <p:txBody>
          <a:bodyPr wrap="square" lIns="91440" tIns="45720" rIns="91440" bIns="45720" anchor="t">
            <a:normAutofit/>
          </a:bodyPr>
          <a:lstStyle/>
          <a:p>
            <a:pPr marL="342900" lvl="0" indent="-342900" algn="l" defTabSz="914400" latinLnBrk="0">
              <a:spcBef>
                <a:spcPts val="0"/>
              </a:spcBef>
              <a:spcAft>
                <a:spcPts val="600"/>
              </a:spcAft>
              <a:buClr>
                <a:srgbClr val="000000"/>
              </a:buClr>
              <a:buFont typeface="Arial Unicode MS"/>
              <a:buChar cha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rPr>
              <a:t>Struggle</a:t>
            </a:r>
            <a:endParaRPr lang="ko-KR" altLang="en-US" sz="3200" b="1" dirty="0">
              <a:effectLst>
                <a:outerShdw blurRad="38100" dist="38100" dir="2700000" algn="tl">
                  <a:srgbClr val="000000">
                    <a:alpha val="43137"/>
                  </a:srgbClr>
                </a:outerShdw>
              </a:effectLst>
              <a:latin typeface="Arial Rounded MT Bold" panose="020F0704030504030204" pitchFamily="34" charset="0"/>
            </a:endParaRPr>
          </a:p>
          <a:p>
            <a:pPr marL="342900" lvl="0" indent="-342900" algn="l" defTabSz="914400" latinLnBrk="0">
              <a:spcBef>
                <a:spcPts val="0"/>
              </a:spcBef>
              <a:spcAft>
                <a:spcPts val="600"/>
              </a:spcAft>
              <a:buClr>
                <a:srgbClr val="000000"/>
              </a:buClr>
              <a:buFont typeface="Arial Unicode MS"/>
              <a:buChar cha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rPr>
              <a:t>Strength</a:t>
            </a:r>
            <a:endParaRPr lang="ko-KR" altLang="en-US" sz="3200" b="1" dirty="0">
              <a:effectLst>
                <a:outerShdw blurRad="38100" dist="38100" dir="2700000" algn="tl">
                  <a:srgbClr val="000000">
                    <a:alpha val="43137"/>
                  </a:srgbClr>
                </a:outerShdw>
              </a:effectLst>
              <a:latin typeface="Arial Rounded MT Bold" panose="020F0704030504030204" pitchFamily="34" charset="0"/>
            </a:endParaRPr>
          </a:p>
          <a:p>
            <a:pPr marL="342900" lvl="0" indent="-342900" algn="l" defTabSz="914400" latinLnBrk="0">
              <a:spcBef>
                <a:spcPts val="0"/>
              </a:spcBef>
              <a:spcAft>
                <a:spcPts val="600"/>
              </a:spcAft>
              <a:buClr>
                <a:srgbClr val="000000"/>
              </a:buClr>
              <a:buFont typeface="Arial Unicode MS"/>
              <a:buChar cha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rPr>
              <a:t>Success </a:t>
            </a:r>
            <a:endParaRPr lang="ko-KR" altLang="en-US" sz="3200" b="1" dirty="0">
              <a:effectLst>
                <a:outerShdw blurRad="38100" dist="38100" dir="2700000" algn="tl">
                  <a:srgbClr val="000000">
                    <a:alpha val="43137"/>
                  </a:srgbClr>
                </a:outerShdw>
              </a:effectLst>
              <a:latin typeface="Arial Rounded MT Bold" panose="020F0704030504030204" pitchFamily="34" charset="0"/>
            </a:endParaRPr>
          </a:p>
        </p:txBody>
      </p:sp>
      <p:sp>
        <p:nvSpPr>
          <p:cNvPr id="5" name="Text Placeholder 4"/>
          <p:cNvSpPr>
            <a:spLocks noGrp="1"/>
          </p:cNvSpPr>
          <p:nvPr>
            <p:ph type="body" sz="quarter" idx="3"/>
          </p:nvPr>
        </p:nvSpPr>
        <p:spPr>
          <a:xfrm>
            <a:off x="4645025" y="1535430"/>
            <a:ext cx="3584575" cy="640080"/>
          </a:xfrm>
          <a:solidFill>
            <a:schemeClr val="bg2">
              <a:alpha val="90000"/>
            </a:schemeClr>
          </a:solidFill>
        </p:spPr>
        <p:txBody>
          <a:bodyPr>
            <a:normAutofit/>
          </a:bodyPr>
          <a:lstStyle/>
          <a:p>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There </a:t>
            </a:r>
            <a:r>
              <a:rPr lang="en-US" sz="36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Will Be</a:t>
            </a:r>
            <a:r>
              <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6" name="Content Placeholder 5"/>
          <p:cNvSpPr>
            <a:spLocks noGrp="1"/>
          </p:cNvSpPr>
          <p:nvPr>
            <p:ph sz="quarter" idx="4"/>
          </p:nvPr>
        </p:nvSpPr>
        <p:spPr>
          <a:xfrm>
            <a:off x="4645025" y="2174875"/>
            <a:ext cx="3584575" cy="1787525"/>
          </a:xfrm>
          <a:solidFill>
            <a:schemeClr val="bg2">
              <a:alpha val="90000"/>
            </a:schemeClr>
          </a:solidFill>
        </p:spPr>
        <p:txBody>
          <a:bodyPr wrap="square" lIns="91440" tIns="45720" rIns="91440" bIns="45720" anchor="t">
            <a:normAutofit/>
          </a:bodyPr>
          <a:lstStyle/>
          <a:p>
            <a:pPr marL="342900" lvl="0" indent="-342900" algn="l" defTabSz="914400" latinLnBrk="0">
              <a:spcBef>
                <a:spcPts val="0"/>
              </a:spcBef>
              <a:spcAft>
                <a:spcPts val="600"/>
              </a:spcAft>
              <a:buClr>
                <a:srgbClr val="000000"/>
              </a:buClr>
              <a:buFont typeface="Arial Unicode MS"/>
              <a:buChar cha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Struggle</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42900" lvl="0" indent="-342900" algn="l" defTabSz="914400" latinLnBrk="0">
              <a:spcBef>
                <a:spcPts val="0"/>
              </a:spcBef>
              <a:spcAft>
                <a:spcPts val="600"/>
              </a:spcAft>
              <a:buClr>
                <a:srgbClr val="000000"/>
              </a:buClr>
              <a:buFont typeface="Arial Unicode MS"/>
              <a:buChar cha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Strength</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42900" lvl="0" indent="-342900" algn="l" defTabSz="914400" latinLnBrk="0">
              <a:spcBef>
                <a:spcPts val="0"/>
              </a:spcBef>
              <a:spcAft>
                <a:spcPts val="600"/>
              </a:spcAft>
              <a:buClr>
                <a:srgbClr val="000000"/>
              </a:buClr>
              <a:buFont typeface="Arial Unicode MS"/>
              <a:buChar cha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Success </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42900" indent="-342900" algn="l" defTabSz="914400" latinLnBrk="0">
              <a:lnSpc>
                <a:spcPct val="102000"/>
              </a:lnSpc>
              <a:spcBef>
                <a:spcPts val="500"/>
              </a:spcBef>
              <a:spcAft>
                <a:spcPts val="0"/>
              </a:spcAft>
              <a:buFontTx/>
              <a:buNone/>
            </a:pPr>
            <a:endParaRPr lang="ko-KR" altLang="en-US" sz="24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8" name="TextBox 7"/>
          <p:cNvSpPr txBox="1"/>
          <p:nvPr/>
        </p:nvSpPr>
        <p:spPr>
          <a:xfrm>
            <a:off x="1219201" y="4495800"/>
            <a:ext cx="7239000" cy="1982594"/>
          </a:xfrm>
          <a:prstGeom prst="rect">
            <a:avLst/>
          </a:prstGeom>
          <a:solidFill>
            <a:schemeClr val="bg2">
              <a:alpha val="90000"/>
            </a:schemeClr>
          </a:solidFill>
        </p:spPr>
        <p:txBody>
          <a:bodyPr wrap="square">
            <a:spAutoFit/>
          </a:bodyPr>
          <a:lstStyle/>
          <a:p>
            <a:pPr marL="342900" indent="-342900" algn="l" defTabSz="914400" latinLnBrk="0">
              <a:spcBef>
                <a:spcPts val="0"/>
              </a:spcBef>
              <a:spcAft>
                <a:spcPts val="0"/>
              </a:spcAft>
              <a:buFontTx/>
              <a:buNone/>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Spiritual Success Always Comes...</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42900" indent="-342900" algn="l" defTabSz="914400" latinLnBrk="0">
              <a:lnSpc>
                <a:spcPct val="150000"/>
              </a:lnSpc>
              <a:spcBef>
                <a:spcPts val="0"/>
              </a:spcBef>
              <a:spcAft>
                <a:spcPts val="0"/>
              </a:spcAft>
              <a:buFontTx/>
              <a:buNone/>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Through...</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42900" indent="-342900" algn="l" defTabSz="914400" latinLnBrk="0">
              <a:lnSpc>
                <a:spcPct val="150000"/>
              </a:lnSpc>
              <a:spcBef>
                <a:spcPts val="0"/>
              </a:spcBef>
              <a:spcAft>
                <a:spcPts val="0"/>
              </a:spcAft>
              <a:buFontTx/>
              <a:buNone/>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...Struggle</a:t>
            </a:r>
            <a:endParaRPr lang="en-US" sz="3200" dirty="0">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5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2000"/>
                                        <p:tgtEl>
                                          <p:spTgt spid="3">
                                            <p:bg/>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4">
                                            <p:bg/>
                                          </p:spTgt>
                                        </p:tgtEl>
                                        <p:attrNameLst>
                                          <p:attrName>style.visibility</p:attrName>
                                        </p:attrNameLst>
                                      </p:cBhvr>
                                      <p:to>
                                        <p:strVal val="visible"/>
                                      </p:to>
                                    </p:set>
                                    <p:animEffect transition="in" filter="barn(outHorizontal)">
                                      <p:cBhvr>
                                        <p:cTn id="20" dur="2000"/>
                                        <p:tgtEl>
                                          <p:spTgt spid="4">
                                            <p:bg/>
                                          </p:spTgt>
                                        </p:tgtEl>
                                      </p:cBhvr>
                                    </p:animEffect>
                                  </p:childTnLst>
                                </p:cTn>
                              </p:par>
                              <p:par>
                                <p:cTn id="21" presetID="16" presetClass="entr" presetSubtype="42"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barn(outHorizontal)">
                                      <p:cBhvr>
                                        <p:cTn id="23" dur="2000"/>
                                        <p:tgtEl>
                                          <p:spTgt spid="4">
                                            <p:txEl>
                                              <p:pRg st="0" end="0"/>
                                            </p:txEl>
                                          </p:spTgt>
                                        </p:tgtEl>
                                      </p:cBhvr>
                                    </p:animEffect>
                                  </p:childTnLst>
                                </p:cTn>
                              </p:par>
                            </p:childTnLst>
                          </p:cTn>
                        </p:par>
                        <p:par>
                          <p:cTn id="24" fill="hold">
                            <p:stCondLst>
                              <p:cond delay="2000"/>
                            </p:stCondLst>
                            <p:childTnLst>
                              <p:par>
                                <p:cTn id="25" presetID="16" presetClass="entr" presetSubtype="42" fill="hold" grpId="0"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arn(outHorizontal)">
                                      <p:cBhvr>
                                        <p:cTn id="27" dur="2000"/>
                                        <p:tgtEl>
                                          <p:spTgt spid="4">
                                            <p:txEl>
                                              <p:pRg st="1" end="1"/>
                                            </p:txEl>
                                          </p:spTgt>
                                        </p:tgtEl>
                                      </p:cBhvr>
                                    </p:animEffect>
                                  </p:childTnLst>
                                </p:cTn>
                              </p:par>
                            </p:childTnLst>
                          </p:cTn>
                        </p:par>
                        <p:par>
                          <p:cTn id="28" fill="hold">
                            <p:stCondLst>
                              <p:cond delay="4000"/>
                            </p:stCondLst>
                            <p:childTnLst>
                              <p:par>
                                <p:cTn id="29" presetID="16" presetClass="entr" presetSubtype="42" fill="hold" grpId="0"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barn(outHorizontal)">
                                      <p:cBhvr>
                                        <p:cTn id="31" dur="20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5">
                                            <p:bg/>
                                          </p:spTgt>
                                        </p:tgtEl>
                                        <p:attrNameLst>
                                          <p:attrName>style.visibility</p:attrName>
                                        </p:attrNameLst>
                                      </p:cBhvr>
                                      <p:to>
                                        <p:strVal val="visible"/>
                                      </p:to>
                                    </p:set>
                                    <p:animEffect transition="in" filter="barn(outVertical)">
                                      <p:cBhvr>
                                        <p:cTn id="36" dur="500"/>
                                        <p:tgtEl>
                                          <p:spTgt spid="5">
                                            <p:bg/>
                                          </p:spTgt>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barn(outVertical)">
                                      <p:cBhvr>
                                        <p:cTn id="39" dur="500"/>
                                        <p:tgtEl>
                                          <p:spTgt spid="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
                                            <p:bg/>
                                          </p:spTgt>
                                        </p:tgtEl>
                                        <p:attrNameLst>
                                          <p:attrName>style.visibility</p:attrName>
                                        </p:attrNameLst>
                                      </p:cBhvr>
                                      <p:to>
                                        <p:strVal val="visible"/>
                                      </p:to>
                                    </p:set>
                                    <p:animEffect transition="in" filter="barn(inVertical)">
                                      <p:cBhvr>
                                        <p:cTn id="44" dur="2000"/>
                                        <p:tgtEl>
                                          <p:spTgt spid="6">
                                            <p:bg/>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barn(inVertical)">
                                      <p:cBhvr>
                                        <p:cTn id="47" dur="2000"/>
                                        <p:tgtEl>
                                          <p:spTgt spid="6">
                                            <p:txEl>
                                              <p:pRg st="0" end="0"/>
                                            </p:txEl>
                                          </p:spTgt>
                                        </p:tgtEl>
                                      </p:cBhvr>
                                    </p:animEffect>
                                  </p:childTnLst>
                                </p:cTn>
                              </p:par>
                            </p:childTnLst>
                          </p:cTn>
                        </p:par>
                        <p:par>
                          <p:cTn id="48" fill="hold">
                            <p:stCondLst>
                              <p:cond delay="2000"/>
                            </p:stCondLst>
                            <p:childTnLst>
                              <p:par>
                                <p:cTn id="49" presetID="16" presetClass="entr" presetSubtype="21" fill="hold" grpId="0" nodeType="after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barn(inVertical)">
                                      <p:cBhvr>
                                        <p:cTn id="51" dur="2000"/>
                                        <p:tgtEl>
                                          <p:spTgt spid="6">
                                            <p:txEl>
                                              <p:pRg st="1" end="1"/>
                                            </p:txEl>
                                          </p:spTgt>
                                        </p:tgtEl>
                                      </p:cBhvr>
                                    </p:animEffect>
                                  </p:childTnLst>
                                </p:cTn>
                              </p:par>
                            </p:childTnLst>
                          </p:cTn>
                        </p:par>
                        <p:par>
                          <p:cTn id="52" fill="hold">
                            <p:stCondLst>
                              <p:cond delay="4000"/>
                            </p:stCondLst>
                            <p:childTnLst>
                              <p:par>
                                <p:cTn id="53" presetID="16" presetClass="entr" presetSubtype="21" fill="hold" grpId="0" nodeType="after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Effect transition="in" filter="barn(inVertical)">
                                      <p:cBhvr>
                                        <p:cTn id="55" dur="2000"/>
                                        <p:tgtEl>
                                          <p:spTgt spid="6">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2000" fill="hold"/>
                                        <p:tgtEl>
                                          <p:spTgt spid="8"/>
                                        </p:tgtEl>
                                        <p:attrNameLst>
                                          <p:attrName>ppt_x</p:attrName>
                                        </p:attrNameLst>
                                      </p:cBhvr>
                                      <p:tavLst>
                                        <p:tav tm="0">
                                          <p:val>
                                            <p:strVal val="#ppt_x"/>
                                          </p:val>
                                        </p:tav>
                                        <p:tav tm="100000">
                                          <p:val>
                                            <p:strVal val="#ppt_x"/>
                                          </p:val>
                                        </p:tav>
                                      </p:tavLst>
                                    </p:anim>
                                    <p:anim calcmode="lin" valueType="num">
                                      <p:cBhvr additive="base">
                                        <p:cTn id="61"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P spid="4" grpId="0" animBg="1" uiExpand="1" build="p"/>
      <p:bldP spid="5" grpId="0" animBg="1" uiExpand="1" build="p"/>
      <p:bldP spid="6" grpId="0" animBg="1" uiExpand="1" build="p"/>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236"/>
            <a:ext cx="8230235" cy="991235"/>
          </a:xfrm>
          <a:solidFill>
            <a:schemeClr val="bg2">
              <a:alpha val="90000"/>
            </a:schemeClr>
          </a:solidFill>
        </p:spPr>
        <p:txBody>
          <a:bodyPr wrap="square" lIns="91440" tIns="45720" rIns="91440" bIns="45720" anchor="ctr">
            <a:normAutofit/>
          </a:bodyPr>
          <a:lstStyle/>
          <a:p>
            <a:pPr marL="0" indent="0" algn="ctr" defTabSz="914400" latinLnBrk="0">
              <a:lnSpc>
                <a:spcPct val="104000"/>
              </a:lnSpc>
              <a:spcBef>
                <a:spcPts val="0"/>
              </a:spcBef>
              <a:spcAft>
                <a:spcPts val="0"/>
              </a:spcAft>
              <a:buFontTx/>
              <a:buNone/>
            </a:pPr>
            <a:r>
              <a:rPr lang="en-US" altLang="ko-KR" sz="4400" b="1" dirty="0">
                <a:solidFill>
                  <a:srgbClr val="000000"/>
                </a:solidFill>
                <a:effectLst>
                  <a:outerShdw blurRad="38100" dist="38100" dir="2700000" algn="tl">
                    <a:srgbClr val="C0C0C0"/>
                  </a:outerShdw>
                </a:effectLst>
                <a:latin typeface="Arial Rounded MT Bold" panose="020F0704030504030204" pitchFamily="34" charset="0"/>
              </a:rPr>
              <a:t>What Do These Stones Mean?</a:t>
            </a:r>
            <a:endParaRPr lang="ko-KR" altLang="en-US" sz="4400" b="1" dirty="0">
              <a:latin typeface="Arial Rounded MT Bold" panose="020F0704030504030204" pitchFamily="34" charset="0"/>
            </a:endParaRPr>
          </a:p>
        </p:txBody>
      </p:sp>
      <p:sp>
        <p:nvSpPr>
          <p:cNvPr id="3" name="Text Placeholder 2"/>
          <p:cNvSpPr>
            <a:spLocks noGrp="1"/>
          </p:cNvSpPr>
          <p:nvPr>
            <p:ph type="body" idx="1"/>
          </p:nvPr>
        </p:nvSpPr>
        <p:spPr>
          <a:xfrm>
            <a:off x="304800" y="1535430"/>
            <a:ext cx="3810001" cy="640080"/>
          </a:xfrm>
          <a:solidFill>
            <a:schemeClr val="bg2">
              <a:alpha val="90000"/>
            </a:schemeClr>
          </a:solidFill>
        </p:spPr>
        <p:txBody>
          <a:bodyPr wrap="square" lIns="91440" tIns="45720" rIns="91440" bIns="45720" anchor="b">
            <a:normAutofit/>
          </a:bodyPr>
          <a:lstStyle/>
          <a:p>
            <a:pPr marL="0" indent="0" algn="l" defTabSz="914400" latinLnBrk="0">
              <a:lnSpc>
                <a:spcPct val="102000"/>
              </a:lnSpc>
              <a:spcBef>
                <a:spcPts val="0"/>
              </a:spcBef>
              <a:spcAft>
                <a:spcPts val="0"/>
              </a:spcAft>
              <a:buFontTx/>
              <a:buNone/>
            </a:pPr>
            <a:r>
              <a:rPr lang="en-US" altLang="ko-KR" sz="3200"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a:t>
            </a: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ehind There Was</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4" name="Content Placeholder 3"/>
          <p:cNvSpPr>
            <a:spLocks noGrp="1"/>
          </p:cNvSpPr>
          <p:nvPr>
            <p:ph sz="half" idx="2"/>
          </p:nvPr>
        </p:nvSpPr>
        <p:spPr>
          <a:xfrm>
            <a:off x="304799" y="2174875"/>
            <a:ext cx="3810001" cy="1787525"/>
          </a:xfrm>
          <a:solidFill>
            <a:schemeClr val="bg2">
              <a:alpha val="90000"/>
            </a:schemeClr>
          </a:solidFill>
        </p:spPr>
        <p:txBody>
          <a:bodyPr>
            <a:normAutofit/>
          </a:bodyPr>
          <a:lstStyle/>
          <a:p>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Protection</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Provision</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Presence</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5" name="Text Placeholder 4"/>
          <p:cNvSpPr>
            <a:spLocks noGrp="1"/>
          </p:cNvSpPr>
          <p:nvPr>
            <p:ph type="body" sz="quarter" idx="3"/>
          </p:nvPr>
        </p:nvSpPr>
        <p:spPr>
          <a:xfrm>
            <a:off x="4645024" y="1535430"/>
            <a:ext cx="3508376" cy="640080"/>
          </a:xfrm>
          <a:solidFill>
            <a:schemeClr val="bg2">
              <a:alpha val="90000"/>
            </a:schemeClr>
          </a:solidFill>
        </p:spPr>
        <p:txBody>
          <a:bodyPr wrap="square" lIns="91440" tIns="45720" rIns="91440" bIns="45720" anchor="b">
            <a:noAutofit/>
          </a:bodyPr>
          <a:lstStyle/>
          <a:p>
            <a:pPr marL="0" indent="0" algn="l" defTabSz="914400" latinLnBrk="0">
              <a:lnSpc>
                <a:spcPct val="102000"/>
              </a:lnSpc>
              <a:spcBef>
                <a:spcPts val="0"/>
              </a:spcBef>
              <a:spcAft>
                <a:spcPts val="0"/>
              </a:spcAft>
              <a:buFontTx/>
              <a:buNone/>
            </a:pPr>
            <a:r>
              <a:rPr lang="en-US" altLang="ko-KR" sz="3200"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Ahead Will Be</a:t>
            </a: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6" name="Content Placeholder 5"/>
          <p:cNvSpPr>
            <a:spLocks noGrp="1"/>
          </p:cNvSpPr>
          <p:nvPr>
            <p:ph sz="quarter" idx="4"/>
          </p:nvPr>
        </p:nvSpPr>
        <p:spPr>
          <a:xfrm>
            <a:off x="4645025" y="2174875"/>
            <a:ext cx="3508375" cy="1787525"/>
          </a:xfrm>
          <a:solidFill>
            <a:schemeClr val="bg2">
              <a:alpha val="90000"/>
            </a:schemeClr>
          </a:solidFill>
        </p:spPr>
        <p:txBody>
          <a:bodyPr wrap="square" lIns="91440" tIns="45720" rIns="91440" bIns="45720" anchor="t">
            <a:normAutofit/>
          </a:bodyPr>
          <a:lstStyle/>
          <a:p>
            <a:pPr marL="407035" lvl="0" indent="-407035" algn="l" defTabSz="914400" latinLnBrk="0">
              <a:lnSpc>
                <a:spcPct val="102000"/>
              </a:lnSpc>
              <a:spcBef>
                <a:spcPts val="600"/>
              </a:spcBef>
              <a:spcAft>
                <a:spcPts val="0"/>
              </a:spcAft>
              <a:buClr>
                <a:srgbClr val="000000"/>
              </a:buCl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Protection</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42900" lvl="0" indent="-342900" algn="l" defTabSz="914400" latinLnBrk="0">
              <a:lnSpc>
                <a:spcPct val="102000"/>
              </a:lnSpc>
              <a:spcBef>
                <a:spcPts val="600"/>
              </a:spcBef>
              <a:spcAft>
                <a:spcPts val="0"/>
              </a:spcAft>
              <a:buClr>
                <a:srgbClr val="000000"/>
              </a:buClr>
              <a:buFont typeface="Arial Unicode MS"/>
              <a:buChar cha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Provision</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42900" lvl="0" indent="-342900" algn="l" defTabSz="914400" latinLnBrk="0">
              <a:lnSpc>
                <a:spcPct val="102000"/>
              </a:lnSpc>
              <a:spcBef>
                <a:spcPts val="500"/>
              </a:spcBef>
              <a:spcAft>
                <a:spcPts val="0"/>
              </a:spcAft>
              <a:buClr>
                <a:srgbClr val="000000"/>
              </a:buClr>
              <a:buFont typeface="Arial Unicode MS"/>
              <a:buChar char="•"/>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Presence</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42900" indent="-342900" algn="l" defTabSz="914400" latinLnBrk="0">
              <a:lnSpc>
                <a:spcPct val="102000"/>
              </a:lnSpc>
              <a:spcBef>
                <a:spcPts val="500"/>
              </a:spcBef>
              <a:spcAft>
                <a:spcPts val="0"/>
              </a:spcAft>
              <a:buFontTx/>
              <a:buNone/>
            </a:pPr>
            <a:endParaRPr lang="ko-KR" altLang="en-US" sz="24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8" name="TextBox 7"/>
          <p:cNvSpPr txBox="1"/>
          <p:nvPr/>
        </p:nvSpPr>
        <p:spPr>
          <a:xfrm>
            <a:off x="2146981" y="4423359"/>
            <a:ext cx="4939619" cy="1967205"/>
          </a:xfrm>
          <a:prstGeom prst="rect">
            <a:avLst/>
          </a:prstGeom>
          <a:solidFill>
            <a:schemeClr val="bg2">
              <a:alpha val="90000"/>
            </a:schemeClr>
          </a:solidFill>
        </p:spPr>
        <p:txBody>
          <a:bodyPr wrap="square">
            <a:spAutoFit/>
          </a:bodyPr>
          <a:lstStyle/>
          <a:p>
            <a:pPr marL="342900" indent="-342900" algn="l" defTabSz="914400" latinLnBrk="0">
              <a:spcBef>
                <a:spcPts val="0"/>
              </a:spcBef>
              <a:spcAft>
                <a:spcPts val="0"/>
              </a:spcAft>
              <a:buFontTx/>
              <a:buNone/>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 Always Helps Us...</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42900" indent="-342900" algn="l" defTabSz="914400" latinLnBrk="0">
              <a:lnSpc>
                <a:spcPct val="150000"/>
              </a:lnSpc>
              <a:spcBef>
                <a:spcPts val="0"/>
              </a:spcBef>
              <a:spcAft>
                <a:spcPts val="0"/>
              </a:spcAft>
              <a:buFontTx/>
              <a:buNone/>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Through...</a:t>
            </a:r>
            <a:endParaRPr lang="ko-KR" alt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42900" indent="-342900" algn="l" defTabSz="914400" latinLnBrk="0">
              <a:lnSpc>
                <a:spcPct val="150000"/>
              </a:lnSpc>
              <a:spcBef>
                <a:spcPts val="0"/>
              </a:spcBef>
              <a:spcAft>
                <a:spcPts val="0"/>
              </a:spcAft>
              <a:buFontTx/>
              <a:buNone/>
            </a:pPr>
            <a:r>
              <a:rPr lang="en-US" altLang="ko-KR"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...the Struggle</a:t>
            </a:r>
            <a:endParaRPr lang="en-US" dirty="0">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Horizontal)">
                                      <p:cBhvr>
                                        <p:cTn id="12" dur="2000"/>
                                        <p:tgtEl>
                                          <p:spTgt spid="3">
                                            <p:bg/>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Horizontal)">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4">
                                            <p:bg/>
                                          </p:spTgt>
                                        </p:tgtEl>
                                        <p:attrNameLst>
                                          <p:attrName>style.visibility</p:attrName>
                                        </p:attrNameLst>
                                      </p:cBhvr>
                                      <p:to>
                                        <p:strVal val="visible"/>
                                      </p:to>
                                    </p:set>
                                    <p:animEffect transition="in" filter="barn(outHorizontal)">
                                      <p:cBhvr>
                                        <p:cTn id="20" dur="2000"/>
                                        <p:tgtEl>
                                          <p:spTgt spid="4">
                                            <p:bg/>
                                          </p:spTgt>
                                        </p:tgtEl>
                                      </p:cBhvr>
                                    </p:animEffect>
                                  </p:childTnLst>
                                </p:cTn>
                              </p:par>
                              <p:par>
                                <p:cTn id="21" presetID="16" presetClass="entr" presetSubtype="42"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barn(outHorizontal)">
                                      <p:cBhvr>
                                        <p:cTn id="23" dur="2000"/>
                                        <p:tgtEl>
                                          <p:spTgt spid="4">
                                            <p:txEl>
                                              <p:pRg st="0" end="0"/>
                                            </p:txEl>
                                          </p:spTgt>
                                        </p:tgtEl>
                                      </p:cBhvr>
                                    </p:animEffect>
                                  </p:childTnLst>
                                </p:cTn>
                              </p:par>
                            </p:childTnLst>
                          </p:cTn>
                        </p:par>
                        <p:par>
                          <p:cTn id="24" fill="hold">
                            <p:stCondLst>
                              <p:cond delay="2000"/>
                            </p:stCondLst>
                            <p:childTnLst>
                              <p:par>
                                <p:cTn id="25" presetID="16" presetClass="entr" presetSubtype="42" fill="hold" grpId="0"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arn(outHorizontal)">
                                      <p:cBhvr>
                                        <p:cTn id="27" dur="2000"/>
                                        <p:tgtEl>
                                          <p:spTgt spid="4">
                                            <p:txEl>
                                              <p:pRg st="1" end="1"/>
                                            </p:txEl>
                                          </p:spTgt>
                                        </p:tgtEl>
                                      </p:cBhvr>
                                    </p:animEffect>
                                  </p:childTnLst>
                                </p:cTn>
                              </p:par>
                            </p:childTnLst>
                          </p:cTn>
                        </p:par>
                        <p:par>
                          <p:cTn id="28" fill="hold">
                            <p:stCondLst>
                              <p:cond delay="4000"/>
                            </p:stCondLst>
                            <p:childTnLst>
                              <p:par>
                                <p:cTn id="29" presetID="16" presetClass="entr" presetSubtype="42" fill="hold" grpId="0"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barn(outHorizontal)">
                                      <p:cBhvr>
                                        <p:cTn id="31" dur="20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42" fill="hold" grpId="0" nodeType="clickEffect">
                                  <p:stCondLst>
                                    <p:cond delay="0"/>
                                  </p:stCondLst>
                                  <p:childTnLst>
                                    <p:set>
                                      <p:cBhvr>
                                        <p:cTn id="35" dur="1" fill="hold">
                                          <p:stCondLst>
                                            <p:cond delay="0"/>
                                          </p:stCondLst>
                                        </p:cTn>
                                        <p:tgtEl>
                                          <p:spTgt spid="5">
                                            <p:bg/>
                                          </p:spTgt>
                                        </p:tgtEl>
                                        <p:attrNameLst>
                                          <p:attrName>style.visibility</p:attrName>
                                        </p:attrNameLst>
                                      </p:cBhvr>
                                      <p:to>
                                        <p:strVal val="visible"/>
                                      </p:to>
                                    </p:set>
                                    <p:animEffect transition="in" filter="barn(outHorizontal)">
                                      <p:cBhvr>
                                        <p:cTn id="36" dur="500"/>
                                        <p:tgtEl>
                                          <p:spTgt spid="5">
                                            <p:bg/>
                                          </p:spTgt>
                                        </p:tgtEl>
                                      </p:cBhvr>
                                    </p:animEffect>
                                  </p:childTnLst>
                                </p:cTn>
                              </p:par>
                              <p:par>
                                <p:cTn id="37" presetID="16" presetClass="entr" presetSubtype="42" fill="hold" grpId="0" nodeType="with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barn(outHorizontal)">
                                      <p:cBhvr>
                                        <p:cTn id="39" dur="500"/>
                                        <p:tgtEl>
                                          <p:spTgt spid="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6">
                                            <p:bg/>
                                          </p:spTgt>
                                        </p:tgtEl>
                                        <p:attrNameLst>
                                          <p:attrName>style.visibility</p:attrName>
                                        </p:attrNameLst>
                                      </p:cBhvr>
                                      <p:to>
                                        <p:strVal val="visible"/>
                                      </p:to>
                                    </p:set>
                                    <p:animEffect transition="in" filter="barn(inHorizontal)">
                                      <p:cBhvr>
                                        <p:cTn id="44" dur="2000"/>
                                        <p:tgtEl>
                                          <p:spTgt spid="6">
                                            <p:bg/>
                                          </p:spTgt>
                                        </p:tgtEl>
                                      </p:cBhvr>
                                    </p:animEffect>
                                  </p:childTnLst>
                                </p:cTn>
                              </p:par>
                              <p:par>
                                <p:cTn id="45" presetID="16" presetClass="entr" presetSubtype="26" fill="hold" grpId="0" nodeType="with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barn(inHorizontal)">
                                      <p:cBhvr>
                                        <p:cTn id="47" dur="2000"/>
                                        <p:tgtEl>
                                          <p:spTgt spid="6">
                                            <p:txEl>
                                              <p:pRg st="0" end="0"/>
                                            </p:txEl>
                                          </p:spTgt>
                                        </p:tgtEl>
                                      </p:cBhvr>
                                    </p:animEffect>
                                  </p:childTnLst>
                                </p:cTn>
                              </p:par>
                            </p:childTnLst>
                          </p:cTn>
                        </p:par>
                        <p:par>
                          <p:cTn id="48" fill="hold">
                            <p:stCondLst>
                              <p:cond delay="2000"/>
                            </p:stCondLst>
                            <p:childTnLst>
                              <p:par>
                                <p:cTn id="49" presetID="16" presetClass="entr" presetSubtype="26" fill="hold" grpId="0" nodeType="after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barn(inHorizontal)">
                                      <p:cBhvr>
                                        <p:cTn id="51" dur="2000"/>
                                        <p:tgtEl>
                                          <p:spTgt spid="6">
                                            <p:txEl>
                                              <p:pRg st="1" end="1"/>
                                            </p:txEl>
                                          </p:spTgt>
                                        </p:tgtEl>
                                      </p:cBhvr>
                                    </p:animEffect>
                                  </p:childTnLst>
                                </p:cTn>
                              </p:par>
                            </p:childTnLst>
                          </p:cTn>
                        </p:par>
                        <p:par>
                          <p:cTn id="52" fill="hold">
                            <p:stCondLst>
                              <p:cond delay="4000"/>
                            </p:stCondLst>
                            <p:childTnLst>
                              <p:par>
                                <p:cTn id="53" presetID="16" presetClass="entr" presetSubtype="26" fill="hold" grpId="0" nodeType="after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Effect transition="in" filter="barn(inHorizontal)">
                                      <p:cBhvr>
                                        <p:cTn id="55" dur="2000"/>
                                        <p:tgtEl>
                                          <p:spTgt spid="6">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2000" fill="hold"/>
                                        <p:tgtEl>
                                          <p:spTgt spid="8"/>
                                        </p:tgtEl>
                                        <p:attrNameLst>
                                          <p:attrName>ppt_x</p:attrName>
                                        </p:attrNameLst>
                                      </p:cBhvr>
                                      <p:tavLst>
                                        <p:tav tm="0">
                                          <p:val>
                                            <p:strVal val="#ppt_x"/>
                                          </p:val>
                                        </p:tav>
                                        <p:tav tm="100000">
                                          <p:val>
                                            <p:strVal val="#ppt_x"/>
                                          </p:val>
                                        </p:tav>
                                      </p:tavLst>
                                    </p:anim>
                                    <p:anim calcmode="lin" valueType="num">
                                      <p:cBhvr additive="base">
                                        <p:cTn id="61"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P spid="4" grpId="0" animBg="1" uiExpand="1" build="p"/>
      <p:bldP spid="5" grpId="0" animBg="1" uiExpand="1" build="p"/>
      <p:bldP spid="6" grpId="0" animBg="1" uiExpand="1" build="p"/>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a:solidFill>
            <a:schemeClr val="bg2">
              <a:alpha val="90000"/>
            </a:schemeClr>
          </a:solidFill>
        </p:spPr>
        <p:txBody>
          <a:bodyPr>
            <a:normAutofit fontScale="90000"/>
          </a:bodyPr>
          <a:lstStyle/>
          <a:p>
            <a:pPr algn="l"/>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Left Giants in Promised Land On Purpose..to Produce Struggle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457200" y="1600200"/>
            <a:ext cx="6400800" cy="4572000"/>
          </a:xfrm>
          <a:solidFill>
            <a:schemeClr val="bg2">
              <a:alpha val="90000"/>
            </a:schemeClr>
          </a:solidFill>
        </p:spPr>
        <p:txBody>
          <a:bodyPr>
            <a:normAutofit/>
          </a:bodyPr>
          <a:lstStyle/>
          <a:p>
            <a:pPr>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 Knows a Lack of Struggle Produces: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5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Spiritual Weakness</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5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Loss of Spiritual Edge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5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Thanklessness</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5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Spiritual Laziness</a:t>
            </a: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25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0" fill="hold"/>
                                        <p:tgtEl>
                                          <p:spTgt spid="2"/>
                                        </p:tgtEl>
                                        <p:attrNameLst>
                                          <p:attrName>ppt_w</p:attrName>
                                        </p:attrNameLst>
                                      </p:cBhvr>
                                      <p:tavLst>
                                        <p:tav tm="0">
                                          <p:val>
                                            <p:fltVal val="0"/>
                                          </p:val>
                                        </p:tav>
                                        <p:tav tm="100000">
                                          <p:val>
                                            <p:strVal val="#ppt_w"/>
                                          </p:val>
                                        </p:tav>
                                      </p:tavLst>
                                    </p:anim>
                                    <p:anim calcmode="lin" valueType="num">
                                      <p:cBhvr>
                                        <p:cTn id="8" dur="2500" fill="hold"/>
                                        <p:tgtEl>
                                          <p:spTgt spid="2"/>
                                        </p:tgtEl>
                                        <p:attrNameLst>
                                          <p:attrName>ppt_h</p:attrName>
                                        </p:attrNameLst>
                                      </p:cBhvr>
                                      <p:tavLst>
                                        <p:tav tm="0">
                                          <p:val>
                                            <p:fltVal val="0"/>
                                          </p:val>
                                        </p:tav>
                                        <p:tav tm="100000">
                                          <p:val>
                                            <p:strVal val="#ppt_h"/>
                                          </p:val>
                                        </p:tav>
                                      </p:tavLst>
                                    </p:anim>
                                    <p:animEffect transition="in" filter="fade">
                                      <p:cBhvr>
                                        <p:cTn id="9" dur="2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randombar(horizontal)">
                                      <p:cBhvr>
                                        <p:cTn id="14" dur="2000"/>
                                        <p:tgtEl>
                                          <p:spTgt spid="3">
                                            <p:bg/>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2000"/>
                                        <p:tgtEl>
                                          <p:spTgt spid="3">
                                            <p:txEl>
                                              <p:pRg st="0" end="0"/>
                                            </p:txEl>
                                          </p:spTgt>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1" dur="2000"/>
                                        <p:tgtEl>
                                          <p:spTgt spid="3">
                                            <p:txEl>
                                              <p:pRg st="1" end="1"/>
                                            </p:txEl>
                                          </p:spTgt>
                                        </p:tgtEl>
                                      </p:cBhvr>
                                    </p:animEffect>
                                  </p:childTnLst>
                                </p:cTn>
                              </p:par>
                            </p:childTnLst>
                          </p:cTn>
                        </p:par>
                        <p:par>
                          <p:cTn id="22" fill="hold">
                            <p:stCondLst>
                              <p:cond delay="4000"/>
                            </p:stCondLst>
                            <p:childTnLst>
                              <p:par>
                                <p:cTn id="23" presetID="14" presetClass="entr" presetSubtype="1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2000"/>
                                        <p:tgtEl>
                                          <p:spTgt spid="3">
                                            <p:txEl>
                                              <p:pRg st="2" end="2"/>
                                            </p:txEl>
                                          </p:spTgt>
                                        </p:tgtEl>
                                      </p:cBhvr>
                                    </p:animEffect>
                                  </p:childTnLst>
                                </p:cTn>
                              </p:par>
                            </p:childTnLst>
                          </p:cTn>
                        </p:par>
                        <p:par>
                          <p:cTn id="26" fill="hold">
                            <p:stCondLst>
                              <p:cond delay="6000"/>
                            </p:stCondLst>
                            <p:childTnLst>
                              <p:par>
                                <p:cTn id="27" presetID="14" presetClass="entr" presetSubtype="1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2000"/>
                                        <p:tgtEl>
                                          <p:spTgt spid="3">
                                            <p:txEl>
                                              <p:pRg st="3" end="3"/>
                                            </p:txEl>
                                          </p:spTgt>
                                        </p:tgtEl>
                                      </p:cBhvr>
                                    </p:animEffect>
                                  </p:childTnLst>
                                </p:cTn>
                              </p:par>
                            </p:childTnLst>
                          </p:cTn>
                        </p:par>
                        <p:par>
                          <p:cTn id="30" fill="hold">
                            <p:stCondLst>
                              <p:cond delay="8000"/>
                            </p:stCondLst>
                            <p:childTnLst>
                              <p:par>
                                <p:cTn id="31" presetID="14" presetClass="entr" presetSubtype="1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4982</Words>
  <Application>WPS Presentation</Application>
  <PresentationFormat>On-screen Show (4:3)</PresentationFormat>
  <Paragraphs>158</Paragraphs>
  <Slides>19</Slides>
  <Notes>0</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19</vt:i4>
      </vt:variant>
    </vt:vector>
  </HeadingPairs>
  <TitlesOfParts>
    <vt:vector size="39" baseType="lpstr">
      <vt:lpstr>Arial</vt:lpstr>
      <vt:lpstr>SimSun</vt:lpstr>
      <vt:lpstr>Wingdings</vt:lpstr>
      <vt:lpstr>Trebuchet MS</vt:lpstr>
      <vt:lpstr>Wingdings 2</vt:lpstr>
      <vt:lpstr>Wingdings</vt:lpstr>
      <vt:lpstr>Arial Rounded MT Bold</vt:lpstr>
      <vt:lpstr>Calibri</vt:lpstr>
      <vt:lpstr>Microsoft YaHei</vt:lpstr>
      <vt:lpstr>Arial Unicode MS</vt:lpstr>
      <vt:lpstr>Roboto</vt:lpstr>
      <vt:lpstr>Times New Roman</vt:lpstr>
      <vt:lpstr>Arial Unicode MS</vt:lpstr>
      <vt:lpstr>Wingdings</vt:lpstr>
      <vt:lpstr>Arial Unicode MS</vt:lpstr>
      <vt:lpstr>Courier New</vt:lpstr>
      <vt:lpstr>Calisto MT</vt:lpstr>
      <vt:lpstr>Ezra SIL</vt:lpstr>
      <vt:lpstr>Office Theme</vt:lpstr>
      <vt:lpstr>Slate</vt:lpstr>
      <vt:lpstr>PowerPoint 演示文稿</vt:lpstr>
      <vt:lpstr>PowerPoint 演示文稿</vt:lpstr>
      <vt:lpstr> New Day Dawning </vt:lpstr>
      <vt:lpstr> New Day Dawning </vt:lpstr>
      <vt:lpstr> New Day Dawning </vt:lpstr>
      <vt:lpstr>Picture of the Promise “Memorial”</vt:lpstr>
      <vt:lpstr>What Do These Stones Mean?</vt:lpstr>
      <vt:lpstr>What Do These Stones Mean?</vt:lpstr>
      <vt:lpstr>God Left Giants in Promised Land On Purpose..to Produce Struggle</vt:lpstr>
      <vt:lpstr> Struggle is a Sign… </vt:lpstr>
      <vt:lpstr>What Do These Stones Mean?</vt:lpstr>
      <vt:lpstr>What Do These Stones Mean?</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Linton</dc:creator>
  <cp:lastModifiedBy>Eddie Edwards</cp:lastModifiedBy>
  <cp:revision>317</cp:revision>
  <dcterms:created xsi:type="dcterms:W3CDTF">2013-01-24T13:01:00Z</dcterms:created>
  <dcterms:modified xsi:type="dcterms:W3CDTF">2025-06-01T20:57:07Z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6D3854E56C854BBDBDBE1FF24CF65B44_13</vt:lpwstr>
  </property>
  <property fmtid="{D5CDD505-2E9C-101B-9397-08002B2CF9AE}" pid="3" name="KSOProductBuildVer">
    <vt:lpwstr>2057-12.2.0.21183</vt:lpwstr>
  </property>
</Properties>
</file>