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21"/>
  </p:handoutMasterIdLst>
  <p:sldIdLst>
    <p:sldId id="649" r:id="rId4"/>
    <p:sldId id="314" r:id="rId5"/>
    <p:sldId id="714" r:id="rId6"/>
    <p:sldId id="651" r:id="rId7"/>
    <p:sldId id="304" r:id="rId8"/>
    <p:sldId id="275" r:id="rId9"/>
    <p:sldId id="256" r:id="rId10"/>
    <p:sldId id="279" r:id="rId11"/>
    <p:sldId id="269" r:id="rId12"/>
    <p:sldId id="270" r:id="rId13"/>
    <p:sldId id="264" r:id="rId14"/>
    <p:sldId id="259" r:id="rId15"/>
    <p:sldId id="274" r:id="rId16"/>
    <p:sldId id="257" r:id="rId17"/>
    <p:sldId id="278" r:id="rId18"/>
    <p:sldId id="712" r:id="rId19"/>
    <p:sldId id="713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9D41558-0094-41C3-B4A2-6395203643A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B3B8F0D0-2C10-4DF3-84A8-14DCB78BC60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4" y="1240077"/>
            <a:ext cx="7302674" cy="4936886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With God We Are Not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1" y="1187648"/>
            <a:ext cx="9301249" cy="416623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in Position for Panic Attacks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…Big Shoes to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…Big Job to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…Without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86" y="154353"/>
            <a:ext cx="9205686" cy="76131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Triggered Many Ways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678"/>
            <a:ext cx="12072730" cy="567193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Your Past Triggers Negative Feelings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a reminder of a difficult past triggers anxious emotions.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change your past, but you can change how you respond to it!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dead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now therefore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Unprepared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over this Jordan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thou, 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Out of Control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unknown, and </a:t>
            </a:r>
            <a:r>
              <a:rPr lang="en-US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is scary, you feel out of control.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thou,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unto the land…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You Have No Explanation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there is no warning or explanation to your anxiety.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speaks false beliefs to us that leave us paralyzed. </a:t>
            </a: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090" y="139839"/>
            <a:ext cx="5502639" cy="76131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Attacks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Looking Back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dead. Now therefore, arise, go over this       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Jordan, you and all this people, to the land….”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is Mentioned (6x) in vs 1-9 (57x)  Rest of Book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Very Easy to Look at What God Has Done in Past/ Think...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…I Cannot Move Forward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Standing Still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“Every place that the sole of your foot will tread I have given..”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Fulfilling the Promises of God Requires…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…that we Walk by Faith.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610" y="139839"/>
            <a:ext cx="5502639" cy="76131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Anxiety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2479546"/>
            <a:ext cx="11728174" cy="4176438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Giving 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(1:5)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man shall be able to stand before you all days of your life; as I was with Moses..will be with you. I will not leave you nor forsake …”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Seems They May Have Given Up, But God Reassured 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Falling Short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(1:6)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 strong /good courage, for to this people you shall divide as an inheritance the land which I swore to their fathers to give them”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Inheritance Is the Land that God Promised.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57" y="171736"/>
            <a:ext cx="4003770" cy="76131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 Panic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771321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Meditation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mutter under breath- talk to self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Reverse Meditation = Worry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deteriorates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6" y="85060"/>
            <a:ext cx="11857047" cy="65189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450937"/>
            <a:ext cx="11749413" cy="444674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We Conclude Today,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Reflect On Areas Of Your Life Where Anxiety has Taken Hold.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Remember, God Is Not Only Aware Of Your Struggles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, Actively Working to Bring Peace Into Your Life.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Said, "In This World, You Will Have Trouble. But Take Heart! I Have Overcome The World” (John 16:33, NIV).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Us Choose To Focus On Him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Knowing He Cares For Us Deeply.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91638" y="1225204"/>
            <a:ext cx="7159929" cy="3943349"/>
          </a:xfrm>
          <a:solidFill>
            <a:schemeClr val="bg2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in Heaven Generative A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201402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Edward Christian Church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6/8/2025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37554" y="750518"/>
            <a:ext cx="7086599" cy="5111663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76200"/>
            <a:ext cx="11548997" cy="6781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out of business school, the young man answered a want ad for an accountant. Now he was being interviewed by a very nervous man who ran a small business that he had started himself.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need someone with an accounting degree," the man said. "But mainly, I'm looking for someone to do my worrying for me.“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"Excuse me?" the accountant said.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worry about a lot of things," the man said. "But I don't want to have to worry about money. Your job will be to take all the money worries off my back.“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see," accountant said. "And how much does the job pay?“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"I'll start you at eighty thousand."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"Eighty thousand dollars!" the accountant exclaimed. "How can such a small business afford a sum like that?“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"That," the owner said, "is your first worry."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447" y="5795889"/>
            <a:ext cx="6442553" cy="921507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Attacking Panic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885" y="718161"/>
            <a:ext cx="2173357" cy="57239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96335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4679" y="110837"/>
            <a:ext cx="21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8, 2025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8957" y="4158641"/>
            <a:ext cx="797907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Before It Attacks You!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0" y="40240"/>
            <a:ext cx="6995160" cy="66065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Test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ready to throw in the…………….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at the end of my…………………..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just a bundle of……………………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at my wits…………………………..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feel like resigning from the human…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in over my…………………………..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If you answered yes to ANY/ All…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…Stress is Poised to Attack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640830" y="868680"/>
            <a:ext cx="1760220" cy="582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(towel).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(rope).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(nerves).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(end).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(race).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(head).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27" y="642010"/>
            <a:ext cx="11307145" cy="528280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 unpleasant state of inner turmoil, often accompanied by nervous behavior, such as pacing back / forth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subjectively unpleasant feelings of dread over anticipated events, such as the feeling of imminent death.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not the same as fear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which is a response to a real or perceived immediate threat,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whereas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the expectation of future threat.</a:t>
            </a:r>
            <a:endParaRPr lang="en-US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Creates Panic…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…Panic Attacks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4825</Words>
  <Application>WPS Presentation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Calibri</vt:lpstr>
      <vt:lpstr>Microsoft YaHei</vt:lpstr>
      <vt:lpstr>Arial Unicode MS</vt:lpstr>
      <vt:lpstr>Calibri Light</vt:lpstr>
      <vt:lpstr>Times New Roman</vt:lpstr>
      <vt:lpstr>Amasis MT Pro Black</vt:lpstr>
      <vt:lpstr>Courier New</vt:lpstr>
      <vt:lpstr>Calisto MT</vt:lpstr>
      <vt:lpstr>Ezra SIL</vt:lpstr>
      <vt:lpstr>Segoe Print</vt:lpstr>
      <vt:lpstr>Office Theme</vt:lpstr>
      <vt:lpstr>Slate</vt:lpstr>
      <vt:lpstr>PowerPoint 演示文稿</vt:lpstr>
      <vt:lpstr>PowerPoint 演示文稿</vt:lpstr>
      <vt:lpstr>Edward Christian Church</vt:lpstr>
      <vt:lpstr>PowerPoint 演示文稿</vt:lpstr>
      <vt:lpstr>PowerPoint 演示文稿</vt:lpstr>
      <vt:lpstr>PowerPoint 演示文稿</vt:lpstr>
      <vt:lpstr>Attacking Panic</vt:lpstr>
      <vt:lpstr>PowerPoint 演示文稿</vt:lpstr>
      <vt:lpstr>PowerPoint 演示文稿</vt:lpstr>
      <vt:lpstr>Joshua</vt:lpstr>
      <vt:lpstr>Anxiety is Triggered Many Ways</vt:lpstr>
      <vt:lpstr>Anxiety Attacks</vt:lpstr>
      <vt:lpstr>Dangers of Anxiety</vt:lpstr>
      <vt:lpstr>Attack Panic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Eddie Edwards</cp:lastModifiedBy>
  <cp:revision>200</cp:revision>
  <cp:lastPrinted>2016-11-17T14:58:00Z</cp:lastPrinted>
  <dcterms:created xsi:type="dcterms:W3CDTF">2016-11-17T13:26:00Z</dcterms:created>
  <dcterms:modified xsi:type="dcterms:W3CDTF">2025-06-08T20:23:14Z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76B85DE7226D47019B52F7B003138157_13</vt:lpwstr>
  </property>
  <property fmtid="{D5CDD505-2E9C-101B-9397-08002B2CF9AE}" pid="3" name="KSOProductBuildVer">
    <vt:lpwstr>2057-12.2.0.21183</vt:lpwstr>
  </property>
</Properties>
</file>