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8" r:id="rId4"/>
  </p:sldMasterIdLst>
  <p:sldIdLst>
    <p:sldId id="727" r:id="rId5"/>
    <p:sldId id="287" r:id="rId6"/>
    <p:sldId id="286" r:id="rId7"/>
    <p:sldId id="282" r:id="rId8"/>
    <p:sldId id="284" r:id="rId9"/>
    <p:sldId id="285" r:id="rId10"/>
    <p:sldId id="256" r:id="rId11"/>
    <p:sldId id="283" r:id="rId12"/>
    <p:sldId id="266" r:id="rId13"/>
    <p:sldId id="271" r:id="rId14"/>
    <p:sldId id="277" r:id="rId15"/>
    <p:sldId id="265" r:id="rId16"/>
    <p:sldId id="272" r:id="rId17"/>
    <p:sldId id="273" r:id="rId18"/>
    <p:sldId id="274" r:id="rId19"/>
    <p:sldId id="275" r:id="rId20"/>
    <p:sldId id="276" r:id="rId21"/>
    <p:sldId id="278" r:id="rId22"/>
    <p:sldId id="723" r:id="rId23"/>
    <p:sldId id="725" r:id="rId24"/>
    <p:sldId id="726"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B6F84132-DC1F-4D52-B511-ABDD0D9D488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84132-DC1F-4D52-B511-ABDD0D9D48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84132-DC1F-4D52-B511-ABDD0D9D488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B6F84132-DC1F-4D52-B511-ABDD0D9D48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lstStyle/>
          <a:p>
            <a:fld id="{B6F84132-DC1F-4D52-B511-ABDD0D9D48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6F84132-DC1F-4D52-B511-ABDD0D9D488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6F84132-DC1F-4D52-B511-ABDD0D9D48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84132-DC1F-4D52-B511-ABDD0D9D488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B6F84132-DC1F-4D52-B511-ABDD0D9D488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B6F84132-DC1F-4D52-B511-ABDD0D9D488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6F84132-DC1F-4D52-B511-ABDD0D9D488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84132-DC1F-4D52-B511-ABDD0D9D488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B6F84132-DC1F-4D52-B511-ABDD0D9D488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A13BA-B9AC-4FE9-BE6F-4967C19DAA2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 Type="http://schemas.openxmlformats.org/officeDocument/2006/relationships/slideLayout" Target="../slideLayouts/slideLayout30.xml"/><Relationship Id="rId12" Type="http://schemas.openxmlformats.org/officeDocument/2006/relationships/theme" Target="../theme/theme3.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4132-DC1F-4D52-B511-ABDD0D9D488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13BA-B9AC-4FE9-BE6F-4967C19DAA2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6F84132-DC1F-4D52-B511-ABDD0D9D4887}" type="datetimeFigureOut">
              <a:rPr lang="en-US" smtClean="0"/>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8A13BA-B9AC-4FE9-BE6F-4967C19DAA27}"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panose="020B0603020202020204"/>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7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90" indent="-269875"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160" indent="-2159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205"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3860" indent="-2159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855"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57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89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42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84132-DC1F-4D52-B511-ABDD0D9D488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A13BA-B9AC-4FE9-BE6F-4967C19DAA2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74376"/>
            <a:ext cx="4824248" cy="1620684"/>
          </a:xfrm>
        </p:spPr>
        <p:txBody>
          <a:bodyPr>
            <a:normAutofit/>
          </a:bodyPr>
          <a:lstStyle/>
          <a:p>
            <a:r>
              <a:rPr lang="en-US" sz="4800" dirty="0"/>
              <a:t>Edward Christian Church</a:t>
            </a:r>
            <a:endParaRPr lang="en-US" sz="4800" dirty="0"/>
          </a:p>
        </p:txBody>
      </p:sp>
      <p:sp>
        <p:nvSpPr>
          <p:cNvPr id="3" name="Subtitle 2"/>
          <p:cNvSpPr>
            <a:spLocks noGrp="1"/>
          </p:cNvSpPr>
          <p:nvPr>
            <p:ph type="subTitle" idx="1"/>
          </p:nvPr>
        </p:nvSpPr>
        <p:spPr>
          <a:xfrm>
            <a:off x="670045" y="4062940"/>
            <a:ext cx="3509383" cy="1394913"/>
          </a:xfrm>
        </p:spPr>
        <p:txBody>
          <a:bodyPr>
            <a:normAutofit/>
          </a:bodyPr>
          <a:lstStyle/>
          <a:p>
            <a:pPr algn="l"/>
            <a:r>
              <a:rPr lang="en-US" sz="3600" dirty="0"/>
              <a:t>Fathers Day ‘25</a:t>
            </a:r>
            <a:endParaRPr lang="en-US" sz="3600" dirty="0"/>
          </a:p>
        </p:txBody>
      </p:sp>
      <p:pic>
        <p:nvPicPr>
          <p:cNvPr id="3074" name="Picture 2" descr="Fathers day greeting card concept. Flat lay."/>
          <p:cNvPicPr>
            <a:picLocks noChangeAspect="1" noChangeArrowheads="1"/>
          </p:cNvPicPr>
          <p:nvPr/>
        </p:nvPicPr>
        <p:blipFill>
          <a:blip r:embed="rId1">
            <a:extLst>
              <a:ext uri="{28A0092B-C50C-407E-A947-70E740481C1C}">
                <a14:useLocalDpi xmlns:a14="http://schemas.microsoft.com/office/drawing/2010/main" val="0"/>
              </a:ext>
            </a:extLst>
          </a:blip>
          <a:srcRect l="9258" r="19120"/>
          <a:stretch>
            <a:fillRect/>
          </a:stretch>
        </p:blipFill>
        <p:spPr bwMode="auto">
          <a:xfrm>
            <a:off x="4824248" y="1"/>
            <a:ext cx="736775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4763" y="0"/>
            <a:ext cx="9242474" cy="915035"/>
          </a:xfrm>
        </p:spPr>
        <p:txBody>
          <a:bodyPr>
            <a:normAutofit fontScale="90000"/>
          </a:bodyPr>
          <a:lstStyle/>
          <a:p>
            <a:pPr>
              <a:lnSpc>
                <a:spcPct val="100000"/>
              </a:lnSpc>
            </a:pPr>
            <a:r>
              <a:rPr lang="en-US" sz="5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Unasked Questions to a Father </a:t>
            </a:r>
            <a:endParaRPr lang="en-US" sz="53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rot="20819251">
            <a:off x="6957" y="1654841"/>
            <a:ext cx="5580651" cy="698254"/>
          </a:xfrm>
        </p:spPr>
        <p:txBody>
          <a:body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Affection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Do you love me?</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 name="Content Placeholder 2"/>
          <p:cNvSpPr txBox="1"/>
          <p:nvPr/>
        </p:nvSpPr>
        <p:spPr>
          <a:xfrm rot="390245">
            <a:off x="4351654" y="1115042"/>
            <a:ext cx="7872180" cy="5343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Acceptance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Can I be myself around you?</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Content Placeholder 2"/>
          <p:cNvSpPr txBox="1"/>
          <p:nvPr/>
        </p:nvSpPr>
        <p:spPr>
          <a:xfrm rot="21446498">
            <a:off x="2245438" y="6022508"/>
            <a:ext cx="9242474" cy="662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Approval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Did I do a good job? Am I a smart kid?</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Content Placeholder 2"/>
          <p:cNvSpPr txBox="1"/>
          <p:nvPr/>
        </p:nvSpPr>
        <p:spPr>
          <a:xfrm rot="390245">
            <a:off x="19530" y="4744652"/>
            <a:ext cx="6391722" cy="633006"/>
          </a:xfrm>
          <a:prstGeom prst="rect">
            <a:avLst/>
          </a:prstGeom>
          <a:solidFill>
            <a:schemeClr val="bg1">
              <a:alpha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Attention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watching me?</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 name="Content Placeholder 2"/>
          <p:cNvSpPr txBox="1"/>
          <p:nvPr/>
        </p:nvSpPr>
        <p:spPr>
          <a:xfrm rot="21126489">
            <a:off x="5209994" y="3539684"/>
            <a:ext cx="6744629" cy="625460"/>
          </a:xfrm>
          <a:prstGeom prst="rect">
            <a:avLst/>
          </a:prstGeom>
          <a:solidFill>
            <a:schemeClr val="bg1">
              <a:alpha val="80000"/>
            </a:schemeClr>
          </a:solidFill>
          <a:effectLst>
            <a:softEdge rad="38100"/>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200"/>
              </a:spcBef>
              <a:buClr>
                <a:schemeClr val="accent2"/>
              </a:buClr>
              <a:buFont typeface="Arial Unicode MS" panose="020B0604020202020204" pitchFamily="34" charset="-128"/>
              <a:buChar char="❤"/>
            </a:pPr>
            <a:r>
              <a:rPr lang="en-US"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Affirmation - </a:t>
            </a:r>
            <a:r>
              <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Are you proud of me?</a:t>
            </a:r>
            <a:endParaRPr lang="en-US" b="1" i="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1+#ppt_w/2"/>
                                          </p:val>
                                        </p:tav>
                                        <p:tav tm="100000">
                                          <p:val>
                                            <p:strVal val="#ppt_x"/>
                                          </p:val>
                                        </p:tav>
                                      </p:tavLst>
                                    </p:anim>
                                    <p:anim calcmode="lin" valueType="num">
                                      <p:cBhvr additive="base">
                                        <p:cTn id="13" dur="2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3"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000" fill="hold"/>
                                        <p:tgtEl>
                                          <p:spTgt spid="8"/>
                                        </p:tgtEl>
                                        <p:attrNameLst>
                                          <p:attrName>ppt_x</p:attrName>
                                        </p:attrNameLst>
                                      </p:cBhvr>
                                      <p:tavLst>
                                        <p:tav tm="0">
                                          <p:val>
                                            <p:strVal val="1+#ppt_w/2"/>
                                          </p:val>
                                        </p:tav>
                                        <p:tav tm="100000">
                                          <p:val>
                                            <p:strVal val="#ppt_x"/>
                                          </p:val>
                                        </p:tav>
                                      </p:tavLst>
                                    </p:anim>
                                    <p:anim calcmode="lin" valueType="num">
                                      <p:cBhvr additive="base">
                                        <p:cTn id="18" dur="2000" fill="hold"/>
                                        <p:tgtEl>
                                          <p:spTgt spid="8"/>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000" fill="hold"/>
                                        <p:tgtEl>
                                          <p:spTgt spid="6"/>
                                        </p:tgtEl>
                                        <p:attrNameLst>
                                          <p:attrName>ppt_x</p:attrName>
                                        </p:attrNameLst>
                                      </p:cBhvr>
                                      <p:tavLst>
                                        <p:tav tm="0">
                                          <p:val>
                                            <p:strVal val="#ppt_x"/>
                                          </p:val>
                                        </p:tav>
                                        <p:tav tm="100000">
                                          <p:val>
                                            <p:strVal val="#ppt_x"/>
                                          </p:val>
                                        </p:tav>
                                      </p:tavLst>
                                    </p:anim>
                                    <p:anim calcmode="lin" valueType="num">
                                      <p:cBhvr additive="base">
                                        <p:cTn id="2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7377332" cy="1761637"/>
          </a:xfrm>
          <a:solidFill>
            <a:schemeClr val="bg1">
              <a:alpha val="74000"/>
            </a:schemeClr>
          </a:solidFill>
          <a:effectLst>
            <a:softEdge rad="381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Descriptions of Our Heavenly Father…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…and His Care For His Children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a:effectLst>
                  <a:outerShdw blurRad="38100" dist="38100" dir="2700000" algn="tl">
                    <a:srgbClr val="000000">
                      <a:alpha val="43137"/>
                    </a:srgbClr>
                  </a:outerShdw>
                </a:effectLst>
                <a:latin typeface="Arial Rounded MT Bold" panose="020F0704030504030204" pitchFamily="34" charset="0"/>
              </a:rPr>
              <a:t>           …Are </a:t>
            </a:r>
            <a:r>
              <a:rPr lang="en-US" b="1" dirty="0">
                <a:effectLst>
                  <a:outerShdw blurRad="38100" dist="38100" dir="2700000" algn="tl">
                    <a:srgbClr val="000000">
                      <a:alpha val="43137"/>
                    </a:srgbClr>
                  </a:outerShdw>
                </a:effectLst>
                <a:latin typeface="Arial Rounded MT Bold" panose="020F0704030504030204" pitchFamily="34" charset="0"/>
              </a:rPr>
              <a:t>a Path for Our Earthly Fathers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8000" t="42000" r="-14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4976" y="342180"/>
            <a:ext cx="3362739" cy="89835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37491" y="1539699"/>
            <a:ext cx="1100466"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81169" y="5134708"/>
            <a:ext cx="3885920" cy="1723292"/>
          </a:xfrm>
          <a:prstGeom prst="rect">
            <a:avLst/>
          </a:prstGeom>
          <a:noFill/>
          <a:effectLst>
            <a:softEdge rad="38100"/>
          </a:effectLst>
        </p:spPr>
      </p:pic>
      <p:sp>
        <p:nvSpPr>
          <p:cNvPr id="5" name="Content Placeholder 2"/>
          <p:cNvSpPr txBox="1"/>
          <p:nvPr/>
        </p:nvSpPr>
        <p:spPr>
          <a:xfrm>
            <a:off x="411710" y="1581904"/>
            <a:ext cx="1825053" cy="1147229"/>
          </a:xfrm>
          <a:prstGeom prst="rect">
            <a:avLst/>
          </a:prstGeom>
        </p:spPr>
        <p:txBody>
          <a:bodyPr vert="horz" lIns="91440" tIns="45720" rIns="91440" bIns="45720" rtlCol="0">
            <a:normAutofit lnSpcReduction="10000"/>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ct val="20000"/>
              </a:spcBef>
              <a:defRPr/>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4061481" y="332590"/>
            <a:ext cx="8163135"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Deuteronomy 20:4</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i="1" dirty="0">
                <a:effectLst>
                  <a:outerShdw blurRad="38100" dist="38100" dir="2700000" algn="tl">
                    <a:srgbClr val="000000">
                      <a:alpha val="43137"/>
                    </a:srgbClr>
                  </a:outerShdw>
                </a:effectLst>
                <a:latin typeface="Arial Rounded MT Bold" panose="020F0704030504030204" pitchFamily="34" charset="0"/>
              </a:rPr>
              <a:t>“For the Lord your God is He who goes with you, to fight for you against your enemies, to save you.” – </a:t>
            </a:r>
            <a:r>
              <a:rPr lang="en-US" sz="2800" b="1" dirty="0">
                <a:effectLst>
                  <a:outerShdw blurRad="38100" dist="38100" dir="2700000" algn="tl">
                    <a:srgbClr val="000000">
                      <a:alpha val="43137"/>
                    </a:srgbClr>
                  </a:outerShdw>
                </a:effectLst>
                <a:latin typeface="Arial Rounded MT Bold" panose="020F0704030504030204" pitchFamily="34" charset="0"/>
              </a:rPr>
              <a:t>Deuteronomy 20:4 (Amp)  </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
        <p:nvSpPr>
          <p:cNvPr id="6" name="TextBox 5"/>
          <p:cNvSpPr txBox="1"/>
          <p:nvPr/>
        </p:nvSpPr>
        <p:spPr>
          <a:xfrm>
            <a:off x="5968599" y="2233020"/>
            <a:ext cx="2716695" cy="1569660"/>
          </a:xfrm>
          <a:prstGeom prst="rect">
            <a:avLst/>
          </a:prstGeom>
          <a:noFill/>
        </p:spPr>
        <p:txBody>
          <a:bodyPr wrap="square" rtlCol="0">
            <a:spAutoFit/>
          </a:bodyPr>
          <a:lstStyle/>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Presence</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Power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285750" indent="-285750">
              <a:buFont typeface="Arial" panose="020B0604020202020204" pitchFamily="34" charset="0"/>
              <a:buChar char="•"/>
            </a:pPr>
            <a:r>
              <a:rPr lang="en-US" sz="3200" b="1" dirty="0">
                <a:effectLst>
                  <a:outerShdw blurRad="38100" dist="38100" dir="2700000" algn="tl">
                    <a:srgbClr val="000000">
                      <a:alpha val="43137"/>
                    </a:srgbClr>
                  </a:outerShdw>
                </a:effectLst>
                <a:latin typeface="Arial Rounded MT Bold" panose="020F0704030504030204" pitchFamily="34" charset="0"/>
              </a:rPr>
              <a:t>Protection</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7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cBhvr>
                                    </p:anim>
                                  </p:childTnLst>
                                </p:cTn>
                              </p:par>
                              <p:par>
                                <p:cTn id="13" presetID="24"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to="" calcmode="lin" valueType="num">
                                      <p:cBhvr>
                                        <p:cTn id="15" dur="1" fill="hold"/>
                                        <p:tgtEl>
                                          <p:spTgt spid="5">
                                            <p:txEl>
                                              <p:pRg st="1" end="1"/>
                                            </p:txEl>
                                          </p:spTgt>
                                        </p:tgtEl>
                                      </p:cBhvr>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ircle(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circle(in)">
                                      <p:cBhvr>
                                        <p:cTn id="33"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1000" t="58000" r="-8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96" y="414363"/>
            <a:ext cx="3255498" cy="880605"/>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278296" y="1594224"/>
            <a:ext cx="1029999" cy="4525963"/>
          </a:xfrm>
        </p:spPr>
        <p:txBody>
          <a:bodyPr>
            <a:normAutofit/>
          </a:bodyPr>
          <a:lstStyle/>
          <a:p>
            <a:pPr>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143227" y="4965895"/>
            <a:ext cx="3050139" cy="1849267"/>
          </a:xfrm>
          <a:prstGeom prst="rect">
            <a:avLst/>
          </a:prstGeom>
          <a:noFill/>
          <a:effectLst>
            <a:softEdge rad="38100"/>
          </a:effectLst>
        </p:spPr>
      </p:pic>
      <p:sp>
        <p:nvSpPr>
          <p:cNvPr id="5" name="Content Placeholder 2"/>
          <p:cNvSpPr txBox="1"/>
          <p:nvPr/>
        </p:nvSpPr>
        <p:spPr>
          <a:xfrm>
            <a:off x="677337" y="1549641"/>
            <a:ext cx="2262811" cy="1545251"/>
          </a:xfrm>
          <a:prstGeom prst="rect">
            <a:avLst/>
          </a:prstGeom>
        </p:spPr>
        <p:txBody>
          <a:bodyPr vert="horz" lIns="91440" tIns="45720" rIns="91440" bIns="45720" rtlCol="0">
            <a:normAutofit/>
          </a:bodyPr>
          <a:lstStyle/>
          <a:p>
            <a:pPr marL="342900" indent="-342900">
              <a:spcBef>
                <a:spcPct val="200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-attentive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ct val="20000"/>
              </a:spcBef>
              <a:defRPr/>
            </a:pPr>
            <a:endPar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Rectangle 6"/>
          <p:cNvSpPr/>
          <p:nvPr/>
        </p:nvSpPr>
        <p:spPr>
          <a:xfrm>
            <a:off x="3668863" y="694803"/>
            <a:ext cx="8337607" cy="2246769"/>
          </a:xfrm>
          <a:prstGeom prst="rect">
            <a:avLst/>
          </a:prstGeom>
        </p:spPr>
        <p:txBody>
          <a:bodyPr wrap="square">
            <a:spAutoFit/>
          </a:bodyPr>
          <a:lstStyle/>
          <a:p>
            <a:r>
              <a:rPr lang="en-US" sz="2800" dirty="0">
                <a:effectLst>
                  <a:outerShdw blurRad="38100" dist="38100" dir="2700000" algn="tl">
                    <a:srgbClr val="000000">
                      <a:alpha val="43137"/>
                    </a:srgbClr>
                  </a:outerShdw>
                </a:effectLst>
                <a:latin typeface="Arial Rounded MT Bold" panose="020F0704030504030204" pitchFamily="34" charset="0"/>
              </a:rPr>
              <a:t>“Are not five sparrows sold for two small coins? Yet not one of them has escaped the notice of God. Even the hairs of your head have all been counted. Do not be afraid. You are worth more than many sparrows.”  Luke 12:6-7</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6255026" y="3094892"/>
            <a:ext cx="4664765" cy="1200329"/>
          </a:xfrm>
          <a:prstGeom prst="rect">
            <a:avLst/>
          </a:prstGeom>
          <a:noFill/>
        </p:spPr>
        <p:txBody>
          <a:bodyPr wrap="square" rtlCol="0">
            <a:spAutoFit/>
          </a:bodyPr>
          <a:lstStyle/>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Worth</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571500" indent="-571500">
              <a:buFont typeface="Arial" panose="020B0604020202020204" pitchFamily="34" charset="0"/>
              <a:buChar char="•"/>
            </a:pPr>
            <a:r>
              <a:rPr lang="en-US" sz="3600" b="1" dirty="0">
                <a:effectLst>
                  <a:outerShdw blurRad="38100" dist="38100" dir="2700000" algn="tl">
                    <a:srgbClr val="000000">
                      <a:alpha val="43137"/>
                    </a:srgbClr>
                  </a:outerShdw>
                </a:effectLst>
                <a:latin typeface="Arial Rounded MT Bold" panose="020F0704030504030204" pitchFamily="34" charset="0"/>
              </a:rPr>
              <a:t>Watch</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par>
                          <p:cTn id="14" fill="hold">
                            <p:stCondLst>
                              <p:cond delay="2000"/>
                            </p:stCondLst>
                            <p:childTnLst>
                              <p:par>
                                <p:cTn id="15" presetID="24" presetClass="entr" presetSubtype="0" fill="hold" grpId="0"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to="" calcmode="lin" valueType="num">
                                      <p:cBhvr>
                                        <p:cTn id="17" dur="1" fill="hold"/>
                                        <p:tgtEl>
                                          <p:spTgt spid="5">
                                            <p:txEl>
                                              <p:pRg st="1" end="1"/>
                                            </p:txEl>
                                          </p:spTgt>
                                        </p:tgtEl>
                                      </p:cBhvr>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2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 calcmode="lin" valueType="num">
                                      <p:cBhvr additive="base">
                                        <p:cTn id="32" dur="20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8">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24000" t="54000" r="-13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119" y="252410"/>
            <a:ext cx="3410243"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33643" y="1600200"/>
            <a:ext cx="1019908"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58537" y="5050300"/>
            <a:ext cx="3295357" cy="1765495"/>
          </a:xfrm>
          <a:prstGeom prst="rect">
            <a:avLst/>
          </a:prstGeom>
          <a:noFill/>
          <a:effectLst>
            <a:softEdge rad="38100"/>
          </a:effectLst>
        </p:spPr>
      </p:pic>
      <p:sp>
        <p:nvSpPr>
          <p:cNvPr id="5" name="Content Placeholder 2"/>
          <p:cNvSpPr txBox="1"/>
          <p:nvPr/>
        </p:nvSpPr>
        <p:spPr>
          <a:xfrm>
            <a:off x="533390" y="1600201"/>
            <a:ext cx="2153539" cy="1972993"/>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-attentive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-time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7" name="Rectangle 6"/>
          <p:cNvSpPr/>
          <p:nvPr/>
        </p:nvSpPr>
        <p:spPr>
          <a:xfrm>
            <a:off x="4105835" y="472598"/>
            <a:ext cx="7609046" cy="2677656"/>
          </a:xfrm>
          <a:prstGeom prst="rect">
            <a:avLst/>
          </a:prstGeom>
        </p:spPr>
        <p:txBody>
          <a:bodyPr wrap="square">
            <a:spAutoFit/>
          </a:bodyPr>
          <a:lstStyle/>
          <a:p>
            <a:r>
              <a:rPr lang="en-US" sz="2800" b="1" dirty="0">
                <a:effectLst>
                  <a:outerShdw blurRad="38100" dist="38100" dir="2700000" algn="tl">
                    <a:srgbClr val="000000">
                      <a:alpha val="43137"/>
                    </a:srgbClr>
                  </a:outerShdw>
                </a:effectLst>
                <a:latin typeface="Arial Rounded MT Bold" panose="020F0704030504030204" pitchFamily="34" charset="0"/>
              </a:rPr>
              <a:t>Hebrews 13:5 (NIV)</a:t>
            </a:r>
            <a:endParaRPr lang="en-US" sz="2800" b="1" dirty="0">
              <a:effectLst>
                <a:outerShdw blurRad="38100" dist="38100" dir="2700000" algn="tl">
                  <a:srgbClr val="000000">
                    <a:alpha val="43137"/>
                  </a:srgbClr>
                </a:outerShdw>
              </a:effectLst>
              <a:latin typeface="Arial Rounded MT Bold" panose="020F0704030504030204" pitchFamily="34" charset="0"/>
            </a:endParaRPr>
          </a:p>
          <a:p>
            <a:r>
              <a:rPr lang="en-US" sz="2800" baseline="30000" dirty="0">
                <a:effectLst>
                  <a:outerShdw blurRad="38100" dist="38100" dir="2700000" algn="tl">
                    <a:srgbClr val="000000">
                      <a:alpha val="43137"/>
                    </a:srgbClr>
                  </a:outerShdw>
                </a:effectLst>
                <a:latin typeface="Arial Rounded MT Bold" panose="020F0704030504030204" pitchFamily="34" charset="0"/>
              </a:rPr>
              <a:t>5 </a:t>
            </a:r>
            <a:r>
              <a:rPr lang="en-US" sz="2800" dirty="0">
                <a:effectLst>
                  <a:outerShdw blurRad="38100" dist="38100" dir="2700000" algn="tl">
                    <a:srgbClr val="000000">
                      <a:alpha val="43137"/>
                    </a:srgbClr>
                  </a:outerShdw>
                </a:effectLst>
                <a:latin typeface="Arial Rounded MT Bold" panose="020F0704030504030204" pitchFamily="34" charset="0"/>
              </a:rPr>
              <a:t>Keep your lives free from the love of money and be content with what you have, because God has said,</a:t>
            </a:r>
            <a:endParaRPr lang="en-US" sz="2800" dirty="0">
              <a:effectLst>
                <a:outerShdw blurRad="38100" dist="38100" dir="2700000" algn="tl">
                  <a:srgbClr val="000000">
                    <a:alpha val="43137"/>
                  </a:srgbClr>
                </a:outerShdw>
              </a:effectLst>
              <a:latin typeface="Arial Rounded MT Bold" panose="020F0704030504030204" pitchFamily="34" charset="0"/>
            </a:endParaRPr>
          </a:p>
          <a:p>
            <a:r>
              <a:rPr lang="en-US" sz="2800" dirty="0">
                <a:effectLst>
                  <a:outerShdw blurRad="38100" dist="38100" dir="2700000" algn="tl">
                    <a:srgbClr val="000000">
                      <a:alpha val="43137"/>
                    </a:srgbClr>
                  </a:outerShdw>
                </a:effectLst>
                <a:latin typeface="Arial Rounded MT Bold" panose="020F0704030504030204" pitchFamily="34" charset="0"/>
              </a:rPr>
              <a:t>“Never will I leave you;</a:t>
            </a:r>
            <a:br>
              <a:rPr lang="en-US" sz="2800" dirty="0">
                <a:effectLst>
                  <a:outerShdw blurRad="38100" dist="38100" dir="2700000" algn="tl">
                    <a:srgbClr val="000000">
                      <a:alpha val="43137"/>
                    </a:srgbClr>
                  </a:outerShdw>
                </a:effectLst>
                <a:latin typeface="Arial Rounded MT Bold" panose="020F0704030504030204" pitchFamily="34" charset="0"/>
              </a:rPr>
            </a:br>
            <a:r>
              <a:rPr lang="en-US" sz="2800" dirty="0">
                <a:effectLst>
                  <a:outerShdw blurRad="38100" dist="38100" dir="2700000" algn="tl">
                    <a:srgbClr val="000000">
                      <a:alpha val="43137"/>
                    </a:srgbClr>
                  </a:outerShdw>
                </a:effectLst>
                <a:latin typeface="Arial Rounded MT Bold" panose="020F0704030504030204" pitchFamily="34" charset="0"/>
              </a:rPr>
              <a:t>    never will I forsake you.”</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
        <p:nvSpPr>
          <p:cNvPr id="8" name="TextBox 7"/>
          <p:cNvSpPr txBox="1"/>
          <p:nvPr/>
        </p:nvSpPr>
        <p:spPr>
          <a:xfrm>
            <a:off x="5163672" y="3286100"/>
            <a:ext cx="4518210" cy="1154162"/>
          </a:xfrm>
          <a:prstGeom prst="rect">
            <a:avLst/>
          </a:prstGeom>
          <a:noFill/>
        </p:spPr>
        <p:txBody>
          <a:bodyPr wrap="square" rtlCol="0">
            <a:spAutoFit/>
          </a:bodyPr>
          <a:lstStyle/>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Leave= Physically</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spcBef>
                <a:spcPts val="600"/>
              </a:spcBef>
            </a:pPr>
            <a:r>
              <a:rPr lang="en-US" sz="3200" dirty="0">
                <a:effectLst>
                  <a:outerShdw blurRad="38100" dist="38100" dir="2700000" algn="tl">
                    <a:srgbClr val="000000">
                      <a:alpha val="43137"/>
                    </a:srgbClr>
                  </a:outerShdw>
                </a:effectLst>
                <a:latin typeface="Arial Rounded MT Bold" panose="020F0704030504030204" pitchFamily="34" charset="0"/>
              </a:rPr>
              <a:t>Forsake= Emotionally</a:t>
            </a:r>
            <a:endParaRPr lang="en-US" sz="20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750">
        <p:wheel spokes="1"/>
      </p:transition>
    </mc:Choice>
    <mc:Fallback>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to="" calcmode="lin" valueType="num">
                                      <p:cBhvr>
                                        <p:cTn id="7" dur="1" fill="hold"/>
                                        <p:tgtEl>
                                          <p:spTgt spid="5">
                                            <p:txEl>
                                              <p:pRg st="2" end="2"/>
                                            </p:txEl>
                                          </p:spTgt>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out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5000" t="58000" r="-7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8278" y="289991"/>
            <a:ext cx="3649394" cy="976101"/>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88389" y="1653209"/>
            <a:ext cx="1199734"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76200" y="5078437"/>
            <a:ext cx="3792415" cy="1779563"/>
          </a:xfrm>
          <a:prstGeom prst="rect">
            <a:avLst/>
          </a:prstGeom>
          <a:noFill/>
        </p:spPr>
      </p:pic>
      <p:sp>
        <p:nvSpPr>
          <p:cNvPr id="5" name="Content Placeholder 2"/>
          <p:cNvSpPr txBox="1"/>
          <p:nvPr/>
        </p:nvSpPr>
        <p:spPr>
          <a:xfrm>
            <a:off x="856951" y="1642406"/>
            <a:ext cx="2572049" cy="2757204"/>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-attentive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-time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-help</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Rectangle 5"/>
          <p:cNvSpPr/>
          <p:nvPr/>
        </p:nvSpPr>
        <p:spPr>
          <a:xfrm>
            <a:off x="3797562" y="219007"/>
            <a:ext cx="7336603" cy="1815882"/>
          </a:xfrm>
          <a:prstGeom prst="rect">
            <a:avLst/>
          </a:prstGeom>
        </p:spPr>
        <p:txBody>
          <a:bodyPr wrap="square">
            <a:spAutoFit/>
          </a:bodyPr>
          <a:lstStyle/>
          <a:p>
            <a:r>
              <a:rPr lang="en-US" sz="2800" b="1" dirty="0">
                <a:effectLst>
                  <a:outerShdw blurRad="38100" dist="38100" dir="2700000" algn="tl">
                    <a:srgbClr val="000000">
                      <a:alpha val="43137"/>
                    </a:srgbClr>
                  </a:outerShdw>
                </a:effectLst>
              </a:rPr>
              <a:t>“</a:t>
            </a:r>
            <a:r>
              <a:rPr lang="en-US" sz="2800" i="1" dirty="0">
                <a:effectLst>
                  <a:outerShdw blurRad="38100" dist="38100" dir="2700000" algn="tl">
                    <a:srgbClr val="000000">
                      <a:alpha val="43137"/>
                    </a:srgbClr>
                  </a:outerShdw>
                </a:effectLst>
              </a:rPr>
              <a:t>Be strong and courageous, do not be afraid or tremble in dread before them, for it is the Lord your God who goes with you. He will not fail you or abandon you.” – </a:t>
            </a:r>
            <a:r>
              <a:rPr lang="en-US" sz="2800" b="1" dirty="0">
                <a:effectLst>
                  <a:outerShdw blurRad="38100" dist="38100" dir="2700000" algn="tl">
                    <a:srgbClr val="000000">
                      <a:alpha val="43137"/>
                    </a:srgbClr>
                  </a:outerShdw>
                </a:effectLst>
              </a:rPr>
              <a:t>Deuteronomy 31:6 (Amp)</a:t>
            </a:r>
            <a:endParaRPr lang="en-US" sz="2800" b="1" dirty="0">
              <a:effectLst>
                <a:outerShdw blurRad="38100" dist="38100" dir="2700000" algn="tl">
                  <a:srgbClr val="000000">
                    <a:alpha val="43137"/>
                  </a:srgbClr>
                </a:outerShdw>
              </a:effectLst>
            </a:endParaRPr>
          </a:p>
        </p:txBody>
      </p:sp>
      <p:sp>
        <p:nvSpPr>
          <p:cNvPr id="7" name="Rectangle 6"/>
          <p:cNvSpPr/>
          <p:nvPr/>
        </p:nvSpPr>
        <p:spPr>
          <a:xfrm>
            <a:off x="4336234" y="2481098"/>
            <a:ext cx="6096000" cy="1569660"/>
          </a:xfrm>
          <a:prstGeom prst="rect">
            <a:avLst/>
          </a:prstGeom>
        </p:spPr>
        <p:txBody>
          <a:bodyPr>
            <a:spAutoFit/>
          </a:bodyPr>
          <a:lstStyle/>
          <a:p>
            <a:r>
              <a:rPr lang="en-US" sz="3200" b="1" dirty="0">
                <a:effectLst>
                  <a:outerShdw blurRad="38100" dist="38100" dir="2700000" algn="tl">
                    <a:srgbClr val="000000">
                      <a:alpha val="43137"/>
                    </a:srgbClr>
                  </a:outerShdw>
                </a:effectLst>
              </a:rPr>
              <a:t>Psalm 46 (KJV)</a:t>
            </a:r>
            <a:endParaRPr lang="en-US" sz="3200" b="1" dirty="0">
              <a:effectLst>
                <a:outerShdw blurRad="38100" dist="38100" dir="2700000" algn="tl">
                  <a:srgbClr val="000000">
                    <a:alpha val="43137"/>
                  </a:srgbClr>
                </a:outerShdw>
              </a:effectLst>
            </a:endParaRPr>
          </a:p>
          <a:p>
            <a:r>
              <a:rPr lang="en-US" sz="3200" i="1" dirty="0">
                <a:effectLst>
                  <a:outerShdw blurRad="38100" dist="38100" dir="2700000" algn="tl">
                    <a:srgbClr val="000000">
                      <a:alpha val="43137"/>
                    </a:srgbClr>
                  </a:outerShdw>
                </a:effectLst>
              </a:rPr>
              <a:t>God is our refuge and strength, a very present help in trouble.</a:t>
            </a:r>
            <a:endParaRPr lang="en-US" sz="3200" i="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to="" calcmode="lin" valueType="num">
                                      <p:cBhvr>
                                        <p:cTn id="7" dur="1" fill="hold"/>
                                        <p:tgtEl>
                                          <p:spTgt spid="5">
                                            <p:txEl>
                                              <p:pRg st="3" end="3"/>
                                            </p:txEl>
                                          </p:spTgt>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3000" t="66000" r="-5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474" y="273155"/>
            <a:ext cx="3364532"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05609" y="1600201"/>
            <a:ext cx="1043363" cy="4525963"/>
          </a:xfrm>
        </p:spPr>
        <p:txBody>
          <a:bodyPr>
            <a:normAutofit/>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3868614" y="0"/>
            <a:ext cx="8074857" cy="1474303"/>
          </a:xfrm>
          <a:prstGeom prst="rect">
            <a:avLst/>
          </a:prstGeom>
          <a:noFill/>
          <a:effectLst>
            <a:softEdge rad="38100"/>
          </a:effectLst>
        </p:spPr>
      </p:pic>
      <p:sp>
        <p:nvSpPr>
          <p:cNvPr id="5" name="Content Placeholder 2"/>
          <p:cNvSpPr txBox="1"/>
          <p:nvPr/>
        </p:nvSpPr>
        <p:spPr>
          <a:xfrm>
            <a:off x="777458" y="1579456"/>
            <a:ext cx="2162690" cy="3513049"/>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-attentive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-time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-help</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-example</a:t>
            </a:r>
            <a:endParaRPr lang="en-US" sz="3200"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Rectangle 5"/>
          <p:cNvSpPr/>
          <p:nvPr/>
        </p:nvSpPr>
        <p:spPr>
          <a:xfrm>
            <a:off x="3155576" y="1870260"/>
            <a:ext cx="8787895" cy="1815882"/>
          </a:xfrm>
          <a:prstGeom prst="rect">
            <a:avLst/>
          </a:prstGeom>
        </p:spPr>
        <p:txBody>
          <a:bodyPr wrap="square">
            <a:spAutoFit/>
          </a:bodyPr>
          <a:lstStyle/>
          <a:p>
            <a:r>
              <a:rPr lang="en-US" sz="2800" i="1" dirty="0"/>
              <a:t>"You call Me Teacher / Lord; / you are right, for so I am. "If I then, the Lord /the Teacher, washed your feet, you also ought to wash one another's feet. "For I gave you an </a:t>
            </a:r>
            <a:r>
              <a:rPr lang="en-US" sz="2800" b="1" i="1" dirty="0"/>
              <a:t>example</a:t>
            </a:r>
            <a:r>
              <a:rPr lang="en-US" sz="2800" i="1" dirty="0"/>
              <a:t> that you also should do as I did to you” </a:t>
            </a:r>
            <a:r>
              <a:rPr lang="en-US" sz="2800" b="1" dirty="0"/>
              <a:t>John 13:13</a:t>
            </a:r>
            <a:endParaRPr lang="en-US" sz="2800" b="1" dirty="0"/>
          </a:p>
        </p:txBody>
      </p:sp>
      <p:sp>
        <p:nvSpPr>
          <p:cNvPr id="7" name="TextBox 6"/>
          <p:cNvSpPr txBox="1"/>
          <p:nvPr/>
        </p:nvSpPr>
        <p:spPr>
          <a:xfrm>
            <a:off x="3742007" y="3863182"/>
            <a:ext cx="7266652" cy="1538883"/>
          </a:xfrm>
          <a:prstGeom prst="rect">
            <a:avLst/>
          </a:prstGeom>
          <a:noFill/>
        </p:spPr>
        <p:txBody>
          <a:bodyPr wrap="square" rtlCol="0">
            <a:spAutoFit/>
          </a:bodyPr>
          <a:lstStyle/>
          <a:p>
            <a:pPr>
              <a:spcAft>
                <a:spcPts val="600"/>
              </a:spcAft>
            </a:pPr>
            <a:r>
              <a:rPr lang="en-US" sz="2800" dirty="0">
                <a:effectLst>
                  <a:outerShdw blurRad="38100" dist="38100" dir="2700000" algn="tl">
                    <a:srgbClr val="000000">
                      <a:alpha val="43137"/>
                    </a:srgbClr>
                  </a:outerShdw>
                </a:effectLst>
                <a:latin typeface="Arial Rounded MT Bold" panose="020F0704030504030204" pitchFamily="34" charset="0"/>
              </a:rPr>
              <a:t>Never Forget…</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Where You Came From</a:t>
            </a:r>
            <a:endParaRPr lang="en-US" sz="2800" dirty="0">
              <a:effectLst>
                <a:outerShdw blurRad="38100" dist="38100" dir="2700000" algn="tl">
                  <a:srgbClr val="000000">
                    <a:alpha val="43137"/>
                  </a:srgbClr>
                </a:outerShdw>
              </a:effectLst>
              <a:latin typeface="Arial Rounded MT Bold" panose="020F0704030504030204" pitchFamily="34" charset="0"/>
            </a:endParaRPr>
          </a:p>
          <a:p>
            <a:pPr marL="457200" indent="-457200">
              <a:spcAft>
                <a:spcPts val="600"/>
              </a:spcAft>
              <a:buFont typeface="Arial" panose="020B0604020202020204" pitchFamily="34" charset="0"/>
              <a:buChar char="•"/>
            </a:pPr>
            <a:r>
              <a:rPr lang="en-US" sz="2800" dirty="0">
                <a:effectLst>
                  <a:outerShdw blurRad="38100" dist="38100" dir="2700000" algn="tl">
                    <a:srgbClr val="000000">
                      <a:alpha val="43137"/>
                    </a:srgbClr>
                  </a:outerShdw>
                </a:effectLst>
                <a:latin typeface="Arial Rounded MT Bold" panose="020F0704030504030204" pitchFamily="34" charset="0"/>
              </a:rPr>
              <a:t>Treat Others as You Would Be Treated</a:t>
            </a:r>
            <a:endParaRPr lang="en-US" sz="28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to="" calcmode="lin" valueType="num">
                                      <p:cBhvr>
                                        <p:cTn id="7" dur="1" fill="hold"/>
                                        <p:tgtEl>
                                          <p:spTgt spid="5">
                                            <p:txEl>
                                              <p:pRg st="4" end="4"/>
                                            </p:txEl>
                                          </p:spTgt>
                                        </p:tgtEl>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wipe(right)">
                                      <p:cBhvr>
                                        <p:cTn id="2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30000" t="63000" r="-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480" y="366711"/>
            <a:ext cx="3339905" cy="958852"/>
          </a:xfrm>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It’s Time…</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433751" y="1600201"/>
            <a:ext cx="1001154" cy="4525963"/>
          </a:xfrm>
        </p:spPr>
        <p:txBody>
          <a:bodyPr/>
          <a:lstStyle/>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 -</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a:lnSpc>
                <a:spcPct val="10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pic>
        <p:nvPicPr>
          <p:cNvPr id="4" name="Picture 6" descr="http://davidstheology.files.wordpress.com/2012/10/lifeway-kingdom-man-banners-425x203_thumb.jpg?w=458&amp;h=221"/>
          <p:cNvPicPr>
            <a:picLocks noChangeAspect="1" noChangeArrowheads="1"/>
          </p:cNvPicPr>
          <p:nvPr/>
        </p:nvPicPr>
        <p:blipFill>
          <a:blip r:embed="rId2" cstate="print"/>
          <a:srcRect/>
          <a:stretch>
            <a:fillRect/>
          </a:stretch>
        </p:blipFill>
        <p:spPr bwMode="auto">
          <a:xfrm>
            <a:off x="4926496" y="0"/>
            <a:ext cx="7202556" cy="1325563"/>
          </a:xfrm>
          <a:prstGeom prst="rect">
            <a:avLst/>
          </a:prstGeom>
          <a:noFill/>
          <a:effectLst>
            <a:softEdge rad="38100"/>
          </a:effectLst>
        </p:spPr>
      </p:pic>
      <p:sp>
        <p:nvSpPr>
          <p:cNvPr id="5" name="Content Placeholder 2"/>
          <p:cNvSpPr txBox="1"/>
          <p:nvPr/>
        </p:nvSpPr>
        <p:spPr>
          <a:xfrm>
            <a:off x="802312" y="1590214"/>
            <a:ext cx="2222242" cy="3558562"/>
          </a:xfrm>
          <a:prstGeom prst="rect">
            <a:avLst/>
          </a:prstGeom>
        </p:spPr>
        <p:txBody>
          <a:bodyPr vert="horz" lIns="91440" tIns="45720" rIns="91440" bIns="45720" rtlCol="0">
            <a:normAutofit/>
          </a:bodyPr>
          <a:lstStyle/>
          <a:p>
            <a:pPr marL="342900" indent="-342900">
              <a:spcBef>
                <a:spcPts val="600"/>
              </a:spcBef>
              <a:defRPr/>
            </a:pPr>
            <a:r>
              <a:rPr lang="en-US" sz="3200"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a:t>
            </a: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fighter</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-attentive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-time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-help</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-example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342900" indent="-342900">
              <a:spcBef>
                <a:spcPts val="600"/>
              </a:spcBef>
              <a:defRPr/>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-restore</a:t>
            </a:r>
            <a:endPar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p:txBody>
      </p:sp>
      <p:sp>
        <p:nvSpPr>
          <p:cNvPr id="6" name="Rectangle 5"/>
          <p:cNvSpPr/>
          <p:nvPr/>
        </p:nvSpPr>
        <p:spPr>
          <a:xfrm>
            <a:off x="4445548" y="1600201"/>
            <a:ext cx="6944140" cy="1569660"/>
          </a:xfrm>
          <a:prstGeom prst="rect">
            <a:avLst/>
          </a:prstGeom>
        </p:spPr>
        <p:txBody>
          <a:bodyPr wrap="square">
            <a:spAutoFit/>
          </a:bodyPr>
          <a:lstStyle/>
          <a:p>
            <a:r>
              <a:rPr lang="en-US" sz="3200" i="1" dirty="0">
                <a:effectLst>
                  <a:outerShdw blurRad="38100" dist="38100" dir="2700000" algn="tl">
                    <a:srgbClr val="000000">
                      <a:alpha val="43137"/>
                    </a:srgbClr>
                  </a:outerShdw>
                </a:effectLst>
                <a:latin typeface="Arial Rounded MT Bold" panose="020F0704030504030204" pitchFamily="34" charset="0"/>
              </a:rPr>
              <a:t>He restoreth my soul: he leadeth me in the paths of righteousness for his name's sake</a:t>
            </a:r>
            <a:r>
              <a:rPr lang="en-US" sz="3200" dirty="0">
                <a:effectLst>
                  <a:outerShdw blurRad="38100" dist="38100" dir="2700000" algn="tl">
                    <a:srgbClr val="000000">
                      <a:alpha val="43137"/>
                    </a:srgbClr>
                  </a:outerShdw>
                </a:effectLst>
                <a:latin typeface="Arial Rounded MT Bold" panose="020F0704030504030204" pitchFamily="34" charset="0"/>
              </a:rPr>
              <a:t>. </a:t>
            </a:r>
            <a:r>
              <a:rPr lang="en-US" sz="3200" b="1" dirty="0">
                <a:effectLst>
                  <a:outerShdw blurRad="38100" dist="38100" dir="2700000" algn="tl">
                    <a:srgbClr val="000000">
                      <a:alpha val="43137"/>
                    </a:srgbClr>
                  </a:outerShdw>
                </a:effectLst>
                <a:latin typeface="Arial Rounded MT Bold" panose="020F0704030504030204" pitchFamily="34" charset="0"/>
              </a:rPr>
              <a:t>Psalm 23:3</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
        <p:nvSpPr>
          <p:cNvPr id="7" name="TextBox 6"/>
          <p:cNvSpPr txBox="1"/>
          <p:nvPr/>
        </p:nvSpPr>
        <p:spPr>
          <a:xfrm>
            <a:off x="5056094" y="3429000"/>
            <a:ext cx="6702155" cy="1538883"/>
          </a:xfrm>
          <a:prstGeom prst="rect">
            <a:avLst/>
          </a:prstGeom>
          <a:noFill/>
        </p:spPr>
        <p:txBody>
          <a:bodyPr wrap="square" rtlCol="0">
            <a:spAutoFit/>
          </a:bodyPr>
          <a:lstStyle/>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You are Called to…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…Help Brings Things Upright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a:spcAft>
                <a:spcPts val="600"/>
              </a:spcAft>
            </a:pPr>
            <a:r>
              <a:rPr lang="en-US" sz="2800" b="1" dirty="0">
                <a:effectLst>
                  <a:outerShdw blurRad="38100" dist="38100" dir="2700000" algn="tl">
                    <a:srgbClr val="000000">
                      <a:alpha val="43137"/>
                    </a:srgbClr>
                  </a:outerShdw>
                </a:effectLst>
                <a:latin typeface="Arial Rounded MT Bold" panose="020F0704030504030204" pitchFamily="34" charset="0"/>
              </a:rPr>
              <a:t>                        Again!!!</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to="" calcmode="lin" valueType="num">
                                      <p:cBhvr>
                                        <p:cTn id="7" dur="1" fill="hold"/>
                                        <p:tgtEl>
                                          <p:spTgt spid="5">
                                            <p:txEl>
                                              <p:pRg st="5" end="5"/>
                                            </p:txEl>
                                          </p:spTgt>
                                        </p:tgtEl>
                                      </p:cBhvr>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up)">
                                      <p:cBhvr>
                                        <p:cTn id="17" dur="500"/>
                                        <p:tgtEl>
                                          <p:spTgt spid="7">
                                            <p:txEl>
                                              <p:pRg st="0" end="0"/>
                                            </p:txEl>
                                          </p:spTgt>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0625" y="375781"/>
            <a:ext cx="11611627" cy="5461348"/>
          </a:xfrm>
        </p:spPr>
        <p:txBody>
          <a:bodyPr>
            <a:normAutofit/>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There are times ...when men ....do not always say what we mean, So, allow me to translate ......for your future benefit: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gn="ctr">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When a Man Says,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IT WOULD TAKE TOO LONG TO EXPLAIN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He Means: ... I have no idea ... how it works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00000"/>
              </a:lnSpc>
              <a:buNone/>
            </a:pP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0">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TAKE A BREAK HONEY YOU ARE WORKING TOO HARD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rPr>
              <a:t>He Means: .... "I can't hear the Television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                                        ... over the vacuum cleaner"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arn(inVertical)">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4772417" y="300625"/>
            <a:ext cx="7159929" cy="5235879"/>
          </a:xfrm>
          <a:solidFill>
            <a:schemeClr val="tx1"/>
          </a:solidFill>
        </p:spPr>
        <p:txBody>
          <a:bodyPr>
            <a:normAutofit/>
          </a:bodyPr>
          <a:lstStyle/>
          <a:p>
            <a:pPr marL="0" indent="0" algn="ctr">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Repeat</a:t>
            </a:r>
            <a:endPar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075"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075"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075"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075"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075"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075"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 calcmode="lin" valueType="num">
                                      <p:cBhvr>
                                        <p:cTn id="7" dur="500" fill="hold"/>
                                        <p:tgtEl>
                                          <p:spTgt spid="3075">
                                            <p:bg/>
                                          </p:spTgt>
                                        </p:tgtEl>
                                        <p:attrNameLst>
                                          <p:attrName>ppt_w</p:attrName>
                                        </p:attrNameLst>
                                      </p:cBhvr>
                                      <p:tavLst>
                                        <p:tav tm="0">
                                          <p:val>
                                            <p:fltVal val="0"/>
                                          </p:val>
                                        </p:tav>
                                        <p:tav tm="100000">
                                          <p:val>
                                            <p:strVal val="#ppt_w"/>
                                          </p:val>
                                        </p:tav>
                                      </p:tavLst>
                                    </p:anim>
                                    <p:anim calcmode="lin" valueType="num">
                                      <p:cBhvr>
                                        <p:cTn id="8" dur="500" fill="hold"/>
                                        <p:tgtEl>
                                          <p:spTgt spid="3075">
                                            <p:bg/>
                                          </p:spTgt>
                                        </p:tgtEl>
                                        <p:attrNameLst>
                                          <p:attrName>ppt_h</p:attrName>
                                        </p:attrNameLst>
                                      </p:cBhvr>
                                      <p:tavLst>
                                        <p:tav tm="0">
                                          <p:val>
                                            <p:fltVal val="0"/>
                                          </p:val>
                                        </p:tav>
                                        <p:tav tm="100000">
                                          <p:val>
                                            <p:strVal val="#ppt_h"/>
                                          </p:val>
                                        </p:tav>
                                      </p:tavLst>
                                    </p:anim>
                                    <p:animEffect transition="in" filter="fade">
                                      <p:cBhvr>
                                        <p:cTn id="9" dur="500"/>
                                        <p:tgtEl>
                                          <p:spTgt spid="307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 calcmode="lin" valueType="num">
                                      <p:cBhvr>
                                        <p:cTn id="12"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07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075">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075">
                                            <p:txEl>
                                              <p:pRg st="1" end="1"/>
                                            </p:txEl>
                                          </p:spTgt>
                                        </p:tgtEl>
                                        <p:attrNameLst>
                                          <p:attrName>style.visibility</p:attrName>
                                        </p:attrNameLst>
                                      </p:cBhvr>
                                      <p:to>
                                        <p:strVal val="visible"/>
                                      </p:to>
                                    </p:set>
                                    <p:anim calcmode="lin" valueType="num">
                                      <p:cBhvr>
                                        <p:cTn id="18"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075">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075">
                                            <p:txEl>
                                              <p:pRg st="1" end="1"/>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075">
                                            <p:txEl>
                                              <p:pRg st="3" end="3"/>
                                            </p:txEl>
                                          </p:spTgt>
                                        </p:tgtEl>
                                        <p:attrNameLst>
                                          <p:attrName>style.visibility</p:attrName>
                                        </p:attrNameLst>
                                      </p:cBhvr>
                                      <p:to>
                                        <p:strVal val="visible"/>
                                      </p:to>
                                    </p:set>
                                    <p:anim calcmode="lin" valueType="num">
                                      <p:cBhvr>
                                        <p:cTn id="24" dur="5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07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075">
                                            <p:txEl>
                                              <p:pRg st="3" end="3"/>
                                            </p:txEl>
                                          </p:spTgt>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075">
                                            <p:txEl>
                                              <p:pRg st="4" end="4"/>
                                            </p:txEl>
                                          </p:spTgt>
                                        </p:tgtEl>
                                        <p:attrNameLst>
                                          <p:attrName>style.visibility</p:attrName>
                                        </p:attrNameLst>
                                      </p:cBhvr>
                                      <p:to>
                                        <p:strVal val="visible"/>
                                      </p:to>
                                    </p:set>
                                    <p:anim calcmode="lin" valueType="num">
                                      <p:cBhvr>
                                        <p:cTn id="30" dur="5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3075">
                                            <p:txEl>
                                              <p:pRg st="4" end="4"/>
                                            </p:txEl>
                                          </p:spTgt>
                                        </p:tgtEl>
                                        <p:attrNameLst>
                                          <p:attrName>ppt_h</p:attrName>
                                        </p:attrNameLst>
                                      </p:cBhvr>
                                      <p:tavLst>
                                        <p:tav tm="0">
                                          <p:val>
                                            <p:fltVal val="0"/>
                                          </p:val>
                                        </p:tav>
                                        <p:tav tm="100000">
                                          <p:val>
                                            <p:strVal val="#ppt_h"/>
                                          </p:val>
                                        </p:tav>
                                      </p:tavLst>
                                    </p:anim>
                                    <p:animEffect transition="in" filter="fade">
                                      <p:cBhvr>
                                        <p:cTn id="32" dur="500"/>
                                        <p:tgtEl>
                                          <p:spTgt spid="3075">
                                            <p:txEl>
                                              <p:pRg st="4" end="4"/>
                                            </p:txEl>
                                          </p:spTgt>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3075">
                                            <p:txEl>
                                              <p:pRg st="5" end="5"/>
                                            </p:txEl>
                                          </p:spTgt>
                                        </p:tgtEl>
                                        <p:attrNameLst>
                                          <p:attrName>style.visibility</p:attrName>
                                        </p:attrNameLst>
                                      </p:cBhvr>
                                      <p:to>
                                        <p:strVal val="visible"/>
                                      </p:to>
                                    </p:set>
                                    <p:anim calcmode="lin" valueType="num">
                                      <p:cBhvr>
                                        <p:cTn id="36" dur="5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075">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075">
                                            <p:txEl>
                                              <p:pRg st="5" end="5"/>
                                            </p:txEl>
                                          </p:spTgt>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p:cTn id="42" dur="5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07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4537554" y="413360"/>
            <a:ext cx="7086599" cy="5761972"/>
          </a:xfrm>
          <a:solidFill>
            <a:schemeClr val="tx1">
              <a:alpha val="90000"/>
            </a:schemeClr>
          </a:solidFill>
        </p:spPr>
        <p:txBody>
          <a:bodyPr>
            <a:normAutofit/>
          </a:bodyPr>
          <a:lstStyle/>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Repeat</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345"/>
              </a:spcBef>
              <a:buNone/>
              <a:defRPr/>
            </a:pPr>
            <a:r>
              <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barn(inVertical)">
                                      <p:cBhvr>
                                        <p:cTn id="7" dur="500"/>
                                        <p:tgtEl>
                                          <p:spTgt spid="3075">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barn(inVertical)">
                                      <p:cBhvr>
                                        <p:cTn id="10" dur="500"/>
                                        <p:tgtEl>
                                          <p:spTgt spid="3075">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barn(inVertical)">
                                      <p:cBhvr>
                                        <p:cTn id="14" dur="500"/>
                                        <p:tgtEl>
                                          <p:spTgt spid="3075">
                                            <p:txEl>
                                              <p:pRg st="1" end="1"/>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075">
                                            <p:txEl>
                                              <p:pRg st="2" end="2"/>
                                            </p:txEl>
                                          </p:spTgt>
                                        </p:tgtEl>
                                        <p:attrNameLst>
                                          <p:attrName>style.visibility</p:attrName>
                                        </p:attrNameLst>
                                      </p:cBhvr>
                                      <p:to>
                                        <p:strVal val="visible"/>
                                      </p:to>
                                    </p:set>
                                    <p:animEffect transition="in" filter="barn(inVertical)">
                                      <p:cBhvr>
                                        <p:cTn id="18" dur="500"/>
                                        <p:tgtEl>
                                          <p:spTgt spid="3075">
                                            <p:txEl>
                                              <p:pRg st="2" end="2"/>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barn(inVertical)">
                                      <p:cBhvr>
                                        <p:cTn id="22" dur="500"/>
                                        <p:tgtEl>
                                          <p:spTgt spid="3075">
                                            <p:txEl>
                                              <p:pRg st="3" end="3"/>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075">
                                            <p:txEl>
                                              <p:pRg st="4" end="4"/>
                                            </p:txEl>
                                          </p:spTgt>
                                        </p:tgtEl>
                                        <p:attrNameLst>
                                          <p:attrName>style.visibility</p:attrName>
                                        </p:attrNameLst>
                                      </p:cBhvr>
                                      <p:to>
                                        <p:strVal val="visible"/>
                                      </p:to>
                                    </p:set>
                                    <p:animEffect transition="in" filter="barn(inVertical)">
                                      <p:cBhvr>
                                        <p:cTn id="26" dur="500"/>
                                        <p:tgtEl>
                                          <p:spTgt spid="3075">
                                            <p:txEl>
                                              <p:pRg st="4" end="4"/>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075">
                                            <p:txEl>
                                              <p:pRg st="5" end="5"/>
                                            </p:txEl>
                                          </p:spTgt>
                                        </p:tgtEl>
                                        <p:attrNameLst>
                                          <p:attrName>style.visibility</p:attrName>
                                        </p:attrNameLst>
                                      </p:cBhvr>
                                      <p:to>
                                        <p:strVal val="visible"/>
                                      </p:to>
                                    </p:set>
                                    <p:animEffect transition="in" filter="barn(inVertical)">
                                      <p:cBhvr>
                                        <p:cTn id="30" dur="500"/>
                                        <p:tgtEl>
                                          <p:spTgt spid="3075">
                                            <p:txEl>
                                              <p:pRg st="5" end="5"/>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075">
                                            <p:txEl>
                                              <p:pRg st="6" end="6"/>
                                            </p:txEl>
                                          </p:spTgt>
                                        </p:tgtEl>
                                        <p:attrNameLst>
                                          <p:attrName>style.visibility</p:attrName>
                                        </p:attrNameLst>
                                      </p:cBhvr>
                                      <p:to>
                                        <p:strVal val="visible"/>
                                      </p:to>
                                    </p:set>
                                    <p:animEffect transition="in" filter="barn(inVertical)">
                                      <p:cBhvr>
                                        <p:cTn id="34" dur="500"/>
                                        <p:tgtEl>
                                          <p:spTgt spid="3075">
                                            <p:txEl>
                                              <p:pRg st="6" end="6"/>
                                            </p:txEl>
                                          </p:spTgt>
                                        </p:tgtEl>
                                      </p:cBhvr>
                                    </p:animEffect>
                                  </p:childTnLst>
                                </p:cTn>
                              </p:par>
                            </p:childTnLst>
                          </p:cTn>
                        </p:par>
                        <p:par>
                          <p:cTn id="35" fill="hold">
                            <p:stCondLst>
                              <p:cond delay="3500"/>
                            </p:stCondLst>
                            <p:childTnLst>
                              <p:par>
                                <p:cTn id="36" presetID="16" presetClass="entr" presetSubtype="21" fill="hold" grpId="0" nodeType="afterEffect">
                                  <p:stCondLst>
                                    <p:cond delay="0"/>
                                  </p:stCondLst>
                                  <p:childTnLst>
                                    <p:set>
                                      <p:cBhvr>
                                        <p:cTn id="37" dur="1" fill="hold">
                                          <p:stCondLst>
                                            <p:cond delay="0"/>
                                          </p:stCondLst>
                                        </p:cTn>
                                        <p:tgtEl>
                                          <p:spTgt spid="3075">
                                            <p:txEl>
                                              <p:pRg st="8" end="8"/>
                                            </p:txEl>
                                          </p:spTgt>
                                        </p:tgtEl>
                                        <p:attrNameLst>
                                          <p:attrName>style.visibility</p:attrName>
                                        </p:attrNameLst>
                                      </p:cBhvr>
                                      <p:to>
                                        <p:strVal val="visible"/>
                                      </p:to>
                                    </p:set>
                                    <p:animEffect transition="in" filter="barn(inVertical)">
                                      <p:cBhvr>
                                        <p:cTn id="38" dur="5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47" y="0"/>
            <a:ext cx="11611627" cy="6718852"/>
          </a:xfrm>
        </p:spPr>
        <p:txBody>
          <a:bodyPr>
            <a:normAutofit fontScale="77500" lnSpcReduction="20000"/>
          </a:bodyPr>
          <a:lstStyle/>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When a Man Says,  </a:t>
            </a:r>
            <a:r>
              <a:rPr lang="en-US" sz="3800" b="1" i="1" dirty="0">
                <a:effectLst>
                  <a:outerShdw blurRad="38100" dist="38100" dir="2700000" algn="tl">
                    <a:srgbClr val="000000">
                      <a:alpha val="43137"/>
                    </a:srgbClr>
                  </a:outerShdw>
                </a:effectLst>
                <a:latin typeface="Arial Rounded MT Bold" panose="020F0704030504030204" pitchFamily="34" charset="0"/>
              </a:rPr>
              <a:t>"I HEARD YOU."</a:t>
            </a:r>
            <a:endParaRPr lang="en-US" sz="3800" b="1" i="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buFont typeface="Courier New" panose="02070309020205020404" pitchFamily="49" charset="0"/>
              <a:buChar char="o"/>
            </a:pPr>
            <a:r>
              <a:rPr lang="en-US" sz="3800" b="1" dirty="0">
                <a:effectLst>
                  <a:outerShdw blurRad="38100" dist="38100" dir="2700000" algn="tl">
                    <a:srgbClr val="000000">
                      <a:alpha val="43137"/>
                    </a:srgbClr>
                  </a:outerShdw>
                </a:effectLst>
                <a:latin typeface="Arial Rounded MT Bold" panose="020F0704030504030204" pitchFamily="34" charset="0"/>
              </a:rPr>
              <a:t>He Means: .... "I haven't the foggiest clue to…</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           what you just said and I am hoping desperately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         ...that I can fake it well enough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          ...so that you will not tell me again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endParaRPr lang="en-US" sz="2300" b="1" dirty="0">
              <a:effectLst>
                <a:outerShdw blurRad="38100" dist="38100" dir="2700000" algn="tl">
                  <a:srgbClr val="000000">
                    <a:alpha val="43137"/>
                  </a:srgbClr>
                </a:outerShdw>
              </a:effectLst>
              <a:latin typeface="Arial Rounded MT Bold" panose="020F0704030504030204" pitchFamily="34" charset="0"/>
            </a:endParaRPr>
          </a:p>
          <a:p>
            <a:pPr lvl="0">
              <a:lnSpc>
                <a:spcPct val="120000"/>
              </a:lnSpc>
            </a:pPr>
            <a:r>
              <a:rPr lang="en-US" sz="3800" b="1" dirty="0">
                <a:effectLst>
                  <a:outerShdw blurRad="38100" dist="38100" dir="2700000" algn="tl">
                    <a:srgbClr val="000000">
                      <a:alpha val="43137"/>
                    </a:srgbClr>
                  </a:outerShdw>
                </a:effectLst>
                <a:latin typeface="Arial Rounded MT Bold" panose="020F0704030504030204" pitchFamily="34" charset="0"/>
              </a:rPr>
              <a:t>When a Man Says, </a:t>
            </a:r>
            <a:r>
              <a:rPr lang="en-US" sz="3800" b="1" i="1" dirty="0">
                <a:effectLst>
                  <a:outerShdw blurRad="38100" dist="38100" dir="2700000" algn="tl">
                    <a:srgbClr val="000000">
                      <a:alpha val="43137"/>
                    </a:srgbClr>
                  </a:outerShdw>
                </a:effectLst>
                <a:latin typeface="Arial Rounded MT Bold" panose="020F0704030504030204" pitchFamily="34" charset="0"/>
              </a:rPr>
              <a:t>"THAT'S NOT WHAT I MEANT."</a:t>
            </a:r>
            <a:endParaRPr lang="en-US" sz="3800" b="1" i="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buFont typeface="Courier New" panose="02070309020205020404" pitchFamily="49" charset="0"/>
              <a:buChar char="o"/>
            </a:pPr>
            <a:r>
              <a:rPr lang="en-US" sz="3800" b="1" dirty="0">
                <a:effectLst>
                  <a:outerShdw blurRad="38100" dist="38100" dir="2700000" algn="tl">
                    <a:srgbClr val="000000">
                      <a:alpha val="43137"/>
                    </a:srgbClr>
                  </a:outerShdw>
                </a:effectLst>
                <a:latin typeface="Arial Rounded MT Bold" panose="020F0704030504030204" pitchFamily="34" charset="0"/>
              </a:rPr>
              <a:t>He Means: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buFont typeface="Courier New" panose="02070309020205020404" pitchFamily="49" charset="0"/>
              <a:buChar char="o"/>
            </a:pPr>
            <a:r>
              <a:rPr lang="en-US" sz="3800" b="1" dirty="0">
                <a:effectLst>
                  <a:outerShdw blurRad="38100" dist="38100" dir="2700000" algn="tl">
                    <a:srgbClr val="000000">
                      <a:alpha val="43137"/>
                    </a:srgbClr>
                  </a:outerShdw>
                </a:effectLst>
                <a:latin typeface="Arial Rounded MT Bold" panose="020F0704030504030204" pitchFamily="34" charset="0"/>
              </a:rPr>
              <a:t>"If something I said can be interpreted two ways,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            ..and one of the ways makes you sad or angry,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lv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               ......I meant the other one.</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20000"/>
              </a:lnSpc>
              <a:spcBef>
                <a:spcPts val="1800"/>
              </a:spcBef>
              <a:buNone/>
            </a:pPr>
            <a:r>
              <a:rPr lang="en-US" sz="3800" b="1" dirty="0">
                <a:effectLst>
                  <a:outerShdw blurRad="38100" dist="38100" dir="2700000" algn="tl">
                    <a:srgbClr val="000000">
                      <a:alpha val="43137"/>
                    </a:srgbClr>
                  </a:outerShdw>
                </a:effectLst>
                <a:latin typeface="Arial Rounded MT Bold" panose="020F0704030504030204" pitchFamily="34" charset="0"/>
              </a:rPr>
              <a:t> Am I speaking the truth here ladies? Is there an Amen!!</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2" presetClass="entr" presetSubtype="4" fill="hold" grpId="0"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000"/>
                            </p:stCondLst>
                            <p:childTnLst>
                              <p:par>
                                <p:cTn id="49" presetID="2" presetClass="entr" presetSubtype="4"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2" presetClass="entr" presetSubtype="4"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fontScale="92500" lnSpcReduction="10000"/>
          </a:bodyPr>
          <a:lstStyle/>
          <a:p>
            <a:pPr marL="0" indent="0">
              <a:buNone/>
            </a:pPr>
            <a:r>
              <a:rPr lang="en-US" dirty="0">
                <a:effectLst>
                  <a:outerShdw blurRad="38100" dist="38100" dir="2700000" algn="tl">
                    <a:srgbClr val="000000">
                      <a:alpha val="43137"/>
                    </a:srgbClr>
                  </a:outerShdw>
                </a:effectLst>
                <a:latin typeface="Arial Rounded MT Bold" panose="020F0704030504030204" pitchFamily="34" charset="0"/>
              </a:rPr>
              <a:t>                            </a:t>
            </a:r>
            <a:r>
              <a:rPr lang="en-US" sz="3000"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1: Phone conversations are over in 30 seconds flat.</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2: A 5-day holiday requires only one suitcase.</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3: When clicking through the channels…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…you don’t have to stall at every shot of somebody crying.</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4: Guys in hockey masks don’t attack you ... </a:t>
            </a: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             ….unless you’re playing hockey.</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5: You only need 2 or 3 pairs of shoes.</a:t>
            </a:r>
            <a:br>
              <a:rPr lang="en-US" sz="3000" b="1" dirty="0">
                <a:effectLst>
                  <a:outerShdw blurRad="38100" dist="38100" dir="2700000" algn="tl">
                    <a:srgbClr val="000000">
                      <a:alpha val="43137"/>
                    </a:srgbClr>
                  </a:outerShdw>
                </a:effectLst>
                <a:latin typeface="Arial Rounded MT Bold" panose="020F0704030504030204" pitchFamily="34" charset="0"/>
              </a:rPr>
            </a:br>
            <a:endParaRPr lang="en-US" sz="30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000" b="1" dirty="0">
                <a:effectLst>
                  <a:outerShdw blurRad="38100" dist="38100" dir="2700000" algn="tl">
                    <a:srgbClr val="000000">
                      <a:alpha val="43137"/>
                    </a:srgbClr>
                  </a:outerShdw>
                </a:effectLst>
                <a:latin typeface="Arial Rounded MT Bold" panose="020F0704030504030204" pitchFamily="34" charset="0"/>
              </a:rPr>
              <a:t>6: Car mechanics tell you the truth.</a:t>
            </a:r>
            <a:endParaRPr 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2000"/>
                                        <p:tgtEl>
                                          <p:spTgt spid="3">
                                            <p:txEl>
                                              <p:pRg st="3" end="3"/>
                                            </p:txEl>
                                          </p:spTgt>
                                        </p:tgtEl>
                                      </p:cBhvr>
                                    </p:animEffect>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2000"/>
                                        <p:tgtEl>
                                          <p:spTgt spid="3">
                                            <p:txEl>
                                              <p:pRg st="5" end="5"/>
                                            </p:txEl>
                                          </p:spTgt>
                                        </p:tgtEl>
                                      </p:cBhvr>
                                    </p:animEffect>
                                  </p:childTnLst>
                                </p:cTn>
                              </p:par>
                            </p:childTnLst>
                          </p:cTn>
                        </p:par>
                        <p:par>
                          <p:cTn id="27" fill="hold">
                            <p:stCondLst>
                              <p:cond delay="2000"/>
                            </p:stCondLst>
                            <p:childTnLst>
                              <p:par>
                                <p:cTn id="28" presetID="16" presetClass="entr" presetSubtype="21"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barn(inVertical)">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barn(inVertical)">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521" y="198782"/>
            <a:ext cx="11847443" cy="6533321"/>
          </a:xfrm>
        </p:spPr>
        <p:txBody>
          <a:bodyPr>
            <a:normAutofit lnSpcReduction="10000"/>
          </a:bodyPr>
          <a:lstStyle/>
          <a:p>
            <a:pPr marL="0" indent="0">
              <a:buNone/>
            </a:pPr>
            <a:r>
              <a:rPr lang="en-US" dirty="0"/>
              <a:t>                                    </a:t>
            </a:r>
            <a:r>
              <a:rPr lang="en-US" b="1" dirty="0">
                <a:effectLst>
                  <a:outerShdw blurRad="38100" dist="38100" dir="2700000" algn="tl">
                    <a:srgbClr val="000000">
                      <a:alpha val="43137"/>
                    </a:srgbClr>
                  </a:outerShdw>
                </a:effectLst>
                <a:latin typeface="Arial Rounded MT Bold" panose="020F0704030504030204" pitchFamily="34" charset="0"/>
              </a:rPr>
              <a:t>12 Top Reasons It’s Good to Be a Man.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7: You can admire Clint Eastwood without...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…starving yourself to look like him.</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8: Gray hair and wrinkles only add character to men.</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9. We can do our nails during 1 traffic light.</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10: If another guy shows up at the party in the same outfit…</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            …you just might become lifelong buddies.</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11: The occasional well-rendered belch is practically expected.</a:t>
            </a:r>
            <a:br>
              <a:rPr lang="en-US" b="1" dirty="0">
                <a:effectLst>
                  <a:outerShdw blurRad="38100" dist="38100" dir="2700000" algn="tl">
                    <a:srgbClr val="000000">
                      <a:alpha val="43137"/>
                    </a:srgbClr>
                  </a:outerShdw>
                </a:effectLst>
                <a:latin typeface="Arial Rounded MT Bold" panose="020F0704030504030204" pitchFamily="34" charset="0"/>
              </a:rPr>
            </a:b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12. We get to be Dads!</a:t>
            </a:r>
            <a:endParaRPr lang="en-US"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ircle(in)">
                                      <p:cBhvr>
                                        <p:cTn id="26" dur="2000"/>
                                        <p:tgtEl>
                                          <p:spTgt spid="3">
                                            <p:txEl>
                                              <p:pRg st="5" end="5"/>
                                            </p:txEl>
                                          </p:spTgt>
                                        </p:tgtEl>
                                      </p:cBhvr>
                                    </p:animEffect>
                                  </p:childTnLst>
                                </p:cTn>
                              </p:par>
                            </p:childTnLst>
                          </p:cTn>
                        </p:par>
                        <p:par>
                          <p:cTn id="27" fill="hold">
                            <p:stCondLst>
                              <p:cond delay="2000"/>
                            </p:stCondLst>
                            <p:childTnLst>
                              <p:par>
                                <p:cTn id="28" presetID="6" presetClass="entr" presetSubtype="16" fill="hold"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ircle(in)">
                                      <p:cBhvr>
                                        <p:cTn id="35" dur="2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circle(in)">
                                      <p:cBhvr>
                                        <p:cTn id="4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2029" y="1724305"/>
            <a:ext cx="11141613" cy="954882"/>
          </a:xfrm>
          <a:solidFill>
            <a:schemeClr val="bg1">
              <a:alpha val="80000"/>
            </a:schemeClr>
          </a:solidFill>
          <a:effectLst>
            <a:softEdge rad="38100"/>
          </a:effectLst>
        </p:spPr>
        <p:txBody>
          <a:bodyPr/>
          <a:lstStyle/>
          <a:p>
            <a:pPr algn="l"/>
            <a:r>
              <a:rPr lang="en-US"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dirty="0"/>
          </a:p>
        </p:txBody>
      </p:sp>
      <p:sp>
        <p:nvSpPr>
          <p:cNvPr id="3" name="Subtitle 2"/>
          <p:cNvSpPr>
            <a:spLocks noGrp="1"/>
          </p:cNvSpPr>
          <p:nvPr>
            <p:ph type="subTitle" idx="1"/>
          </p:nvPr>
        </p:nvSpPr>
        <p:spPr>
          <a:xfrm>
            <a:off x="1021976" y="5735638"/>
            <a:ext cx="9144000" cy="1655762"/>
          </a:xfrm>
        </p:spPr>
        <p:txBody>
          <a:bodyPr>
            <a:normAutofit/>
          </a:bodyPr>
          <a:lstStyle/>
          <a:p>
            <a:r>
              <a:rPr lang="en-US" sz="6600" b="1" dirty="0">
                <a:solidFill>
                  <a:schemeClr val="bg1"/>
                </a:solidFill>
                <a:effectLst>
                  <a:outerShdw blurRad="38100" dist="38100" dir="2700000" algn="tl">
                    <a:srgbClr val="000000">
                      <a:alpha val="43137"/>
                    </a:srgbClr>
                  </a:outerShdw>
                </a:effectLst>
                <a:latin typeface="Arial Rounded MT Bold" panose="020F0704030504030204" pitchFamily="34" charset="0"/>
              </a:rPr>
              <a:t>Father’s Day 2025</a:t>
            </a:r>
            <a:endParaRPr lang="en-US" sz="66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en-US" dirty="0"/>
          </a:p>
        </p:txBody>
      </p:sp>
      <p:sp>
        <p:nvSpPr>
          <p:cNvPr id="3" name="Content Placeholder 2"/>
          <p:cNvSpPr>
            <a:spLocks noGrp="1"/>
          </p:cNvSpPr>
          <p:nvPr>
            <p:ph idx="1"/>
          </p:nvPr>
        </p:nvSpPr>
        <p:spPr>
          <a:xfrm>
            <a:off x="-1" y="1027906"/>
            <a:ext cx="4518991" cy="3041796"/>
          </a:xfrm>
        </p:spPr>
        <p:txBody>
          <a:bodyPr>
            <a:normAutofit lnSpcReduction="10000"/>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You Are Called to Be…</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 Man</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 Leader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 Difference Maker</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It’s Not a Mistake…</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00000"/>
              </a:lnSpc>
              <a:buNone/>
            </a:pPr>
            <a:r>
              <a:rPr lang="en-US" sz="2800" b="1" dirty="0">
                <a:effectLst>
                  <a:outerShdw blurRad="38100" dist="38100" dir="2700000" algn="tl">
                    <a:srgbClr val="000000">
                      <a:alpha val="43137"/>
                    </a:srgbClr>
                  </a:outerShdw>
                </a:effectLst>
                <a:latin typeface="Arial Rounded MT Bold" panose="020F0704030504030204" pitchFamily="34" charset="0"/>
              </a:rPr>
              <a:t>…That You’re a Dad</a:t>
            </a:r>
            <a:endParaRPr lang="en-US" sz="28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3">
                                            <p:txEl>
                                              <p:pRg st="2" end="2"/>
                                            </p:txEl>
                                          </p:spTgt>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4338" y="133643"/>
            <a:ext cx="9003323" cy="967346"/>
          </a:xfrm>
          <a:solidFill>
            <a:schemeClr val="bg1">
              <a:alpha val="80000"/>
            </a:schemeClr>
          </a:solidFill>
          <a:effectLst>
            <a:softEdge rad="38100"/>
          </a:effectLst>
        </p:spPr>
        <p:txBody>
          <a:bodyPr>
            <a:normAutofit/>
          </a:bodyPr>
          <a:lstStyle/>
          <a:p>
            <a:r>
              <a:rPr lang="en-US" sz="4800" b="1" dirty="0">
                <a:effectLst>
                  <a:outerShdw blurRad="38100" dist="38100" dir="2700000" algn="tl">
                    <a:srgbClr val="000000">
                      <a:alpha val="43137"/>
                    </a:srgbClr>
                  </a:outerShdw>
                </a:effectLst>
                <a:latin typeface="AR BLANCA" panose="02000000000000000000" pitchFamily="2" charset="0"/>
              </a:rPr>
              <a:t>Never Underestimate the Power of a Father</a:t>
            </a:r>
            <a:endParaRPr lang="en-US" sz="4800" dirty="0">
              <a:effectLst>
                <a:outerShdw blurRad="38100" dist="38100" dir="2700000" algn="tl">
                  <a:srgbClr val="000000">
                    <a:alpha val="43137"/>
                  </a:srgbClr>
                </a:outerShdw>
              </a:effectLst>
              <a:latin typeface="AR BLANCA" panose="02000000000000000000" pitchFamily="2" charset="0"/>
            </a:endParaRPr>
          </a:p>
        </p:txBody>
      </p:sp>
      <p:sp>
        <p:nvSpPr>
          <p:cNvPr id="3" name="Content Placeholder 2"/>
          <p:cNvSpPr>
            <a:spLocks noGrp="1"/>
          </p:cNvSpPr>
          <p:nvPr>
            <p:ph idx="1"/>
          </p:nvPr>
        </p:nvSpPr>
        <p:spPr>
          <a:xfrm>
            <a:off x="1631851" y="1954306"/>
            <a:ext cx="9355017" cy="4573103"/>
          </a:xfrm>
          <a:solidFill>
            <a:schemeClr val="bg1">
              <a:alpha val="80000"/>
            </a:schemeClr>
          </a:solidFill>
          <a:effectLst>
            <a:softEdge rad="38100"/>
          </a:effectLst>
        </p:spPr>
        <p:txBody>
          <a:bodyPr>
            <a:noAutofit/>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t>
            </a:r>
            <a:r>
              <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“Your Children are Your Divine Assignment”</a:t>
            </a:r>
            <a:endParaRPr lang="en-US" sz="3200" b="1" i="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To Provide Genuine Fatherly… </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Spiritual</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Emotional</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lvl="1">
              <a:lnSpc>
                <a:spcPct val="100000"/>
              </a:lnSpc>
              <a:buFont typeface="Wingdings" panose="05000000000000000000" pitchFamily="2" charset="2"/>
              <a:buChar char="§"/>
            </a:pPr>
            <a:r>
              <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Physical </a:t>
            </a:r>
            <a:endParaRPr lang="en-US" sz="2800"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…Encouragement</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20000"/>
              </a:lnSpc>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It is Time to Check Ourselves and….</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rPr>
              <a:t>     …Are We Living Up to Our Divine Potential?</a:t>
            </a:r>
            <a:endParaRPr lang="en-US" b="1" dirty="0">
              <a:effectLst>
                <a:outerShdw blurRad="38100" dist="38100" dir="2700000" algn="tl">
                  <a:srgbClr val="000000">
                    <a:alpha val="43137"/>
                  </a:srgbClr>
                </a:outerShdw>
              </a:effectLst>
              <a:latin typeface="Arial Rounded MT Bold" panose="020F0704030504030204" pitchFamily="34" charset="0"/>
              <a:ea typeface="Arial Unicode MS" panose="020B0604020202020204" pitchFamily="34" charset="-128"/>
              <a:cs typeface="Arial Unicode MS" panose="020B0604020202020204" pitchFamily="34" charset="-128"/>
            </a:endParaRPr>
          </a:p>
          <a:p>
            <a:pPr marL="0" indent="0">
              <a:lnSpc>
                <a:spcPct val="120000"/>
              </a:lnSpc>
              <a:buNone/>
            </a:pPr>
            <a:endParaRPr lang="en-US" sz="1400" b="1"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27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2000" fill="hold"/>
                                        <p:tgtEl>
                                          <p:spTgt spid="3">
                                            <p:bg/>
                                          </p:spTgt>
                                        </p:tgtEl>
                                        <p:attrNameLst>
                                          <p:attrName>ppt_w</p:attrName>
                                        </p:attrNameLst>
                                      </p:cBhvr>
                                      <p:tavLst>
                                        <p:tav tm="0">
                                          <p:val>
                                            <p:fltVal val="0"/>
                                          </p:val>
                                        </p:tav>
                                        <p:tav tm="100000">
                                          <p:val>
                                            <p:strVal val="#ppt_w"/>
                                          </p:val>
                                        </p:tav>
                                      </p:tavLst>
                                    </p:anim>
                                    <p:anim calcmode="lin" valueType="num">
                                      <p:cBhvr>
                                        <p:cTn id="15" dur="2000" fill="hold"/>
                                        <p:tgtEl>
                                          <p:spTgt spid="3">
                                            <p:bg/>
                                          </p:spTgt>
                                        </p:tgtEl>
                                        <p:attrNameLst>
                                          <p:attrName>ppt_h</p:attrName>
                                        </p:attrNameLst>
                                      </p:cBhvr>
                                      <p:tavLst>
                                        <p:tav tm="0">
                                          <p:val>
                                            <p:fltVal val="0"/>
                                          </p:val>
                                        </p:tav>
                                        <p:tav tm="100000">
                                          <p:val>
                                            <p:strVal val="#ppt_h"/>
                                          </p:val>
                                        </p:tav>
                                      </p:tavLst>
                                    </p:anim>
                                    <p:anim calcmode="lin" valueType="num">
                                      <p:cBhvr>
                                        <p:cTn id="16" dur="2000" fill="hold"/>
                                        <p:tgtEl>
                                          <p:spTgt spid="3">
                                            <p:bg/>
                                          </p:spTgt>
                                        </p:tgtEl>
                                        <p:attrNameLst>
                                          <p:attrName>style.rotation</p:attrName>
                                        </p:attrNameLst>
                                      </p:cBhvr>
                                      <p:tavLst>
                                        <p:tav tm="0">
                                          <p:val>
                                            <p:fltVal val="90"/>
                                          </p:val>
                                        </p:tav>
                                        <p:tav tm="100000">
                                          <p:val>
                                            <p:fltVal val="0"/>
                                          </p:val>
                                        </p:tav>
                                      </p:tavLst>
                                    </p:anim>
                                    <p:animEffect transition="in" filter="fade">
                                      <p:cBhvr>
                                        <p:cTn id="17" dur="2000"/>
                                        <p:tgtEl>
                                          <p:spTgt spid="3">
                                            <p:bg/>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2"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3" dur="20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p:cTn id="2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1" dur="2000"/>
                                        <p:tgtEl>
                                          <p:spTgt spid="3">
                                            <p:txEl>
                                              <p:pRg st="1" end="1"/>
                                            </p:txEl>
                                          </p:spTgt>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6"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7"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8" dur="2000"/>
                                        <p:tgtEl>
                                          <p:spTgt spid="3">
                                            <p:txEl>
                                              <p:pRg st="2" end="2"/>
                                            </p:txEl>
                                          </p:spTgt>
                                        </p:tgtEl>
                                      </p:cBhvr>
                                    </p:animEffect>
                                  </p:childTnLst>
                                </p:cTn>
                              </p:par>
                            </p:childTnLst>
                          </p:cTn>
                        </p:par>
                        <p:par>
                          <p:cTn id="39" fill="hold">
                            <p:stCondLst>
                              <p:cond delay="4000"/>
                            </p:stCondLst>
                            <p:childTnLst>
                              <p:par>
                                <p:cTn id="40" presetID="31" presetClass="entr" presetSubtype="0" fill="hold" grpId="0" nodeType="after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p:cTn id="42"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3"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4"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5" dur="2000"/>
                                        <p:tgtEl>
                                          <p:spTgt spid="3">
                                            <p:txEl>
                                              <p:pRg st="3" end="3"/>
                                            </p:txEl>
                                          </p:spTgt>
                                        </p:tgtEl>
                                      </p:cBhvr>
                                    </p:animEffect>
                                  </p:childTnLst>
                                </p:cTn>
                              </p:par>
                            </p:childTnLst>
                          </p:cTn>
                        </p:par>
                        <p:par>
                          <p:cTn id="46" fill="hold">
                            <p:stCondLst>
                              <p:cond delay="6000"/>
                            </p:stCondLst>
                            <p:childTnLst>
                              <p:par>
                                <p:cTn id="47" presetID="31" presetClass="entr" presetSubtype="0" fill="hold" grpId="0"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2" dur="2000"/>
                                        <p:tgtEl>
                                          <p:spTgt spid="3">
                                            <p:txEl>
                                              <p:pRg st="4" end="4"/>
                                            </p:txEl>
                                          </p:spTgt>
                                        </p:tgtEl>
                                      </p:cBhvr>
                                    </p:animEffect>
                                  </p:childTnLst>
                                </p:cTn>
                              </p:par>
                            </p:childTnLst>
                          </p:cTn>
                        </p:par>
                        <p:par>
                          <p:cTn id="53" fill="hold">
                            <p:stCondLst>
                              <p:cond delay="8000"/>
                            </p:stCondLst>
                            <p:childTnLst>
                              <p:par>
                                <p:cTn id="54" presetID="31" presetClass="entr" presetSubtype="0" fill="hold" grpId="0" nodeType="afterEffect">
                                  <p:stCondLst>
                                    <p:cond delay="0"/>
                                  </p:stCondLst>
                                  <p:childTnLst>
                                    <p:set>
                                      <p:cBhvr>
                                        <p:cTn id="55" dur="1" fill="hold">
                                          <p:stCondLst>
                                            <p:cond delay="0"/>
                                          </p:stCondLst>
                                        </p:cTn>
                                        <p:tgtEl>
                                          <p:spTgt spid="3">
                                            <p:txEl>
                                              <p:pRg st="5" end="5"/>
                                            </p:txEl>
                                          </p:spTgt>
                                        </p:tgtEl>
                                        <p:attrNameLst>
                                          <p:attrName>style.visibility</p:attrName>
                                        </p:attrNameLst>
                                      </p:cBhvr>
                                      <p:to>
                                        <p:strVal val="visible"/>
                                      </p:to>
                                    </p:set>
                                    <p:anim calcmode="lin" valueType="num">
                                      <p:cBhvr>
                                        <p:cTn id="56"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8" dur="2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9" dur="2000"/>
                                        <p:tgtEl>
                                          <p:spTgt spid="3">
                                            <p:txEl>
                                              <p:pRg st="5" end="5"/>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3">
                                            <p:txEl>
                                              <p:pRg st="6" end="6"/>
                                            </p:txEl>
                                          </p:spTgt>
                                        </p:tgtEl>
                                        <p:attrNameLst>
                                          <p:attrName>style.visibility</p:attrName>
                                        </p:attrNameLst>
                                      </p:cBhvr>
                                      <p:to>
                                        <p:strVal val="visible"/>
                                      </p:to>
                                    </p:set>
                                    <p:anim calcmode="lin" valueType="num">
                                      <p:cBhvr>
                                        <p:cTn id="64"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5"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6" dur="2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7" dur="2000"/>
                                        <p:tgtEl>
                                          <p:spTgt spid="3">
                                            <p:txEl>
                                              <p:pRg st="6" end="6"/>
                                            </p:txEl>
                                          </p:spTgt>
                                        </p:tgtEl>
                                      </p:cBhvr>
                                    </p:animEffect>
                                  </p:childTnLst>
                                </p:cTn>
                              </p:par>
                            </p:childTnLst>
                          </p:cTn>
                        </p:par>
                        <p:par>
                          <p:cTn id="68" fill="hold">
                            <p:stCondLst>
                              <p:cond delay="2000"/>
                            </p:stCondLst>
                            <p:childTnLst>
                              <p:par>
                                <p:cTn id="69" presetID="31" presetClass="entr" presetSubtype="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 calcmode="lin" valueType="num">
                                      <p:cBhvr>
                                        <p:cTn id="71"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2" dur="2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73" dur="2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7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4567</Words>
  <Application>WPS Presentation</Application>
  <PresentationFormat>Widescreen</PresentationFormat>
  <Paragraphs>227</Paragraphs>
  <Slides>22</Slides>
  <Notes>0</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22</vt:i4>
      </vt:variant>
    </vt:vector>
  </HeadingPairs>
  <TitlesOfParts>
    <vt:vector size="42" baseType="lpstr">
      <vt:lpstr>Arial</vt:lpstr>
      <vt:lpstr>SimSun</vt:lpstr>
      <vt:lpstr>Wingdings</vt:lpstr>
      <vt:lpstr>Trebuchet MS</vt:lpstr>
      <vt:lpstr>Wingdings 2</vt:lpstr>
      <vt:lpstr>Wingdings</vt:lpstr>
      <vt:lpstr>Arial Rounded MT Bold</vt:lpstr>
      <vt:lpstr>Courier New</vt:lpstr>
      <vt:lpstr>AR BLANCA</vt:lpstr>
      <vt:lpstr>Verdana</vt:lpstr>
      <vt:lpstr>Arial Unicode MS</vt:lpstr>
      <vt:lpstr>Calibri</vt:lpstr>
      <vt:lpstr>Microsoft YaHei</vt:lpstr>
      <vt:lpstr>Arial Unicode MS</vt:lpstr>
      <vt:lpstr>Calibri Light</vt:lpstr>
      <vt:lpstr>Calisto MT</vt:lpstr>
      <vt:lpstr>Ezra SIL</vt:lpstr>
      <vt:lpstr>Office Theme</vt:lpstr>
      <vt:lpstr>Slate</vt:lpstr>
      <vt:lpstr>1_Office Theme</vt:lpstr>
      <vt:lpstr>Edward Christian Church</vt:lpstr>
      <vt:lpstr>PowerPoint 演示文稿</vt:lpstr>
      <vt:lpstr>PowerPoint 演示文稿</vt:lpstr>
      <vt:lpstr>PowerPoint 演示文稿</vt:lpstr>
      <vt:lpstr>PowerPoint 演示文稿</vt:lpstr>
      <vt:lpstr>PowerPoint 演示文稿</vt:lpstr>
      <vt:lpstr>Never Underestimate the Power of a Father</vt:lpstr>
      <vt:lpstr> </vt:lpstr>
      <vt:lpstr>Never Underestimate the Power of a Father</vt:lpstr>
      <vt:lpstr>Unasked Questions to a Father </vt:lpstr>
      <vt:lpstr>PowerPoint 演示文稿</vt:lpstr>
      <vt:lpstr>It’s Time…</vt:lpstr>
      <vt:lpstr>It’s Time…</vt:lpstr>
      <vt:lpstr>It’s Time…</vt:lpstr>
      <vt:lpstr>It’s Time…</vt:lpstr>
      <vt:lpstr>It’s Time…</vt:lpstr>
      <vt:lpstr>It’s Time…</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Eddie Edwards</cp:lastModifiedBy>
  <cp:revision>106</cp:revision>
  <dcterms:created xsi:type="dcterms:W3CDTF">2018-06-14T12:55:00Z</dcterms:created>
  <dcterms:modified xsi:type="dcterms:W3CDTF">2025-06-15T19:47:06Z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ED5C139F70DA45D48DBB6DD28820D2FE_13</vt:lpwstr>
  </property>
  <property fmtid="{D5CDD505-2E9C-101B-9397-08002B2CF9AE}" pid="3" name="KSOProductBuildVer">
    <vt:lpwstr>2057-12.2.0.21183</vt:lpwstr>
  </property>
</Properties>
</file>