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8" r:id="rId4"/>
  </p:sldMasterIdLst>
  <p:notesMasterIdLst>
    <p:notesMasterId r:id="rId10"/>
  </p:notesMasterIdLst>
  <p:sldIdLst>
    <p:sldId id="649" r:id="rId5"/>
    <p:sldId id="314" r:id="rId6"/>
    <p:sldId id="258" r:id="rId7"/>
    <p:sldId id="256" r:id="rId8"/>
    <p:sldId id="2566" r:id="rId9"/>
    <p:sldId id="2568" r:id="rId11"/>
    <p:sldId id="2569" r:id="rId12"/>
    <p:sldId id="2570" r:id="rId13"/>
    <p:sldId id="2571" r:id="rId14"/>
    <p:sldId id="2577" r:id="rId15"/>
    <p:sldId id="2578" r:id="rId16"/>
    <p:sldId id="2576" r:id="rId17"/>
    <p:sldId id="2579" r:id="rId18"/>
    <p:sldId id="2572" r:id="rId19"/>
    <p:sldId id="2580" r:id="rId20"/>
    <p:sldId id="2573" r:id="rId21"/>
    <p:sldId id="2574" r:id="rId22"/>
    <p:sldId id="2585" r:id="rId23"/>
    <p:sldId id="2583" r:id="rId24"/>
    <p:sldId id="25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47" d="100"/>
          <a:sy n="47" d="100"/>
        </p:scale>
        <p:origin x="856" y="264"/>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D614C-EFD0-4429-98DE-522B59A7C8A8}"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8151B5-FD4C-4428-8442-51930D50127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independence movement was fueled by the efforts of remarkable individuals who risked everything for freedom. Figures like George Washington, Thomas Jefferson, and others played crucial roles in the struggle for independence.
Image source: Microsoft 365 content library
</a:t>
            </a:r>
            <a:endParaRPr lang="en-US"/>
          </a:p>
        </p:txBody>
      </p:sp>
      <p:sp>
        <p:nvSpPr>
          <p:cNvPr id="4" name="Slide Number Placeholder 3"/>
          <p:cNvSpPr>
            <a:spLocks noGrp="1"/>
          </p:cNvSpPr>
          <p:nvPr>
            <p:ph type="sldNum" sz="quarter" idx="5"/>
          </p:nvPr>
        </p:nvSpPr>
        <p:spPr/>
        <p:txBody>
          <a:bodyPr/>
          <a:lstStyle/>
          <a:p>
            <a:fld id="{4783CB46-3C81-442B-BD3B-0DD074DB1E4F}"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independence movement was fueled by the efforts of remarkable individuals who risked everything for freedom. Figures like George Washington, Thomas Jefferson, and others played crucial roles in the struggle for independence.
Image source: Microsoft 365 content library
</a:t>
            </a:r>
            <a:endParaRPr lang="en-US"/>
          </a:p>
        </p:txBody>
      </p:sp>
      <p:sp>
        <p:nvSpPr>
          <p:cNvPr id="4" name="Slide Number Placeholder 3"/>
          <p:cNvSpPr>
            <a:spLocks noGrp="1"/>
          </p:cNvSpPr>
          <p:nvPr>
            <p:ph type="sldNum" sz="quarter" idx="5"/>
          </p:nvPr>
        </p:nvSpPr>
        <p:spPr/>
        <p:txBody>
          <a:bodyPr/>
          <a:lstStyle/>
          <a:p>
            <a:fld id="{4783CB46-3C81-442B-BD3B-0DD074DB1E4F}"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independence movement was fueled by the efforts of remarkable individuals who risked everything for freedom. Figures like George Washington, Thomas Jefferson, and others played crucial roles in the struggle for independence.
Image source: Microsoft 365 content library
</a:t>
            </a:r>
            <a:endParaRPr lang="en-US"/>
          </a:p>
        </p:txBody>
      </p:sp>
      <p:sp>
        <p:nvSpPr>
          <p:cNvPr id="4" name="Slide Number Placeholder 3"/>
          <p:cNvSpPr>
            <a:spLocks noGrp="1"/>
          </p:cNvSpPr>
          <p:nvPr>
            <p:ph type="sldNum" sz="quarter" idx="5"/>
          </p:nvPr>
        </p:nvSpPr>
        <p:spPr/>
        <p:txBody>
          <a:bodyPr/>
          <a:lstStyle/>
          <a:p>
            <a:fld id="{4783CB46-3C81-442B-BD3B-0DD074DB1E4F}"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independence movement was fueled by the efforts of remarkable individuals who risked everything for freedom. Figures like George Washington, Thomas Jefferson, and others played crucial roles in the struggle for independence.
Image source: Microsoft 365 content library
</a:t>
            </a:r>
            <a:endParaRPr lang="en-US"/>
          </a:p>
        </p:txBody>
      </p:sp>
      <p:sp>
        <p:nvSpPr>
          <p:cNvPr id="4" name="Slide Number Placeholder 3"/>
          <p:cNvSpPr>
            <a:spLocks noGrp="1"/>
          </p:cNvSpPr>
          <p:nvPr>
            <p:ph type="sldNum" sz="quarter" idx="5"/>
          </p:nvPr>
        </p:nvSpPr>
        <p:spPr/>
        <p:txBody>
          <a:bodyPr/>
          <a:lstStyle/>
          <a:p>
            <a:fld id="{4783CB46-3C81-442B-BD3B-0DD074DB1E4F}"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independence movement was fueled by the efforts of remarkable individuals who risked everything for freedom. Figures like George Washington, Thomas Jefferson, and others played crucial roles in the struggle for independence.
Image source: Microsoft 365 content library
</a:t>
            </a:r>
            <a:endParaRPr lang="en-US"/>
          </a:p>
        </p:txBody>
      </p:sp>
      <p:sp>
        <p:nvSpPr>
          <p:cNvPr id="4" name="Slide Number Placeholder 3"/>
          <p:cNvSpPr>
            <a:spLocks noGrp="1"/>
          </p:cNvSpPr>
          <p:nvPr>
            <p:ph type="sldNum" sz="quarter" idx="5"/>
          </p:nvPr>
        </p:nvSpPr>
        <p:spPr/>
        <p:txBody>
          <a:bodyPr/>
          <a:lstStyle/>
          <a:p>
            <a:fld id="{4783CB46-3C81-442B-BD3B-0DD074DB1E4F}"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independence movement was fueled by the efforts of remarkable individuals who risked everything for freedom. Figures like George Washington, Thomas Jefferson, and others played crucial roles in the struggle for independence.
Image source: Microsoft 365 content library
</a:t>
            </a:r>
            <a:endParaRPr lang="en-US"/>
          </a:p>
        </p:txBody>
      </p:sp>
      <p:sp>
        <p:nvSpPr>
          <p:cNvPr id="4" name="Slide Number Placeholder 3"/>
          <p:cNvSpPr>
            <a:spLocks noGrp="1"/>
          </p:cNvSpPr>
          <p:nvPr>
            <p:ph type="sldNum" sz="quarter" idx="5"/>
          </p:nvPr>
        </p:nvSpPr>
        <p:spPr/>
        <p:txBody>
          <a:bodyPr/>
          <a:lstStyle/>
          <a:p>
            <a:fld id="{4783CB46-3C81-442B-BD3B-0DD074DB1E4F}"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independence movement was fueled by the efforts of remarkable individuals who risked everything for freedom. Figures like George Washington, Thomas Jefferson, and others played crucial roles in the struggle for independence.
Image source: Microsoft 365 content library
</a:t>
            </a:r>
            <a:endParaRPr lang="en-US"/>
          </a:p>
        </p:txBody>
      </p:sp>
      <p:sp>
        <p:nvSpPr>
          <p:cNvPr id="4" name="Slide Number Placeholder 3"/>
          <p:cNvSpPr>
            <a:spLocks noGrp="1"/>
          </p:cNvSpPr>
          <p:nvPr>
            <p:ph type="sldNum" sz="quarter" idx="5"/>
          </p:nvPr>
        </p:nvSpPr>
        <p:spPr/>
        <p:txBody>
          <a:bodyPr/>
          <a:lstStyle/>
          <a:p>
            <a:fld id="{4783CB46-3C81-442B-BD3B-0DD074DB1E4F}"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independence movement was fueled by the efforts of remarkable individuals who risked everything for freedom. Figures like George Washington, Thomas Jefferson, and others played crucial roles in the struggle for independence.
Image source: Microsoft 365 content library
</a:t>
            </a:r>
            <a:endParaRPr lang="en-US"/>
          </a:p>
        </p:txBody>
      </p:sp>
      <p:sp>
        <p:nvSpPr>
          <p:cNvPr id="4" name="Slide Number Placeholder 3"/>
          <p:cNvSpPr>
            <a:spLocks noGrp="1"/>
          </p:cNvSpPr>
          <p:nvPr>
            <p:ph type="sldNum" sz="quarter" idx="5"/>
          </p:nvPr>
        </p:nvSpPr>
        <p:spPr/>
        <p:txBody>
          <a:bodyPr/>
          <a:lstStyle/>
          <a:p>
            <a:fld id="{4783CB46-3C81-442B-BD3B-0DD074DB1E4F}"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independence movement was fueled by the efforts of remarkable individuals who risked everything for freedom. Figures like George Washington, Thomas Jefferson, and others played crucial roles in the struggle for independence.
Image source: Microsoft 365 content library
</a:t>
            </a:r>
            <a:endParaRPr lang="en-US"/>
          </a:p>
        </p:txBody>
      </p:sp>
      <p:sp>
        <p:nvSpPr>
          <p:cNvPr id="4" name="Slide Number Placeholder 3"/>
          <p:cNvSpPr>
            <a:spLocks noGrp="1"/>
          </p:cNvSpPr>
          <p:nvPr>
            <p:ph type="sldNum" sz="quarter" idx="5"/>
          </p:nvPr>
        </p:nvSpPr>
        <p:spPr/>
        <p:txBody>
          <a:bodyPr/>
          <a:lstStyle/>
          <a:p>
            <a:fld id="{4783CB46-3C81-442B-BD3B-0DD074DB1E4F}"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independence movement was fueled by the efforts of remarkable individuals who risked everything for freedom. Figures like George Washington, Thomas Jefferson, and others played crucial roles in the struggle for independence.
Image source: Microsoft 365 content library
</a:t>
            </a:r>
            <a:endParaRPr lang="en-US"/>
          </a:p>
        </p:txBody>
      </p:sp>
      <p:sp>
        <p:nvSpPr>
          <p:cNvPr id="4" name="Slide Number Placeholder 3"/>
          <p:cNvSpPr>
            <a:spLocks noGrp="1"/>
          </p:cNvSpPr>
          <p:nvPr>
            <p:ph type="sldNum" sz="quarter" idx="5"/>
          </p:nvPr>
        </p:nvSpPr>
        <p:spPr/>
        <p:txBody>
          <a:bodyPr/>
          <a:lstStyle/>
          <a:p>
            <a:fld id="{4783CB46-3C81-442B-BD3B-0DD074DB1E4F}"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independence movement was fueled by the efforts of remarkable individuals who risked everything for freedom. Figures like George Washington, Thomas Jefferson, and others played crucial roles in the struggle for independence.
Image source: Microsoft 365 content library
</a:t>
            </a:r>
            <a:endParaRPr lang="en-US"/>
          </a:p>
        </p:txBody>
      </p:sp>
      <p:sp>
        <p:nvSpPr>
          <p:cNvPr id="4" name="Slide Number Placeholder 3"/>
          <p:cNvSpPr>
            <a:spLocks noGrp="1"/>
          </p:cNvSpPr>
          <p:nvPr>
            <p:ph type="sldNum" sz="quarter" idx="5"/>
          </p:nvPr>
        </p:nvSpPr>
        <p:spPr/>
        <p:txBody>
          <a:bodyPr/>
          <a:lstStyle/>
          <a:p>
            <a:fld id="{4783CB46-3C81-442B-BD3B-0DD074DB1E4F}"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independence movement was fueled by the efforts of remarkable individuals who risked everything for freedom. Figures like George Washington, Thomas Jefferson, and others played crucial roles in the struggle for independence.
Image source: Microsoft 365 content library
</a:t>
            </a:r>
            <a:endParaRPr lang="en-US"/>
          </a:p>
        </p:txBody>
      </p:sp>
      <p:sp>
        <p:nvSpPr>
          <p:cNvPr id="4" name="Slide Number Placeholder 3"/>
          <p:cNvSpPr>
            <a:spLocks noGrp="1"/>
          </p:cNvSpPr>
          <p:nvPr>
            <p:ph type="sldNum" sz="quarter" idx="5"/>
          </p:nvPr>
        </p:nvSpPr>
        <p:spPr/>
        <p:txBody>
          <a:bodyPr/>
          <a:lstStyle/>
          <a:p>
            <a:fld id="{4783CB46-3C81-442B-BD3B-0DD074DB1E4F}"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independence movement was fueled by the efforts of remarkable individuals who risked everything for freedom. Figures like George Washington, Thomas Jefferson, and others played crucial roles in the struggle for independence.
Image source: Microsoft 365 content library
</a:t>
            </a:r>
            <a:endParaRPr lang="en-US"/>
          </a:p>
        </p:txBody>
      </p:sp>
      <p:sp>
        <p:nvSpPr>
          <p:cNvPr id="4" name="Slide Number Placeholder 3"/>
          <p:cNvSpPr>
            <a:spLocks noGrp="1"/>
          </p:cNvSpPr>
          <p:nvPr>
            <p:ph type="sldNum" sz="quarter" idx="5"/>
          </p:nvPr>
        </p:nvSpPr>
        <p:spPr/>
        <p:txBody>
          <a:bodyPr/>
          <a:lstStyle/>
          <a:p>
            <a:fld id="{4783CB46-3C81-442B-BD3B-0DD074DB1E4F}"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8574822E-CC28-40A3-87FA-B8C93CBA72E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574822E-CC28-40A3-87FA-B8C93CBA72E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574822E-CC28-40A3-87FA-B8C93CBA72E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74822E-CC28-40A3-87FA-B8C93CBA72E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574822E-CC28-40A3-87FA-B8C93CBA72E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574822E-CC28-40A3-87FA-B8C93CBA72E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8574822E-CC28-40A3-87FA-B8C93CBA72E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8574822E-CC28-40A3-87FA-B8C93CBA72E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74822E-CC28-40A3-87FA-B8C93CBA72E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4822E-CC28-40A3-87FA-B8C93CBA72E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574822E-CC28-40A3-87FA-B8C93CBA72E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574822E-CC28-40A3-87FA-B8C93CBA72E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574822E-CC28-40A3-87FA-B8C93CBA72E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574822E-CC28-40A3-87FA-B8C93CBA72E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574822E-CC28-40A3-87FA-B8C93CBA72E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574822E-CC28-40A3-87FA-B8C93CBA72E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62DEE-A02E-4BDC-8297-DD38253CA473}" type="slidenum">
              <a:rPr lang="en-US" smtClean="0"/>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574822E-CC28-40A3-87FA-B8C93CBA72E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 name="Date Placeholder 2"/>
          <p:cNvSpPr>
            <a:spLocks noGrp="1"/>
          </p:cNvSpPr>
          <p:nvPr>
            <p:ph type="dt" sz="half" idx="10"/>
          </p:nvPr>
        </p:nvSpPr>
        <p:spPr/>
        <p:txBody>
          <a:bodyPr/>
          <a:lstStyle/>
          <a:p>
            <a:fld id="{8574822E-CC28-40A3-87FA-B8C93CBA72E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 name="Date Placeholder 2"/>
          <p:cNvSpPr>
            <a:spLocks noGrp="1"/>
          </p:cNvSpPr>
          <p:nvPr>
            <p:ph type="dt" sz="half" idx="10"/>
          </p:nvPr>
        </p:nvSpPr>
        <p:spPr/>
        <p:txBody>
          <a:bodyPr/>
          <a:lstStyle/>
          <a:p>
            <a:fld id="{8574822E-CC28-40A3-87FA-B8C93CBA72E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574822E-CC28-40A3-87FA-B8C93CBA72E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574822E-CC28-40A3-87FA-B8C93CBA72E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8574822E-CC28-40A3-87FA-B8C93CBA72E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574822E-CC28-40A3-87FA-B8C93CBA72E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574822E-CC28-40A3-87FA-B8C93CBA72E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574822E-CC28-40A3-87FA-B8C93CBA72E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8574822E-CC28-40A3-87FA-B8C93CBA72E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8574822E-CC28-40A3-87FA-B8C93CBA72E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8574822E-CC28-40A3-87FA-B8C93CBA72E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4822E-CC28-40A3-87FA-B8C93CBA72E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574822E-CC28-40A3-87FA-B8C93CBA72E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574822E-CC28-40A3-87FA-B8C93CBA72E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574822E-CC28-40A3-87FA-B8C93CBA72E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574822E-CC28-40A3-87FA-B8C93CBA72E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8574822E-CC28-40A3-87FA-B8C93CBA72E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8574822E-CC28-40A3-87FA-B8C93CBA72E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8574822E-CC28-40A3-87FA-B8C93CBA72E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4822E-CC28-40A3-87FA-B8C93CBA72E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574822E-CC28-40A3-87FA-B8C93CBA72E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574822E-CC28-40A3-87FA-B8C93CBA72E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62DEE-A02E-4BDC-8297-DD38253CA47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2" Type="http://schemas.openxmlformats.org/officeDocument/2006/relationships/theme" Target="../theme/theme3.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74822E-CC28-40A3-87FA-B8C93CBA72E9}"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962DEE-A02E-4BDC-8297-DD38253CA47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574822E-CC28-40A3-87FA-B8C93CBA72E9}" type="datetimeFigureOut">
              <a:rPr lang="en-US" smtClean="0"/>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5962DEE-A02E-4BDC-8297-DD38253CA473}" type="slidenum">
              <a:rPr lang="en-US" smtClean="0"/>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panose="020B0603020202020204"/>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7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90" indent="-269875"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160" indent="-2159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205" indent="-2159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3860" indent="-2159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855"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57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892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42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74822E-CC28-40A3-87FA-B8C93CBA72E9}"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962DEE-A02E-4BDC-8297-DD38253CA47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hyperlink" Target="https://www.biblegateway.com/passage/?search=John%2010%3A10&amp;version=AMPC#fen-AMPC-26490a"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8904" y="1240077"/>
            <a:ext cx="7302674" cy="4936886"/>
          </a:xfrm>
          <a:solidFill>
            <a:schemeClr val="bg2">
              <a:alpha val="80000"/>
            </a:schemeClr>
          </a:solidFill>
        </p:spPr>
        <p:txBody>
          <a:bodyPr>
            <a:normAutofit lnSpcReduction="10000"/>
          </a:bodyPr>
          <a:lstStyle/>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Spiritual Warfare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10% Satan’s Tactics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90% How We Respond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Remember… With God We Are Not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Helpless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Hopeless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We Are Powerful!</a:t>
            </a:r>
            <a:r>
              <a:rPr lang="en-US" sz="3200" dirty="0">
                <a:effectLst>
                  <a:outerShdw blurRad="38100" dist="38100" dir="2700000" algn="tl">
                    <a:srgbClr val="000000">
                      <a:alpha val="43137"/>
                    </a:srgbClr>
                  </a:outerShdw>
                </a:effectLst>
                <a:latin typeface="Arial Rounded MT Bold" panose="020F0704030504030204" pitchFamily="34" charset="0"/>
              </a:rPr>
              <a:t>!</a:t>
            </a:r>
            <a:endParaRPr lang="en-US" sz="3200"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3">
                                            <p:txEl>
                                              <p:pRg st="4" end="4"/>
                                            </p:txEl>
                                          </p:spTgt>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p:cTn id="4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alpha val="60000"/>
          </a:srgbClr>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232011"/>
            <a:ext cx="7833815" cy="5846991"/>
          </a:xfrm>
        </p:spPr>
        <p:txBody>
          <a:bodyPr>
            <a:normAutofit/>
          </a:bodyPr>
          <a:lstStyle/>
          <a:p>
            <a:pPr marL="0" indent="0" algn="ctr">
              <a:lnSpc>
                <a:spcPct val="100000"/>
              </a:lnSpc>
              <a:spcBef>
                <a:spcPts val="25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The Cost of Freedom</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First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rPr>
              <a:t>The We Too Must Separate…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…from Our Past</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Like 13 Colonies we were Out Gunned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But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baseline="30000" dirty="0">
                <a:effectLst>
                  <a:outerShdw blurRad="38100" dist="38100" dir="2700000" algn="tl">
                    <a:srgbClr val="000000">
                      <a:alpha val="43137"/>
                    </a:srgbClr>
                  </a:outerShdw>
                </a:effectLst>
                <a:latin typeface="Arial Rounded MT Bold" panose="020F0704030504030204" pitchFamily="34" charset="0"/>
              </a:rPr>
              <a:t> </a:t>
            </a:r>
            <a:r>
              <a:rPr lang="en-US" sz="3200" b="1" dirty="0">
                <a:effectLst>
                  <a:outerShdw blurRad="38100" dist="38100" dir="2700000" algn="tl">
                    <a:srgbClr val="000000">
                      <a:alpha val="43137"/>
                    </a:srgbClr>
                  </a:outerShdw>
                </a:effectLst>
                <a:latin typeface="Arial Rounded MT Bold" panose="020F0704030504030204" pitchFamily="34" charset="0"/>
              </a:rPr>
              <a:t>       If We Declare Freedom…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2">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Repent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2">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Resist (expect)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Because We Declare War!!!</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457200" lvl="1" indent="0">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pic>
        <p:nvPicPr>
          <p:cNvPr id="5" name="Content Placeholder 4" descr="US Independence Bell isolated with the USA flag behind"/>
          <p:cNvPicPr>
            <a:picLocks noGrp="1" noChangeAspect="1"/>
          </p:cNvPicPr>
          <p:nvPr>
            <p:ph sz="half" idx="1"/>
          </p:nvPr>
        </p:nvPicPr>
        <p:blipFill>
          <a:blip r:embed="rId1"/>
          <a:srcRect t="4384" r="2" b="2"/>
          <a:stretch>
            <a:fillRect/>
          </a:stretch>
        </p:blipFill>
        <p:spPr>
          <a:xfrm>
            <a:off x="7586236" y="508090"/>
            <a:ext cx="4081805" cy="584699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p:cTn id="20"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4">
                                            <p:txEl>
                                              <p:pRg st="2" end="2"/>
                                            </p:txEl>
                                          </p:spTgt>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p:cTn id="26"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p:cTn id="33"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4">
                                            <p:txEl>
                                              <p:pRg st="4" end="4"/>
                                            </p:txEl>
                                          </p:spTgt>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 calcmode="lin" valueType="num">
                                      <p:cBhvr>
                                        <p:cTn id="3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4">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 calcmode="lin" valueType="num">
                                      <p:cBhvr>
                                        <p:cTn id="46"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7"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8" dur="500"/>
                                        <p:tgtEl>
                                          <p:spTgt spid="4">
                                            <p:txEl>
                                              <p:pRg st="6" end="6"/>
                                            </p:txEl>
                                          </p:spTgt>
                                        </p:tgtEl>
                                      </p:cBhvr>
                                    </p:animEffect>
                                  </p:child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 calcmode="lin" valueType="num">
                                      <p:cBhvr>
                                        <p:cTn id="52"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3"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4" dur="500"/>
                                        <p:tgtEl>
                                          <p:spTgt spid="4">
                                            <p:txEl>
                                              <p:pRg st="7" end="7"/>
                                            </p:txEl>
                                          </p:spTgt>
                                        </p:tgtEl>
                                      </p:cBhvr>
                                    </p:animEffect>
                                  </p:childTnLst>
                                </p:cTn>
                              </p:par>
                            </p:childTnLst>
                          </p:cTn>
                        </p:par>
                        <p:par>
                          <p:cTn id="55" fill="hold">
                            <p:stCondLst>
                              <p:cond delay="1000"/>
                            </p:stCondLst>
                            <p:childTnLst>
                              <p:par>
                                <p:cTn id="56" presetID="53" presetClass="entr" presetSubtype="16" fill="hold" grpId="0" nodeType="after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 calcmode="lin" valueType="num">
                                      <p:cBhvr>
                                        <p:cTn id="58"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9"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0" dur="500"/>
                                        <p:tgtEl>
                                          <p:spTgt spid="4">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txEl>
                                              <p:pRg st="9" end="9"/>
                                            </p:txEl>
                                          </p:spTgt>
                                        </p:tgtEl>
                                        <p:attrNameLst>
                                          <p:attrName>style.visibility</p:attrName>
                                        </p:attrNameLst>
                                      </p:cBhvr>
                                      <p:to>
                                        <p:strVal val="visible"/>
                                      </p:to>
                                    </p:set>
                                    <p:anim calcmode="lin" valueType="num">
                                      <p:cBhvr>
                                        <p:cTn id="65"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6"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 y="232011"/>
            <a:ext cx="7465324" cy="6428095"/>
          </a:xfrm>
        </p:spPr>
        <p:txBody>
          <a:bodyPr>
            <a:normAutofit fontScale="92500" lnSpcReduction="20000"/>
          </a:bodyPr>
          <a:lstStyle/>
          <a:p>
            <a:pPr marL="0" indent="0" algn="ctr">
              <a:lnSpc>
                <a:spcPct val="110000"/>
              </a:lnSpc>
              <a:spcBef>
                <a:spcPts val="25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The Cost of Freedom</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First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If We Declare Freedom…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pPr>
            <a:r>
              <a:rPr lang="en-US" sz="3200" b="1" dirty="0">
                <a:effectLst>
                  <a:outerShdw blurRad="38100" dist="38100" dir="2700000" algn="tl">
                    <a:srgbClr val="000000">
                      <a:alpha val="43137"/>
                    </a:srgbClr>
                  </a:outerShdw>
                </a:effectLst>
                <a:latin typeface="Arial Rounded MT Bold" panose="020F0704030504030204" pitchFamily="34" charset="0"/>
              </a:rPr>
              <a:t>Repent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pPr>
            <a:r>
              <a:rPr lang="en-US" sz="3200" b="1" dirty="0">
                <a:effectLst>
                  <a:outerShdw blurRad="38100" dist="38100" dir="2700000" algn="tl">
                    <a:srgbClr val="000000">
                      <a:alpha val="43137"/>
                    </a:srgbClr>
                  </a:outerShdw>
                </a:effectLst>
                <a:latin typeface="Arial Rounded MT Bold" panose="020F0704030504030204" pitchFamily="34" charset="0"/>
              </a:rPr>
              <a:t>Replace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pPr>
            <a:r>
              <a:rPr lang="en-US" sz="3200" b="1" dirty="0">
                <a:effectLst>
                  <a:outerShdw blurRad="38100" dist="38100" dir="2700000" algn="tl">
                    <a:srgbClr val="000000">
                      <a:alpha val="43137"/>
                    </a:srgbClr>
                  </a:outerShdw>
                </a:effectLst>
                <a:latin typeface="Arial Rounded MT Bold" panose="020F0704030504030204" pitchFamily="34" charset="0"/>
              </a:rPr>
              <a:t>Rest</a:t>
            </a:r>
            <a:r>
              <a:rPr lang="en-US" dirty="0">
                <a:effectLst>
                  <a:outerShdw blurRad="38100" dist="38100" dir="2700000" algn="tl">
                    <a:srgbClr val="000000">
                      <a:alpha val="43137"/>
                    </a:srgbClr>
                  </a:outerShdw>
                </a:effectLst>
                <a:latin typeface="Arial Rounded MT Bold" panose="020F0704030504030204" pitchFamily="34" charset="0"/>
              </a:rPr>
              <a:t>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b="1" baseline="30000" dirty="0">
                <a:effectLst>
                  <a:outerShdw blurRad="38100" dist="38100" dir="2700000" algn="tl">
                    <a:srgbClr val="000000">
                      <a:alpha val="43137"/>
                    </a:srgbClr>
                  </a:outerShdw>
                </a:effectLst>
                <a:latin typeface="Arial Rounded MT Bold" panose="020F0704030504030204" pitchFamily="34" charset="0"/>
              </a:rPr>
              <a:t>6 </a:t>
            </a:r>
            <a:r>
              <a:rPr lang="en-US" sz="3200" i="1" dirty="0">
                <a:effectLst>
                  <a:outerShdw blurRad="38100" dist="38100" dir="2700000" algn="tl">
                    <a:srgbClr val="000000">
                      <a:alpha val="43137"/>
                    </a:srgbClr>
                  </a:outerShdw>
                </a:effectLst>
                <a:latin typeface="Arial Rounded MT Bold" panose="020F0704030504030204" pitchFamily="34" charset="0"/>
              </a:rPr>
              <a:t>For when we were yet without strength, in due time Christ died for the ungodly. </a:t>
            </a:r>
            <a:r>
              <a:rPr lang="en-US" sz="3200" b="1" dirty="0">
                <a:effectLst>
                  <a:outerShdw blurRad="38100" dist="38100" dir="2700000" algn="tl">
                    <a:srgbClr val="000000">
                      <a:alpha val="43137"/>
                    </a:srgbClr>
                  </a:outerShdw>
                </a:effectLst>
                <a:latin typeface="Arial Rounded MT Bold" panose="020F0704030504030204" pitchFamily="34" charset="0"/>
              </a:rPr>
              <a:t>Rom 5:6</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sz="3200" b="1" dirty="0">
                <a:effectLst>
                  <a:outerShdw blurRad="38100" dist="38100" dir="2700000" algn="tl">
                    <a:srgbClr val="000000">
                      <a:alpha val="43137"/>
                    </a:srgbClr>
                  </a:outerShdw>
                </a:effectLst>
                <a:latin typeface="Arial Rounded MT Bold" panose="020F0704030504030204" pitchFamily="34" charset="0"/>
              </a:rPr>
              <a:t>New Living Translation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3200" b="1" baseline="30000" dirty="0">
                <a:effectLst>
                  <a:outerShdw blurRad="38100" dist="38100" dir="2700000" algn="tl">
                    <a:srgbClr val="000000">
                      <a:alpha val="43137"/>
                    </a:srgbClr>
                  </a:outerShdw>
                </a:effectLst>
                <a:latin typeface="Arial Rounded MT Bold" panose="020F0704030504030204" pitchFamily="34" charset="0"/>
              </a:rPr>
              <a:t>6 </a:t>
            </a:r>
            <a:r>
              <a:rPr lang="en-US" sz="3200" i="1" dirty="0">
                <a:effectLst>
                  <a:outerShdw blurRad="38100" dist="38100" dir="2700000" algn="tl">
                    <a:srgbClr val="000000">
                      <a:alpha val="43137"/>
                    </a:srgbClr>
                  </a:outerShdw>
                </a:effectLst>
                <a:latin typeface="Arial Rounded MT Bold" panose="020F0704030504030204" pitchFamily="34" charset="0"/>
              </a:rPr>
              <a:t>When we were utterly helpless, Christ came at just the right time and died for us sinners.</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b="1" dirty="0"/>
          </a:p>
        </p:txBody>
      </p:sp>
      <p:pic>
        <p:nvPicPr>
          <p:cNvPr id="5" name="Content Placeholder 4" descr="US Independence Bell isolated with the USA flag behind"/>
          <p:cNvPicPr>
            <a:picLocks noGrp="1" noChangeAspect="1"/>
          </p:cNvPicPr>
          <p:nvPr>
            <p:ph sz="half" idx="1"/>
          </p:nvPr>
        </p:nvPicPr>
        <p:blipFill>
          <a:blip r:embed="rId1"/>
          <a:srcRect t="4384" r="2" b="2"/>
          <a:stretch>
            <a:fillRect/>
          </a:stretch>
        </p:blipFill>
        <p:spPr>
          <a:xfrm>
            <a:off x="7586236" y="508090"/>
            <a:ext cx="4081805" cy="5846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grpId="0" nodeType="after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additive="base">
                                        <p:cTn id="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 calcmode="lin" valueType="num">
                                      <p:cBhvr additive="base">
                                        <p:cTn id="4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grpId="0" nodeType="after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 calcmode="lin" valueType="num">
                                      <p:cBhvr additive="base">
                                        <p:cTn id="50"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2829" y="232011"/>
            <a:ext cx="7274257" cy="6428095"/>
          </a:xfrm>
        </p:spPr>
        <p:txBody>
          <a:bodyPr>
            <a:normAutofit/>
          </a:bodyPr>
          <a:lstStyle/>
          <a:p>
            <a:pPr marL="0" indent="0" algn="ctr">
              <a:spcBef>
                <a:spcPts val="25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The Cost of Freedom</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Secondly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The Writers Fought the Good </a:t>
            </a:r>
            <a:r>
              <a:rPr lang="en-US" sz="3200" b="1" dirty="0" err="1">
                <a:effectLst>
                  <a:outerShdw blurRad="38100" dist="38100" dir="2700000" algn="tl">
                    <a:srgbClr val="000000">
                      <a:alpha val="43137"/>
                    </a:srgbClr>
                  </a:outerShdw>
                </a:effectLst>
                <a:latin typeface="Arial Rounded MT Bold" panose="020F0704030504030204" pitchFamily="34" charset="0"/>
              </a:rPr>
              <a:t>FIght</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Whatever It Took for Freedom</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Even If It Meant Their Lives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God Backed Them!!!</a:t>
            </a:r>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2500"/>
              </a:spcBef>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pic>
        <p:nvPicPr>
          <p:cNvPr id="5" name="Content Placeholder 4" descr="US Independence Bell isolated with the USA flag behind"/>
          <p:cNvPicPr>
            <a:picLocks noGrp="1" noChangeAspect="1"/>
          </p:cNvPicPr>
          <p:nvPr>
            <p:ph sz="half" idx="1"/>
          </p:nvPr>
        </p:nvPicPr>
        <p:blipFill>
          <a:blip r:embed="rId1"/>
          <a:srcRect t="4384" r="2" b="2"/>
          <a:stretch>
            <a:fillRect/>
          </a:stretch>
        </p:blipFill>
        <p:spPr>
          <a:xfrm>
            <a:off x="7586236" y="508090"/>
            <a:ext cx="4081805" cy="5846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out)">
                                      <p:cBhvr>
                                        <p:cTn id="7" dur="2000"/>
                                        <p:tgtEl>
                                          <p:spTgt spid="4">
                                            <p:txEl>
                                              <p:pRg st="0" end="0"/>
                                            </p:txEl>
                                          </p:spTgt>
                                        </p:tgtEl>
                                      </p:cBhvr>
                                    </p:animEffect>
                                  </p:childTnLst>
                                </p:cTn>
                              </p:par>
                            </p:childTnLst>
                          </p:cTn>
                        </p:par>
                        <p:par>
                          <p:cTn id="8" fill="hold">
                            <p:stCondLst>
                              <p:cond delay="2000"/>
                            </p:stCondLst>
                            <p:childTnLst>
                              <p:par>
                                <p:cTn id="9" presetID="6" presetClass="entr" presetSubtype="32"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circle(out)">
                                      <p:cBhvr>
                                        <p:cTn id="11" dur="20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circle(out)">
                                      <p:cBhvr>
                                        <p:cTn id="16" dur="2000"/>
                                        <p:tgtEl>
                                          <p:spTgt spid="4">
                                            <p:txEl>
                                              <p:pRg st="2" end="2"/>
                                            </p:txEl>
                                          </p:spTgt>
                                        </p:tgtEl>
                                      </p:cBhvr>
                                    </p:animEffect>
                                  </p:childTnLst>
                                </p:cTn>
                              </p:par>
                            </p:childTnLst>
                          </p:cTn>
                        </p:par>
                        <p:par>
                          <p:cTn id="17" fill="hold">
                            <p:stCondLst>
                              <p:cond delay="2000"/>
                            </p:stCondLst>
                            <p:childTnLst>
                              <p:par>
                                <p:cTn id="18" presetID="6" presetClass="entr" presetSubtype="32"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circle(out)">
                                      <p:cBhvr>
                                        <p:cTn id="20" dur="2000"/>
                                        <p:tgtEl>
                                          <p:spTgt spid="4">
                                            <p:txEl>
                                              <p:pRg st="3" end="3"/>
                                            </p:txEl>
                                          </p:spTgt>
                                        </p:tgtEl>
                                      </p:cBhvr>
                                    </p:animEffect>
                                  </p:childTnLst>
                                </p:cTn>
                              </p:par>
                            </p:childTnLst>
                          </p:cTn>
                        </p:par>
                        <p:par>
                          <p:cTn id="21" fill="hold">
                            <p:stCondLst>
                              <p:cond delay="4000"/>
                            </p:stCondLst>
                            <p:childTnLst>
                              <p:par>
                                <p:cTn id="22" presetID="6" presetClass="entr" presetSubtype="32"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circle(out)">
                                      <p:cBhvr>
                                        <p:cTn id="24" dur="2000"/>
                                        <p:tgtEl>
                                          <p:spTgt spid="4">
                                            <p:txEl>
                                              <p:pRg st="4" end="4"/>
                                            </p:txEl>
                                          </p:spTgt>
                                        </p:tgtEl>
                                      </p:cBhvr>
                                    </p:animEffect>
                                  </p:childTnLst>
                                </p:cTn>
                              </p:par>
                            </p:childTnLst>
                          </p:cTn>
                        </p:par>
                        <p:par>
                          <p:cTn id="25" fill="hold">
                            <p:stCondLst>
                              <p:cond delay="6000"/>
                            </p:stCondLst>
                            <p:childTnLst>
                              <p:par>
                                <p:cTn id="26" presetID="6" presetClass="entr" presetSubtype="32" fill="hold" grpId="0"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circle(out)">
                                      <p:cBhvr>
                                        <p:cTn id="28"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alpha val="60000"/>
          </a:srgbClr>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2829" y="232011"/>
            <a:ext cx="7463407" cy="6428095"/>
          </a:xfrm>
        </p:spPr>
        <p:txBody>
          <a:bodyPr>
            <a:normAutofit fontScale="92500" lnSpcReduction="10000"/>
          </a:bodyPr>
          <a:lstStyle/>
          <a:p>
            <a:pPr marL="0" indent="0" algn="ctr">
              <a:lnSpc>
                <a:spcPct val="110000"/>
              </a:lnSpc>
              <a:spcBef>
                <a:spcPts val="25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The Cost of Freedom</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Secondly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We Need to Fight the Good Fight</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gn="ctr">
              <a:lnSpc>
                <a:spcPct val="110000"/>
              </a:lnSpc>
            </a:pPr>
            <a:r>
              <a:rPr lang="en-US" sz="3200" b="1" dirty="0">
                <a:effectLst>
                  <a:outerShdw blurRad="38100" dist="38100" dir="2700000" algn="tl">
                    <a:srgbClr val="000000">
                      <a:alpha val="43137"/>
                    </a:srgbClr>
                  </a:outerShdw>
                </a:effectLst>
                <a:latin typeface="Arial Rounded MT Bold" panose="020F0704030504030204" pitchFamily="34" charset="0"/>
              </a:rPr>
              <a:t>Whatever It Takes for Freedom</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10000"/>
              </a:lnSpc>
            </a:pPr>
            <a:r>
              <a:rPr lang="en-US" sz="3200" b="1" dirty="0">
                <a:effectLst>
                  <a:outerShdw blurRad="38100" dist="38100" dir="2700000" algn="tl">
                    <a:srgbClr val="000000">
                      <a:alpha val="43137"/>
                    </a:srgbClr>
                  </a:outerShdw>
                </a:effectLst>
                <a:latin typeface="Arial Rounded MT Bold" panose="020F0704030504030204" pitchFamily="34" charset="0"/>
              </a:rPr>
              <a:t>Even If It Means Our Lives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10000"/>
              </a:lnSpc>
            </a:pPr>
            <a:r>
              <a:rPr lang="en-US" sz="3200" b="1" dirty="0">
                <a:effectLst>
                  <a:outerShdw blurRad="38100" dist="38100" dir="2700000" algn="tl">
                    <a:srgbClr val="000000">
                      <a:alpha val="43137"/>
                    </a:srgbClr>
                  </a:outerShdw>
                </a:effectLst>
                <a:latin typeface="Arial Rounded MT Bold" panose="020F0704030504030204" pitchFamily="34" charset="0"/>
              </a:rPr>
              <a:t>God Will Back Us!!!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pPr>
            <a:r>
              <a:rPr lang="en-US" sz="3200" dirty="0">
                <a:effectLst>
                  <a:outerShdw blurRad="38100" dist="38100" dir="2700000" algn="tl">
                    <a:srgbClr val="000000">
                      <a:alpha val="43137"/>
                    </a:srgbClr>
                  </a:outerShdw>
                </a:effectLst>
                <a:latin typeface="Arial Rounded MT Bold" panose="020F0704030504030204" pitchFamily="34" charset="0"/>
              </a:rPr>
              <a:t>Revelation 12:11 NLT</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3200" i="1" dirty="0">
                <a:effectLst>
                  <a:outerShdw blurRad="38100" dist="38100" dir="2700000" algn="tl">
                    <a:srgbClr val="000000">
                      <a:alpha val="43137"/>
                    </a:srgbClr>
                  </a:outerShdw>
                </a:effectLst>
                <a:latin typeface="Arial Rounded MT Bold" panose="020F0704030504030204" pitchFamily="34" charset="0"/>
              </a:rPr>
              <a:t>And they have defeated him by the blood of the Lamb and by their testimony. And they did not love their lives so much that they were afraid to die.</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2500"/>
              </a:spcBef>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pic>
        <p:nvPicPr>
          <p:cNvPr id="5" name="Content Placeholder 4" descr="US Independence Bell isolated with the USA flag behind"/>
          <p:cNvPicPr>
            <a:picLocks noGrp="1" noChangeAspect="1"/>
          </p:cNvPicPr>
          <p:nvPr>
            <p:ph sz="half" idx="1"/>
          </p:nvPr>
        </p:nvPicPr>
        <p:blipFill>
          <a:blip r:embed="rId1"/>
          <a:srcRect t="4384" r="2" b="2"/>
          <a:stretch>
            <a:fillRect/>
          </a:stretch>
        </p:blipFill>
        <p:spPr>
          <a:xfrm>
            <a:off x="7586236" y="508090"/>
            <a:ext cx="4081805" cy="5846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plus(in)">
                                      <p:cBhvr>
                                        <p:cTn id="11" dur="20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plus(in)">
                                      <p:cBhvr>
                                        <p:cTn id="16" dur="2000"/>
                                        <p:tgtEl>
                                          <p:spTgt spid="4">
                                            <p:txEl>
                                              <p:pRg st="2" end="2"/>
                                            </p:txEl>
                                          </p:spTgt>
                                        </p:tgtEl>
                                      </p:cBhvr>
                                    </p:animEffect>
                                  </p:childTnLst>
                                </p:cTn>
                              </p:par>
                            </p:childTnLst>
                          </p:cTn>
                        </p:par>
                        <p:par>
                          <p:cTn id="17" fill="hold">
                            <p:stCondLst>
                              <p:cond delay="2000"/>
                            </p:stCondLst>
                            <p:childTnLst>
                              <p:par>
                                <p:cTn id="18" presetID="13" presetClass="entr" presetSubtype="16"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plus(in)">
                                      <p:cBhvr>
                                        <p:cTn id="20" dur="2000"/>
                                        <p:tgtEl>
                                          <p:spTgt spid="4">
                                            <p:txEl>
                                              <p:pRg st="3" end="3"/>
                                            </p:txEl>
                                          </p:spTgt>
                                        </p:tgtEl>
                                      </p:cBhvr>
                                    </p:animEffect>
                                  </p:childTnLst>
                                </p:cTn>
                              </p:par>
                            </p:childTnLst>
                          </p:cTn>
                        </p:par>
                        <p:par>
                          <p:cTn id="21" fill="hold">
                            <p:stCondLst>
                              <p:cond delay="4000"/>
                            </p:stCondLst>
                            <p:childTnLst>
                              <p:par>
                                <p:cTn id="22" presetID="13" presetClass="entr" presetSubtype="16"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plus(in)">
                                      <p:cBhvr>
                                        <p:cTn id="24" dur="2000"/>
                                        <p:tgtEl>
                                          <p:spTgt spid="4">
                                            <p:txEl>
                                              <p:pRg st="4" end="4"/>
                                            </p:txEl>
                                          </p:spTgt>
                                        </p:tgtEl>
                                      </p:cBhvr>
                                    </p:animEffect>
                                  </p:childTnLst>
                                </p:cTn>
                              </p:par>
                            </p:childTnLst>
                          </p:cTn>
                        </p:par>
                        <p:par>
                          <p:cTn id="25" fill="hold">
                            <p:stCondLst>
                              <p:cond delay="6000"/>
                            </p:stCondLst>
                            <p:childTnLst>
                              <p:par>
                                <p:cTn id="26" presetID="13" presetClass="entr" presetSubtype="16" fill="hold" grpId="0"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plus(in)">
                                      <p:cBhvr>
                                        <p:cTn id="28" dur="20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plus(in)">
                                      <p:cBhvr>
                                        <p:cTn id="33" dur="2000"/>
                                        <p:tgtEl>
                                          <p:spTgt spid="4">
                                            <p:txEl>
                                              <p:pRg st="6" end="6"/>
                                            </p:txEl>
                                          </p:spTgt>
                                        </p:tgtEl>
                                      </p:cBhvr>
                                    </p:animEffect>
                                  </p:childTnLst>
                                </p:cTn>
                              </p:par>
                            </p:childTnLst>
                          </p:cTn>
                        </p:par>
                        <p:par>
                          <p:cTn id="34" fill="hold">
                            <p:stCondLst>
                              <p:cond delay="2000"/>
                            </p:stCondLst>
                            <p:childTnLst>
                              <p:par>
                                <p:cTn id="35" presetID="13" presetClass="entr" presetSubtype="16" fill="hold" grpId="0" nodeType="after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plus(in)">
                                      <p:cBhvr>
                                        <p:cTn id="37"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2830" y="232011"/>
            <a:ext cx="7165074" cy="4339989"/>
          </a:xfrm>
        </p:spPr>
        <p:txBody>
          <a:bodyPr>
            <a:normAutofit/>
          </a:bodyPr>
          <a:lstStyle/>
          <a:p>
            <a:pPr marL="0" indent="0" algn="ctr">
              <a:lnSpc>
                <a:spcPct val="100000"/>
              </a:lnSpc>
              <a:spcBef>
                <a:spcPts val="25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The Treasure of Freedom</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Brought a Promise of New Life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Revolution Changed  America</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Politically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Socially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Economically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Spiritually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2500"/>
              </a:spcBef>
              <a:buNone/>
            </a:pP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pic>
        <p:nvPicPr>
          <p:cNvPr id="5" name="Content Placeholder 4" descr="US Independence Bell isolated with the USA flag behind"/>
          <p:cNvPicPr>
            <a:picLocks noGrp="1" noChangeAspect="1"/>
          </p:cNvPicPr>
          <p:nvPr>
            <p:ph sz="half" idx="1"/>
          </p:nvPr>
        </p:nvPicPr>
        <p:blipFill>
          <a:blip r:embed="rId1"/>
          <a:srcRect t="4384" r="2" b="2"/>
          <a:stretch>
            <a:fillRect/>
          </a:stretch>
        </p:blipFill>
        <p:spPr>
          <a:xfrm>
            <a:off x="7586236" y="508090"/>
            <a:ext cx="4081805" cy="5846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p:cTn id="22"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4">
                                            <p:txEl>
                                              <p:pRg st="2" end="2"/>
                                            </p:txEl>
                                          </p:spTgt>
                                        </p:tgtEl>
                                      </p:cBhvr>
                                    </p:animEffect>
                                  </p:childTnLst>
                                </p:cTn>
                              </p:par>
                            </p:childTnLst>
                          </p:cTn>
                        </p:par>
                        <p:par>
                          <p:cTn id="26" fill="hold">
                            <p:stCondLst>
                              <p:cond delay="1000"/>
                            </p:stCondLst>
                            <p:childTnLst>
                              <p:par>
                                <p:cTn id="27" presetID="31" presetClass="entr" presetSubtype="0" fill="hold" grpId="0" nodeType="after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4">
                                            <p:txEl>
                                              <p:pRg st="3" end="3"/>
                                            </p:txEl>
                                          </p:spTgt>
                                        </p:tgtEl>
                                      </p:cBhvr>
                                    </p:animEffect>
                                  </p:childTnLst>
                                </p:cTn>
                              </p:par>
                            </p:childTnLst>
                          </p:cTn>
                        </p:par>
                        <p:par>
                          <p:cTn id="33" fill="hold">
                            <p:stCondLst>
                              <p:cond delay="2000"/>
                            </p:stCondLst>
                            <p:childTnLst>
                              <p:par>
                                <p:cTn id="34" presetID="31" presetClass="entr" presetSubtype="0" fill="hold" grpId="0" nodeType="after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p:cTn id="36"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4">
                                            <p:txEl>
                                              <p:pRg st="4" end="4"/>
                                            </p:txEl>
                                          </p:spTgt>
                                        </p:tgtEl>
                                      </p:cBhvr>
                                    </p:animEffect>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p:cTn id="43"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6" dur="1000"/>
                                        <p:tgtEl>
                                          <p:spTgt spid="4">
                                            <p:txEl>
                                              <p:pRg st="5" end="5"/>
                                            </p:txEl>
                                          </p:spTgt>
                                        </p:tgtEl>
                                      </p:cBhvr>
                                    </p:animEffect>
                                  </p:childTnLst>
                                </p:cTn>
                              </p:par>
                            </p:childTnLst>
                          </p:cTn>
                        </p:par>
                        <p:par>
                          <p:cTn id="47" fill="hold">
                            <p:stCondLst>
                              <p:cond delay="4000"/>
                            </p:stCondLst>
                            <p:childTnLst>
                              <p:par>
                                <p:cTn id="48" presetID="31" presetClass="entr" presetSubtype="0" fill="hold" grpId="0" nodeType="after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 calcmode="lin" valueType="num">
                                      <p:cBhvr>
                                        <p:cTn id="50"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1"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52"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3"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2830" y="232011"/>
            <a:ext cx="7165074" cy="6428095"/>
          </a:xfrm>
        </p:spPr>
        <p:txBody>
          <a:bodyPr>
            <a:normAutofit/>
          </a:bodyPr>
          <a:lstStyle/>
          <a:p>
            <a:pPr marL="0" indent="0" algn="ctr">
              <a:lnSpc>
                <a:spcPct val="100000"/>
              </a:lnSpc>
              <a:spcBef>
                <a:spcPts val="25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The Treasure of Freedom</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Brought a Promise of New Life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Spiritual Revolution Changed  Us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Politically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Socially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Economically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Spiritually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rPr>
              <a:t>John 8:36 Amp</a:t>
            </a:r>
            <a:endParaRPr lang="en-US" sz="3200" b="1" dirty="0">
              <a:effectLst>
                <a:outerShdw blurRad="38100" dist="38100" dir="2700000" algn="tl">
                  <a:srgbClr val="000000">
                    <a:alpha val="43137"/>
                  </a:srgbClr>
                </a:outerShdw>
              </a:effectLst>
            </a:endParaRPr>
          </a:p>
          <a:p>
            <a:pPr marL="0" indent="0" algn="ctr">
              <a:buNone/>
            </a:pPr>
            <a:r>
              <a:rPr lang="en-US" sz="3200" dirty="0">
                <a:effectLst>
                  <a:outerShdw blurRad="38100" dist="38100" dir="2700000" algn="tl">
                    <a:srgbClr val="000000">
                      <a:alpha val="43137"/>
                    </a:srgbClr>
                  </a:outerShdw>
                </a:effectLst>
              </a:rPr>
              <a:t>So if the Son liberates you [makes you free men], then you are really </a:t>
            </a:r>
            <a:r>
              <a:rPr lang="en-US" sz="3200" i="1" dirty="0">
                <a:effectLst>
                  <a:outerShdw blurRad="38100" dist="38100" dir="2700000" algn="tl">
                    <a:srgbClr val="000000">
                      <a:alpha val="43137"/>
                    </a:srgbClr>
                  </a:outerShdw>
                </a:effectLst>
              </a:rPr>
              <a:t>and</a:t>
            </a:r>
            <a:r>
              <a:rPr lang="en-US" sz="3200" dirty="0">
                <a:effectLst>
                  <a:outerShdw blurRad="38100" dist="38100" dir="2700000" algn="tl">
                    <a:srgbClr val="000000">
                      <a:alpha val="43137"/>
                    </a:srgbClr>
                  </a:outerShdw>
                </a:effectLst>
              </a:rPr>
              <a:t> unquestionably free.</a:t>
            </a:r>
            <a:endParaRPr lang="en-US" sz="3200" dirty="0">
              <a:effectLst>
                <a:outerShdw blurRad="38100" dist="38100" dir="2700000" algn="tl">
                  <a:srgbClr val="000000">
                    <a:alpha val="43137"/>
                  </a:srgbClr>
                </a:outerShdw>
              </a:effectLst>
            </a:endParaRPr>
          </a:p>
          <a:p>
            <a:pPr marL="0" indent="0" algn="ctr">
              <a:spcBef>
                <a:spcPts val="2500"/>
              </a:spcBef>
              <a:buNone/>
            </a:pP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pic>
        <p:nvPicPr>
          <p:cNvPr id="5" name="Content Placeholder 4" descr="US Independence Bell isolated with the USA flag behind"/>
          <p:cNvPicPr>
            <a:picLocks noGrp="1" noChangeAspect="1"/>
          </p:cNvPicPr>
          <p:nvPr>
            <p:ph sz="half" idx="1"/>
          </p:nvPr>
        </p:nvPicPr>
        <p:blipFill>
          <a:blip r:embed="rId1"/>
          <a:srcRect t="4384" r="2" b="2"/>
          <a:stretch>
            <a:fillRect/>
          </a:stretch>
        </p:blipFill>
        <p:spPr>
          <a:xfrm>
            <a:off x="7586236" y="508090"/>
            <a:ext cx="4081805" cy="5846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arn(inVertic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Vertical)">
                                      <p:cBhvr>
                                        <p:cTn id="16" dur="500"/>
                                        <p:tgtEl>
                                          <p:spTgt spid="4">
                                            <p:txEl>
                                              <p:pRg st="2" end="2"/>
                                            </p:txEl>
                                          </p:spTgt>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arn(inVertical)">
                                      <p:cBhvr>
                                        <p:cTn id="20" dur="500"/>
                                        <p:tgtEl>
                                          <p:spTgt spid="4">
                                            <p:txEl>
                                              <p:pRg st="3" end="3"/>
                                            </p:txEl>
                                          </p:spTgt>
                                        </p:tgtEl>
                                      </p:cBhvr>
                                    </p:animEffect>
                                  </p:childTnLst>
                                </p:cTn>
                              </p:par>
                            </p:childTnLst>
                          </p:cTn>
                        </p:par>
                        <p:par>
                          <p:cTn id="21" fill="hold">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arn(inVertical)">
                                      <p:cBhvr>
                                        <p:cTn id="24" dur="500"/>
                                        <p:tgtEl>
                                          <p:spTgt spid="4">
                                            <p:txEl>
                                              <p:pRg st="4" end="4"/>
                                            </p:txEl>
                                          </p:spTgt>
                                        </p:tgtEl>
                                      </p:cBhvr>
                                    </p:animEffect>
                                  </p:childTnLst>
                                </p:cTn>
                              </p:par>
                            </p:childTnLst>
                          </p:cTn>
                        </p:par>
                        <p:par>
                          <p:cTn id="25" fill="hold">
                            <p:stCondLst>
                              <p:cond delay="1500"/>
                            </p:stCondLst>
                            <p:childTnLst>
                              <p:par>
                                <p:cTn id="26" presetID="16" presetClass="entr" presetSubtype="21" fill="hold" grpId="0"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barn(inVertical)">
                                      <p:cBhvr>
                                        <p:cTn id="28" dur="500"/>
                                        <p:tgtEl>
                                          <p:spTgt spid="4">
                                            <p:txEl>
                                              <p:pRg st="5" end="5"/>
                                            </p:txEl>
                                          </p:spTgt>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arn(inVertic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arn(inVertical)">
                                      <p:cBhvr>
                                        <p:cTn id="37" dur="500"/>
                                        <p:tgtEl>
                                          <p:spTgt spid="4">
                                            <p:txEl>
                                              <p:pRg st="7" end="7"/>
                                            </p:txEl>
                                          </p:spTgt>
                                        </p:tgtEl>
                                      </p:cBhvr>
                                    </p:animEffect>
                                  </p:childTnLst>
                                </p:cTn>
                              </p:par>
                            </p:childTnLst>
                          </p:cTn>
                        </p:par>
                        <p:par>
                          <p:cTn id="38" fill="hold">
                            <p:stCondLst>
                              <p:cond delay="500"/>
                            </p:stCondLst>
                            <p:childTnLst>
                              <p:par>
                                <p:cTn id="39" presetID="16" presetClass="entr" presetSubtype="21" fill="hold" grpId="0" nodeType="after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barn(inVertical)">
                                      <p:cBhvr>
                                        <p:cTn id="4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alpha val="60000"/>
          </a:srgbClr>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2830" y="232012"/>
            <a:ext cx="7165074" cy="6012378"/>
          </a:xfrm>
        </p:spPr>
        <p:txBody>
          <a:bodyPr>
            <a:normAutofit/>
          </a:bodyPr>
          <a:lstStyle/>
          <a:p>
            <a:pPr marL="0" indent="0" algn="ctr">
              <a:lnSpc>
                <a:spcPct val="100000"/>
              </a:lnSpc>
              <a:spcBef>
                <a:spcPts val="60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The Declaration of Independence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Brought War and Peace</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And a Better Life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Our Declaration of Dependence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Brought War and Peace</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And a Better Life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rPr>
              <a:t>John 10:10 Amp</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The thief comes only in order to steal and kill and destroy. I came that they may have </a:t>
            </a:r>
            <a:r>
              <a:rPr lang="en-US" i="1" dirty="0">
                <a:effectLst>
                  <a:outerShdw blurRad="38100" dist="38100" dir="2700000" algn="tl">
                    <a:srgbClr val="000000">
                      <a:alpha val="43137"/>
                    </a:srgbClr>
                  </a:outerShdw>
                </a:effectLst>
                <a:latin typeface="Arial Rounded MT Bold" panose="020F0704030504030204" pitchFamily="34" charset="0"/>
              </a:rPr>
              <a:t>and</a:t>
            </a:r>
            <a:r>
              <a:rPr lang="en-US" dirty="0">
                <a:effectLst>
                  <a:outerShdw blurRad="38100" dist="38100" dir="2700000" algn="tl">
                    <a:srgbClr val="000000">
                      <a:alpha val="43137"/>
                    </a:srgbClr>
                  </a:outerShdw>
                </a:effectLst>
                <a:latin typeface="Arial Rounded MT Bold" panose="020F0704030504030204" pitchFamily="34" charset="0"/>
              </a:rPr>
              <a:t> enjoy life, and have it in abundance (to the full, till it </a:t>
            </a:r>
            <a:r>
              <a:rPr lang="en-US" baseline="30000" dirty="0">
                <a:effectLst>
                  <a:outerShdw blurRad="38100" dist="38100" dir="2700000" algn="tl">
                    <a:srgbClr val="000000">
                      <a:alpha val="43137"/>
                    </a:srgbClr>
                  </a:outerShdw>
                </a:effectLst>
                <a:latin typeface="Arial Rounded MT Bold" panose="020F0704030504030204" pitchFamily="34" charset="0"/>
              </a:rPr>
              <a:t>[</a:t>
            </a:r>
            <a:r>
              <a:rPr lang="en-US" baseline="30000" dirty="0">
                <a:effectLst>
                  <a:outerShdw blurRad="38100" dist="38100" dir="2700000" algn="tl">
                    <a:srgbClr val="000000">
                      <a:alpha val="43137"/>
                    </a:srgbClr>
                  </a:outerShdw>
                </a:effectLst>
                <a:latin typeface="Arial Rounded MT Bold" panose="020F0704030504030204" pitchFamily="34" charset="0"/>
                <a:hlinkClick r:id="rId1" tooltip="See footnote a"/>
              </a:rPr>
              <a:t>a</a:t>
            </a:r>
            <a:r>
              <a:rPr lang="en-US" baseline="30000" dirty="0">
                <a:effectLst>
                  <a:outerShdw blurRad="38100" dist="38100" dir="2700000" algn="tl">
                    <a:srgbClr val="000000">
                      <a:alpha val="43137"/>
                    </a:srgbClr>
                  </a:outerShdw>
                </a:effectLst>
                <a:latin typeface="Arial Rounded MT Bold" panose="020F0704030504030204" pitchFamily="34" charset="0"/>
              </a:rPr>
              <a:t>]</a:t>
            </a:r>
            <a:r>
              <a:rPr lang="en-US" dirty="0">
                <a:effectLst>
                  <a:outerShdw blurRad="38100" dist="38100" dir="2700000" algn="tl">
                    <a:srgbClr val="000000">
                      <a:alpha val="43137"/>
                    </a:srgbClr>
                  </a:outerShdw>
                </a:effectLst>
                <a:latin typeface="Arial Rounded MT Bold" panose="020F0704030504030204" pitchFamily="34" charset="0"/>
              </a:rPr>
              <a:t>overflows).</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pic>
        <p:nvPicPr>
          <p:cNvPr id="5" name="Content Placeholder 4" descr="US Independence Bell isolated with the USA flag behind"/>
          <p:cNvPicPr>
            <a:picLocks noGrp="1" noChangeAspect="1"/>
          </p:cNvPicPr>
          <p:nvPr>
            <p:ph sz="half" idx="1"/>
          </p:nvPr>
        </p:nvPicPr>
        <p:blipFill>
          <a:blip r:embed="rId2"/>
          <a:srcRect t="4384" r="2" b="2"/>
          <a:stretch>
            <a:fillRect/>
          </a:stretch>
        </p:blipFill>
        <p:spPr>
          <a:xfrm>
            <a:off x="7586236" y="508090"/>
            <a:ext cx="4081805" cy="5846990"/>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heel(1)">
                                      <p:cBhvr>
                                        <p:cTn id="11" dur="2000"/>
                                        <p:tgtEl>
                                          <p:spTgt spid="4">
                                            <p:txEl>
                                              <p:pRg st="1" end="1"/>
                                            </p:txEl>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heel(1)">
                                      <p:cBhvr>
                                        <p:cTn id="15" dur="20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heel(1)">
                                      <p:cBhvr>
                                        <p:cTn id="20" dur="2000"/>
                                        <p:tgtEl>
                                          <p:spTgt spid="4">
                                            <p:txEl>
                                              <p:pRg st="4" end="4"/>
                                            </p:txEl>
                                          </p:spTgt>
                                        </p:tgtEl>
                                      </p:cBhvr>
                                    </p:animEffect>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heel(1)">
                                      <p:cBhvr>
                                        <p:cTn id="24" dur="2000"/>
                                        <p:tgtEl>
                                          <p:spTgt spid="4">
                                            <p:txEl>
                                              <p:pRg st="5" end="5"/>
                                            </p:txEl>
                                          </p:spTgt>
                                        </p:tgtEl>
                                      </p:cBhvr>
                                    </p:animEffect>
                                  </p:childTnLst>
                                </p:cTn>
                              </p:par>
                            </p:childTnLst>
                          </p:cTn>
                        </p:par>
                        <p:par>
                          <p:cTn id="25" fill="hold">
                            <p:stCondLst>
                              <p:cond delay="4000"/>
                            </p:stCondLst>
                            <p:childTnLst>
                              <p:par>
                                <p:cTn id="26" presetID="21" presetClass="entr" presetSubtype="1" fill="hold" grpId="0" nodeType="after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heel(1)">
                                      <p:cBhvr>
                                        <p:cTn id="28" dur="20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wheel(1)">
                                      <p:cBhvr>
                                        <p:cTn id="33" dur="2000"/>
                                        <p:tgtEl>
                                          <p:spTgt spid="4">
                                            <p:txEl>
                                              <p:pRg st="7" end="7"/>
                                            </p:txEl>
                                          </p:spTgt>
                                        </p:tgtEl>
                                      </p:cBhvr>
                                    </p:animEffect>
                                  </p:childTnLst>
                                </p:cTn>
                              </p:par>
                            </p:childTnLst>
                          </p:cTn>
                        </p:par>
                        <p:par>
                          <p:cTn id="34" fill="hold">
                            <p:stCondLst>
                              <p:cond delay="2000"/>
                            </p:stCondLst>
                            <p:childTnLst>
                              <p:par>
                                <p:cTn id="35" presetID="21" presetClass="entr" presetSubtype="1" fill="hold" grpId="0" nodeType="after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heel(1)">
                                      <p:cBhvr>
                                        <p:cTn id="37"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51380" y="880173"/>
            <a:ext cx="7312686" cy="5543147"/>
          </a:xfrm>
        </p:spPr>
        <p:txBody>
          <a:bodyPr>
            <a:normAutofit lnSpcReduction="10000"/>
          </a:bodyPr>
          <a:lstStyle/>
          <a:p>
            <a:pPr marL="0" indent="0" algn="ctr">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Galatians 5:1</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i="1" dirty="0">
                <a:effectLst>
                  <a:outerShdw blurRad="38100" dist="38100" dir="2700000" algn="tl">
                    <a:srgbClr val="000000">
                      <a:alpha val="43137"/>
                    </a:srgbClr>
                  </a:outerShdw>
                </a:effectLst>
                <a:latin typeface="Arial Rounded MT Bold" panose="020F0704030504030204" pitchFamily="34" charset="0"/>
              </a:rPr>
              <a:t>Stand fast therefore in the liberty wherewith Christ hath made us free, and be not entangled again with the yoke of bondage.</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Galatians 5:1 Amp</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600"/>
              </a:spcBef>
              <a:buNone/>
            </a:pPr>
            <a:r>
              <a:rPr lang="en-US" dirty="0">
                <a:effectLst>
                  <a:outerShdw blurRad="38100" dist="38100" dir="2700000" algn="tl">
                    <a:srgbClr val="000000">
                      <a:alpha val="43137"/>
                    </a:srgbClr>
                  </a:outerShdw>
                </a:effectLst>
                <a:latin typeface="Arial Rounded MT Bold" panose="020F0704030504030204" pitchFamily="34" charset="0"/>
              </a:rPr>
              <a:t>In [this] freedom Christ has made us free [and completely liberated us]; stand fast then, and do not be hampered </a:t>
            </a:r>
            <a:r>
              <a:rPr lang="en-US" i="1" dirty="0">
                <a:effectLst>
                  <a:outerShdw blurRad="38100" dist="38100" dir="2700000" algn="tl">
                    <a:srgbClr val="000000">
                      <a:alpha val="43137"/>
                    </a:srgbClr>
                  </a:outerShdw>
                </a:effectLst>
                <a:latin typeface="Arial Rounded MT Bold" panose="020F0704030504030204" pitchFamily="34" charset="0"/>
              </a:rPr>
              <a:t>and</a:t>
            </a:r>
            <a:r>
              <a:rPr lang="en-US" dirty="0">
                <a:effectLst>
                  <a:outerShdw blurRad="38100" dist="38100" dir="2700000" algn="tl">
                    <a:srgbClr val="000000">
                      <a:alpha val="43137"/>
                    </a:srgbClr>
                  </a:outerShdw>
                </a:effectLst>
                <a:latin typeface="Arial Rounded MT Bold" panose="020F0704030504030204" pitchFamily="34" charset="0"/>
              </a:rPr>
              <a:t> held ensnared </a:t>
            </a:r>
            <a:r>
              <a:rPr lang="en-US" i="1" dirty="0">
                <a:effectLst>
                  <a:outerShdw blurRad="38100" dist="38100" dir="2700000" algn="tl">
                    <a:srgbClr val="000000">
                      <a:alpha val="43137"/>
                    </a:srgbClr>
                  </a:outerShdw>
                </a:effectLst>
                <a:latin typeface="Arial Rounded MT Bold" panose="020F0704030504030204" pitchFamily="34" charset="0"/>
              </a:rPr>
              <a:t>and</a:t>
            </a:r>
            <a:r>
              <a:rPr lang="en-US" dirty="0">
                <a:effectLst>
                  <a:outerShdw blurRad="38100" dist="38100" dir="2700000" algn="tl">
                    <a:srgbClr val="000000">
                      <a:alpha val="43137"/>
                    </a:srgbClr>
                  </a:outerShdw>
                </a:effectLst>
                <a:latin typeface="Arial Rounded MT Bold" panose="020F0704030504030204" pitchFamily="34" charset="0"/>
              </a:rPr>
              <a:t> submit again to a yoke of slavery [which you have once put off].</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spcBef>
                <a:spcPts val="2500"/>
              </a:spcBef>
              <a:buNone/>
            </a:pPr>
            <a:endParaRPr lang="en-US" sz="2800" dirty="0">
              <a:effectLst>
                <a:outerShdw blurRad="38100" dist="38100" dir="2700000" algn="tl">
                  <a:srgbClr val="000000">
                    <a:alpha val="43137"/>
                  </a:srgbClr>
                </a:outerShdw>
              </a:effectLst>
            </a:endParaRPr>
          </a:p>
        </p:txBody>
      </p:sp>
      <p:pic>
        <p:nvPicPr>
          <p:cNvPr id="5" name="Content Placeholder 4" descr="US Independence Bell isolated with the USA flag behind"/>
          <p:cNvPicPr>
            <a:picLocks noGrp="1" noChangeAspect="1"/>
          </p:cNvPicPr>
          <p:nvPr>
            <p:ph sz="half" idx="1"/>
          </p:nvPr>
        </p:nvPicPr>
        <p:blipFill>
          <a:blip r:embed="rId1"/>
          <a:srcRect t="4384" r="2" b="2"/>
          <a:stretch>
            <a:fillRect/>
          </a:stretch>
        </p:blipFill>
        <p:spPr>
          <a:xfrm>
            <a:off x="7586236" y="508090"/>
            <a:ext cx="4081805" cy="5846990"/>
          </a:xfrm>
          <a:prstGeom prst="rect">
            <a:avLst/>
          </a:prstGeom>
        </p:spPr>
      </p:pic>
      <p:sp>
        <p:nvSpPr>
          <p:cNvPr id="2" name="TextBox 1"/>
          <p:cNvSpPr txBox="1"/>
          <p:nvPr/>
        </p:nvSpPr>
        <p:spPr>
          <a:xfrm>
            <a:off x="1460310" y="368491"/>
            <a:ext cx="4858603" cy="2554545"/>
          </a:xfrm>
          <a:prstGeom prst="rect">
            <a:avLst/>
          </a:prstGeom>
          <a:solidFill>
            <a:schemeClr val="bg1"/>
          </a:solidFill>
        </p:spPr>
        <p:txBody>
          <a:bodyPr wrap="square" rtlCol="0">
            <a:spAutoFit/>
          </a:bodyPr>
          <a:lstStyle/>
          <a:p>
            <a:r>
              <a:rPr lang="en-US" sz="3200" b="1" dirty="0">
                <a:effectLst>
                  <a:outerShdw blurRad="38100" dist="38100" dir="2700000" algn="tl">
                    <a:srgbClr val="000000">
                      <a:alpha val="43137"/>
                    </a:srgbClr>
                  </a:outerShdw>
                </a:effectLst>
                <a:latin typeface="Arial Rounded MT Bold" panose="020F0704030504030204" pitchFamily="34" charset="0"/>
              </a:rPr>
              <a:t>This Weeks Challenge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457200" indent="-457200">
              <a:buFont typeface="Arial" panose="020B0604020202020204" pitchFamily="34" charset="0"/>
              <a:buChar char="•"/>
            </a:pPr>
            <a:r>
              <a:rPr lang="en-US" sz="3200" b="1" dirty="0">
                <a:effectLst>
                  <a:outerShdw blurRad="38100" dist="38100" dir="2700000" algn="tl">
                    <a:srgbClr val="000000">
                      <a:alpha val="43137"/>
                    </a:srgbClr>
                  </a:outerShdw>
                </a:effectLst>
                <a:latin typeface="Arial Rounded MT Bold" panose="020F0704030504030204" pitchFamily="34" charset="0"/>
              </a:rPr>
              <a:t>Consider the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914400" lvl="1" indent="-457200">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Price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914400" lvl="1" indent="-457200">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Power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914400" lvl="1" indent="-457200">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Personal</a:t>
            </a:r>
            <a:endParaRPr lang="en-US" sz="2800" b="1" dirty="0">
              <a:effectLst>
                <a:outerShdw blurRad="38100" dist="38100" dir="2700000" algn="tl">
                  <a:srgbClr val="000000">
                    <a:alpha val="43137"/>
                  </a:srgbClr>
                </a:outerShdw>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par>
                                <p:cTn id="28" presetID="6" presetClass="entr" presetSubtype="16" fill="hold" nodeType="with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circle(in)">
                                      <p:cBhvr>
                                        <p:cTn id="30" dur="2000"/>
                                        <p:tgtEl>
                                          <p:spTgt spid="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circle(in)">
                                      <p:cBhvr>
                                        <p:cTn id="35" dur="2000"/>
                                        <p:tgtEl>
                                          <p:spTgt spid="2">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Effect transition="in" filter="circle(in)">
                                      <p:cBhvr>
                                        <p:cTn id="40" dur="2000"/>
                                        <p:tgtEl>
                                          <p:spTgt spid="2">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Effect transition="in" filter="circle(in)">
                                      <p:cBhvr>
                                        <p:cTn id="45" dur="2000"/>
                                        <p:tgtEl>
                                          <p:spTgt spid="2">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
                                            <p:txEl>
                                              <p:pRg st="4" end="4"/>
                                            </p:txEl>
                                          </p:spTgt>
                                        </p:tgtEl>
                                        <p:attrNameLst>
                                          <p:attrName>style.visibility</p:attrName>
                                        </p:attrNameLst>
                                      </p:cBhvr>
                                      <p:to>
                                        <p:strVal val="visible"/>
                                      </p:to>
                                    </p:set>
                                    <p:animEffect transition="in" filter="circle(in)">
                                      <p:cBhvr>
                                        <p:cTn id="50"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4537554" y="750518"/>
            <a:ext cx="7086599" cy="5111663"/>
          </a:xfrm>
          <a:solidFill>
            <a:schemeClr val="bg2">
              <a:alpha val="90000"/>
            </a:schemeClr>
          </a:solidFill>
        </p:spPr>
        <p:txBody>
          <a:bodyPr>
            <a:normAutofit fontScale="92500" lnSpcReduction="10000"/>
          </a:bodyPr>
          <a:lstStyle/>
          <a:p>
            <a:pPr marL="0" indent="0" algn="ctr">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I Lift My Offering to You</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Let It Please You Oh Lord</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This is My Seed</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Although It Leaves My Hand </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It will Never Leave My Life</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r>
              <a:rPr lang="en-US" altLang="en-US" sz="3200" b="1" dirty="0">
                <a:effectLst>
                  <a:outerShdw blurRad="38100" dist="38100" dir="2700000" algn="tl">
                    <a:srgbClr val="000000">
                      <a:alpha val="43137"/>
                    </a:srgbClr>
                  </a:outerShdw>
                </a:effectLst>
                <a:latin typeface="Arial Rounded MT Bold" panose="020F0704030504030204" pitchFamily="34" charset="0"/>
              </a:rPr>
              <a:t>Accept My Seed Oh Lord!</a:t>
            </a:r>
            <a:endParaRPr lang="en-US" altLang="en-US" sz="32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barn(inVertical)">
                                      <p:cBhvr>
                                        <p:cTn id="7" dur="500"/>
                                        <p:tgtEl>
                                          <p:spTgt spid="3075">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barn(inVertical)">
                                      <p:cBhvr>
                                        <p:cTn id="10" dur="500"/>
                                        <p:tgtEl>
                                          <p:spTgt spid="3075">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barn(inVertical)">
                                      <p:cBhvr>
                                        <p:cTn id="14" dur="500"/>
                                        <p:tgtEl>
                                          <p:spTgt spid="3075">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075">
                                            <p:txEl>
                                              <p:pRg st="2" end="2"/>
                                            </p:txEl>
                                          </p:spTgt>
                                        </p:tgtEl>
                                        <p:attrNameLst>
                                          <p:attrName>style.visibility</p:attrName>
                                        </p:attrNameLst>
                                      </p:cBhvr>
                                      <p:to>
                                        <p:strVal val="visible"/>
                                      </p:to>
                                    </p:set>
                                    <p:animEffect transition="in" filter="barn(inVertical)">
                                      <p:cBhvr>
                                        <p:cTn id="18" dur="500"/>
                                        <p:tgtEl>
                                          <p:spTgt spid="3075">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barn(inVertical)">
                                      <p:cBhvr>
                                        <p:cTn id="22" dur="500"/>
                                        <p:tgtEl>
                                          <p:spTgt spid="3075">
                                            <p:txEl>
                                              <p:pRg st="3" end="3"/>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Effect transition="in" filter="barn(inVertical)">
                                      <p:cBhvr>
                                        <p:cTn id="26" dur="500"/>
                                        <p:tgtEl>
                                          <p:spTgt spid="3075">
                                            <p:txEl>
                                              <p:pRg st="4" end="4"/>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3075">
                                            <p:txEl>
                                              <p:pRg st="5" end="5"/>
                                            </p:txEl>
                                          </p:spTgt>
                                        </p:tgtEl>
                                        <p:attrNameLst>
                                          <p:attrName>style.visibility</p:attrName>
                                        </p:attrNameLst>
                                      </p:cBhvr>
                                      <p:to>
                                        <p:strVal val="visible"/>
                                      </p:to>
                                    </p:set>
                                    <p:animEffect transition="in" filter="barn(inVertical)">
                                      <p:cBhvr>
                                        <p:cTn id="30" dur="500"/>
                                        <p:tgtEl>
                                          <p:spTgt spid="3075">
                                            <p:txEl>
                                              <p:pRg st="5" end="5"/>
                                            </p:txEl>
                                          </p:spTgt>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3075">
                                            <p:txEl>
                                              <p:pRg st="6" end="6"/>
                                            </p:txEl>
                                          </p:spTgt>
                                        </p:tgtEl>
                                        <p:attrNameLst>
                                          <p:attrName>style.visibility</p:attrName>
                                        </p:attrNameLst>
                                      </p:cBhvr>
                                      <p:to>
                                        <p:strVal val="visible"/>
                                      </p:to>
                                    </p:set>
                                    <p:animEffect transition="in" filter="barn(inVertical)">
                                      <p:cBhvr>
                                        <p:cTn id="34" dur="500"/>
                                        <p:tgtEl>
                                          <p:spTgt spid="3075">
                                            <p:txEl>
                                              <p:pRg st="6" end="6"/>
                                            </p:txEl>
                                          </p:spTgt>
                                        </p:tgtEl>
                                      </p:cBhvr>
                                    </p:animEffect>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3075">
                                            <p:txEl>
                                              <p:pRg st="8" end="8"/>
                                            </p:txEl>
                                          </p:spTgt>
                                        </p:tgtEl>
                                        <p:attrNameLst>
                                          <p:attrName>style.visibility</p:attrName>
                                        </p:attrNameLst>
                                      </p:cBhvr>
                                      <p:to>
                                        <p:strVal val="visible"/>
                                      </p:to>
                                    </p:set>
                                    <p:animEffect transition="in" filter="barn(inVertical)">
                                      <p:cBhvr>
                                        <p:cTn id="38" dur="5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1991638" y="1225204"/>
            <a:ext cx="7159929" cy="3943349"/>
          </a:xfrm>
          <a:solidFill>
            <a:schemeClr val="bg2"/>
          </a:solidFill>
        </p:spPr>
        <p:txBody>
          <a:bodyPr>
            <a:normAutofit fontScale="92500" lnSpcReduction="20000"/>
          </a:bodyPr>
          <a:lstStyle/>
          <a:p>
            <a:pPr marL="0" indent="0" algn="ctr">
              <a:buNone/>
              <a:defRPr/>
            </a:pPr>
            <a:r>
              <a:rPr lang="en-US" altLang="en-US" sz="3075"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075"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075"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3075"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endParaRPr lang="en-US" altLang="en-US" sz="3075"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r>
              <a:rPr lang="en-US" altLang="en-US" sz="3075"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3075"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r>
              <a:rPr lang="en-US" altLang="en-US" sz="3075"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3075"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r>
              <a:rPr lang="en-US" altLang="en-US" sz="3075"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3075"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r>
              <a:rPr lang="en-US" altLang="en-US" sz="3075"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sz="3075"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 calcmode="lin" valueType="num">
                                      <p:cBhvr>
                                        <p:cTn id="7" dur="500" fill="hold"/>
                                        <p:tgtEl>
                                          <p:spTgt spid="3075">
                                            <p:bg/>
                                          </p:spTgt>
                                        </p:tgtEl>
                                        <p:attrNameLst>
                                          <p:attrName>ppt_w</p:attrName>
                                        </p:attrNameLst>
                                      </p:cBhvr>
                                      <p:tavLst>
                                        <p:tav tm="0">
                                          <p:val>
                                            <p:fltVal val="0"/>
                                          </p:val>
                                        </p:tav>
                                        <p:tav tm="100000">
                                          <p:val>
                                            <p:strVal val="#ppt_w"/>
                                          </p:val>
                                        </p:tav>
                                      </p:tavLst>
                                    </p:anim>
                                    <p:anim calcmode="lin" valueType="num">
                                      <p:cBhvr>
                                        <p:cTn id="8" dur="500" fill="hold"/>
                                        <p:tgtEl>
                                          <p:spTgt spid="3075">
                                            <p:bg/>
                                          </p:spTgt>
                                        </p:tgtEl>
                                        <p:attrNameLst>
                                          <p:attrName>ppt_h</p:attrName>
                                        </p:attrNameLst>
                                      </p:cBhvr>
                                      <p:tavLst>
                                        <p:tav tm="0">
                                          <p:val>
                                            <p:fltVal val="0"/>
                                          </p:val>
                                        </p:tav>
                                        <p:tav tm="100000">
                                          <p:val>
                                            <p:strVal val="#ppt_h"/>
                                          </p:val>
                                        </p:tav>
                                      </p:tavLst>
                                    </p:anim>
                                    <p:animEffect transition="in" filter="fade">
                                      <p:cBhvr>
                                        <p:cTn id="9" dur="500"/>
                                        <p:tgtEl>
                                          <p:spTgt spid="307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 calcmode="lin" valueType="num">
                                      <p:cBhvr>
                                        <p:cTn id="12"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07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075">
                                            <p:txEl>
                                              <p:pRg st="0" end="0"/>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075">
                                            <p:txEl>
                                              <p:pRg st="1" end="1"/>
                                            </p:txEl>
                                          </p:spTgt>
                                        </p:tgtEl>
                                        <p:attrNameLst>
                                          <p:attrName>style.visibility</p:attrName>
                                        </p:attrNameLst>
                                      </p:cBhvr>
                                      <p:to>
                                        <p:strVal val="visible"/>
                                      </p:to>
                                    </p:set>
                                    <p:anim calcmode="lin" valueType="num">
                                      <p:cBhvr>
                                        <p:cTn id="18" dur="5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075">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075">
                                            <p:txEl>
                                              <p:pRg st="1" end="1"/>
                                            </p:tx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075">
                                            <p:txEl>
                                              <p:pRg st="3" end="3"/>
                                            </p:txEl>
                                          </p:spTgt>
                                        </p:tgtEl>
                                        <p:attrNameLst>
                                          <p:attrName>style.visibility</p:attrName>
                                        </p:attrNameLst>
                                      </p:cBhvr>
                                      <p:to>
                                        <p:strVal val="visible"/>
                                      </p:to>
                                    </p:set>
                                    <p:anim calcmode="lin" valueType="num">
                                      <p:cBhvr>
                                        <p:cTn id="24" dur="500" fill="hold"/>
                                        <p:tgtEl>
                                          <p:spTgt spid="307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07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075">
                                            <p:txEl>
                                              <p:pRg st="3" end="3"/>
                                            </p:txEl>
                                          </p:spTgt>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3075">
                                            <p:txEl>
                                              <p:pRg st="4" end="4"/>
                                            </p:txEl>
                                          </p:spTgt>
                                        </p:tgtEl>
                                        <p:attrNameLst>
                                          <p:attrName>style.visibility</p:attrName>
                                        </p:attrNameLst>
                                      </p:cBhvr>
                                      <p:to>
                                        <p:strVal val="visible"/>
                                      </p:to>
                                    </p:set>
                                    <p:anim calcmode="lin" valueType="num">
                                      <p:cBhvr>
                                        <p:cTn id="30" dur="500" fill="hold"/>
                                        <p:tgtEl>
                                          <p:spTgt spid="3075">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075">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3075">
                                            <p:txEl>
                                              <p:pRg st="4" end="4"/>
                                            </p:txEl>
                                          </p:spTgt>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075">
                                            <p:txEl>
                                              <p:pRg st="5" end="5"/>
                                            </p:txEl>
                                          </p:spTgt>
                                        </p:tgtEl>
                                        <p:attrNameLst>
                                          <p:attrName>style.visibility</p:attrName>
                                        </p:attrNameLst>
                                      </p:cBhvr>
                                      <p:to>
                                        <p:strVal val="visible"/>
                                      </p:to>
                                    </p:set>
                                    <p:anim calcmode="lin" valueType="num">
                                      <p:cBhvr>
                                        <p:cTn id="36" dur="500" fill="hold"/>
                                        <p:tgtEl>
                                          <p:spTgt spid="3075">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075">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075">
                                            <p:txEl>
                                              <p:pRg st="5" end="5"/>
                                            </p:txEl>
                                          </p:spTgt>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075">
                                            <p:txEl>
                                              <p:pRg st="6" end="6"/>
                                            </p:txEl>
                                          </p:spTgt>
                                        </p:tgtEl>
                                        <p:attrNameLst>
                                          <p:attrName>style.visibility</p:attrName>
                                        </p:attrNameLst>
                                      </p:cBhvr>
                                      <p:to>
                                        <p:strVal val="visible"/>
                                      </p:to>
                                    </p:set>
                                    <p:anim calcmode="lin" valueType="num">
                                      <p:cBhvr>
                                        <p:cTn id="42" dur="500" fill="hold"/>
                                        <p:tgtEl>
                                          <p:spTgt spid="307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07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4220" y="409075"/>
            <a:ext cx="11923295" cy="5149514"/>
          </a:xfrm>
        </p:spPr>
        <p:txBody>
          <a:bodyPr>
            <a:normAutofit/>
          </a:bodyPr>
          <a:lstStyle/>
          <a:p>
            <a:pPr marL="36830" indent="0">
              <a:lnSpc>
                <a:spcPct val="150000"/>
              </a:lnSpc>
              <a:spcAft>
                <a:spcPts val="0"/>
              </a:spcAft>
              <a:buNone/>
            </a:pPr>
            <a:r>
              <a:rPr lang="en-US" sz="2800" b="1" dirty="0">
                <a:solidFill>
                  <a:schemeClr val="bg1"/>
                </a:solidFill>
                <a:effectLst/>
              </a:rPr>
              <a:t>While visiting a water show, a tourist asked one of the divers, "Why do</a:t>
            </a:r>
            <a:endParaRPr lang="en-US" sz="2800" b="1" dirty="0">
              <a:solidFill>
                <a:schemeClr val="bg1"/>
              </a:solidFill>
              <a:effectLst/>
            </a:endParaRPr>
          </a:p>
          <a:p>
            <a:pPr marL="36830" indent="0">
              <a:lnSpc>
                <a:spcPct val="150000"/>
              </a:lnSpc>
              <a:buNone/>
            </a:pPr>
            <a:r>
              <a:rPr lang="en-US" sz="2800" b="1" dirty="0">
                <a:solidFill>
                  <a:schemeClr val="bg1"/>
                </a:solidFill>
                <a:effectLst/>
              </a:rPr>
              <a:t>scuba divers always fall backward off their boats To which the diver replied, "If they fell forward, they'd still be in the boat."</a:t>
            </a:r>
            <a:br>
              <a:rPr lang="en-US" b="1" dirty="0">
                <a:solidFill>
                  <a:schemeClr val="bg1"/>
                </a:solidFill>
                <a:effectLst/>
              </a:rPr>
            </a:br>
            <a:br>
              <a:rPr lang="en-US" b="1" dirty="0">
                <a:solidFill>
                  <a:schemeClr val="bg1"/>
                </a:solidFill>
                <a:effectLst/>
              </a:rPr>
            </a:br>
            <a:endParaRPr lang="en-US" b="1" dirty="0">
              <a:solidFill>
                <a:schemeClr val="bg1"/>
              </a:solidFill>
              <a:effectLst/>
            </a:endParaRPr>
          </a:p>
          <a:p>
            <a:r>
              <a:rPr lang="en-US" b="1" dirty="0">
                <a:solidFill>
                  <a:schemeClr val="bg1"/>
                </a:solidFill>
                <a:effectLst/>
              </a:rPr>
              <a:t>&gt;&gt;&gt;Today's Thot</a:t>
            </a:r>
            <a:br>
              <a:rPr lang="en-US" b="1" dirty="0">
                <a:solidFill>
                  <a:schemeClr val="bg1"/>
                </a:solidFill>
                <a:effectLst/>
              </a:rPr>
            </a:br>
            <a:br>
              <a:rPr lang="en-US" b="1" dirty="0">
                <a:solidFill>
                  <a:schemeClr val="bg1"/>
                </a:solidFill>
                <a:effectLst/>
              </a:rPr>
            </a:br>
            <a:endParaRPr lang="en-US" b="1" dirty="0">
              <a:solidFill>
                <a:schemeClr val="bg1"/>
              </a:solidFill>
              <a:effectLst/>
            </a:endParaRPr>
          </a:p>
          <a:p>
            <a:r>
              <a:rPr lang="en-US" sz="2800" b="1" dirty="0">
                <a:solidFill>
                  <a:schemeClr val="bg1"/>
                </a:solidFill>
                <a:effectLst/>
              </a:rPr>
              <a:t>My favorite essential oil is bacon grease.</a:t>
            </a:r>
            <a:endParaRPr lang="en-US" sz="2800" b="1" dirty="0">
              <a:solidFill>
                <a:schemeClr val="bg1"/>
              </a:solidFill>
              <a:effectLst/>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4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31958" y="1122363"/>
            <a:ext cx="6862669" cy="965744"/>
          </a:xfrm>
          <a:solidFill>
            <a:schemeClr val="bg1">
              <a:alpha val="90000"/>
            </a:schemeClr>
          </a:solidFill>
        </p:spPr>
        <p:txBody>
          <a:bodyPr/>
          <a:lstStyle/>
          <a:p>
            <a:r>
              <a:rPr lang="en-US" b="1" dirty="0">
                <a:effectLst>
                  <a:outerShdw blurRad="38100" dist="38100" dir="2700000" algn="tl">
                    <a:srgbClr val="000000">
                      <a:alpha val="43137"/>
                    </a:srgbClr>
                  </a:outerShdw>
                </a:effectLst>
              </a:rPr>
              <a:t>Let Freedom Ring!!!</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009274" y="3602038"/>
            <a:ext cx="7885353" cy="1167856"/>
          </a:xfrm>
          <a:solidFill>
            <a:schemeClr val="bg1">
              <a:alpha val="90000"/>
            </a:schemeClr>
          </a:solidFill>
        </p:spPr>
        <p:txBody>
          <a:bodyPr>
            <a:normAutofit/>
          </a:bodyPr>
          <a:lstStyle/>
          <a:p>
            <a:r>
              <a:rPr lang="en-US" sz="2800" b="1" dirty="0">
                <a:effectLst>
                  <a:outerShdw blurRad="38100" dist="38100" dir="2700000" algn="tl">
                    <a:srgbClr val="000000">
                      <a:alpha val="43137"/>
                    </a:srgbClr>
                  </a:outerShdw>
                </a:effectLst>
              </a:rPr>
              <a:t>Edward Church                            June 29, 2025</a:t>
            </a:r>
            <a:endParaRPr lang="en-US" sz="2800" b="1" dirty="0">
              <a:effectLst>
                <a:outerShdw blurRad="38100" dist="38100" dir="2700000" algn="tl">
                  <a:srgbClr val="000000">
                    <a:alpha val="43137"/>
                  </a:srgbClr>
                </a:outerShdw>
              </a:effectLst>
            </a:endParaRPr>
          </a:p>
          <a:p>
            <a:r>
              <a:rPr lang="en-US" sz="2800" b="1" dirty="0">
                <a:effectLst>
                  <a:outerShdw blurRad="38100" dist="38100" dir="2700000" algn="tl">
                    <a:srgbClr val="000000">
                      <a:alpha val="43137"/>
                    </a:srgbClr>
                  </a:outerShdw>
                </a:effectLst>
              </a:rPr>
              <a:t>July 4, 2025</a:t>
            </a:r>
            <a:endParaRPr lang="en-US" sz="2800" b="1" dirty="0">
              <a:effectLst>
                <a:outerShdw blurRad="38100" dist="38100" dir="2700000" algn="tl">
                  <a:srgbClr val="000000">
                    <a:alpha val="43137"/>
                  </a:srgbClr>
                </a:outerShdw>
              </a:effectLs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bg/>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2830" y="232011"/>
            <a:ext cx="7165074" cy="6421452"/>
          </a:xfrm>
        </p:spPr>
        <p:txBody>
          <a:bodyPr>
            <a:normAutofit/>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Britain Was the World’s Superpower</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Had the Better Defense…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…More Money Than America</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The 13 Colonies Lacked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rPr>
              <a:t>Professional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rPr>
              <a:t>Army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rPr>
              <a:t>Navy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Militiamen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rPr>
              <a:t>Lightly Armed,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rPr>
              <a:t>Had Little Training</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But It Did Not Stop Them</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pic>
        <p:nvPicPr>
          <p:cNvPr id="5" name="Content Placeholder 4" descr="US Independence Bell isolated with the USA flag behind"/>
          <p:cNvPicPr>
            <a:picLocks noGrp="1" noChangeAspect="1"/>
          </p:cNvPicPr>
          <p:nvPr>
            <p:ph sz="half" idx="1"/>
          </p:nvPr>
        </p:nvPicPr>
        <p:blipFill>
          <a:blip r:embed="rId1"/>
          <a:srcRect t="4384" r="2" b="2"/>
          <a:stretch>
            <a:fillRect/>
          </a:stretch>
        </p:blipFill>
        <p:spPr>
          <a:xfrm>
            <a:off x="7586236" y="508090"/>
            <a:ext cx="4081805" cy="5846990"/>
          </a:xfrm>
          <a:prstGeom prst="rect">
            <a:avLst/>
          </a:prstGeom>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heel(1)">
                                      <p:cBhvr>
                                        <p:cTn id="16" dur="2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heel(1)">
                                      <p:cBhvr>
                                        <p:cTn id="21" dur="2000"/>
                                        <p:tgtEl>
                                          <p:spTgt spid="4">
                                            <p:txEl>
                                              <p:pRg st="3" end="3"/>
                                            </p:txEl>
                                          </p:spTgt>
                                        </p:tgtEl>
                                      </p:cBhvr>
                                    </p:animEffect>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heel(1)">
                                      <p:cBhvr>
                                        <p:cTn id="25" dur="2000"/>
                                        <p:tgtEl>
                                          <p:spTgt spid="4">
                                            <p:txEl>
                                              <p:pRg st="4" end="4"/>
                                            </p:txEl>
                                          </p:spTgt>
                                        </p:tgtEl>
                                      </p:cBhvr>
                                    </p:animEffect>
                                  </p:childTnLst>
                                </p:cTn>
                              </p:par>
                            </p:childTnLst>
                          </p:cTn>
                        </p:par>
                        <p:par>
                          <p:cTn id="26" fill="hold">
                            <p:stCondLst>
                              <p:cond delay="4000"/>
                            </p:stCondLst>
                            <p:childTnLst>
                              <p:par>
                                <p:cTn id="27" presetID="21" presetClass="entr" presetSubtype="1" fill="hold" grpId="0" nodeType="after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heel(1)">
                                      <p:cBhvr>
                                        <p:cTn id="29" dur="2000"/>
                                        <p:tgtEl>
                                          <p:spTgt spid="4">
                                            <p:txEl>
                                              <p:pRg st="5" end="5"/>
                                            </p:txEl>
                                          </p:spTgt>
                                        </p:tgtEl>
                                      </p:cBhvr>
                                    </p:animEffect>
                                  </p:childTnLst>
                                </p:cTn>
                              </p:par>
                            </p:childTnLst>
                          </p:cTn>
                        </p:par>
                        <p:par>
                          <p:cTn id="30" fill="hold">
                            <p:stCondLst>
                              <p:cond delay="6000"/>
                            </p:stCondLst>
                            <p:childTnLst>
                              <p:par>
                                <p:cTn id="31" presetID="21" presetClass="entr" presetSubtype="1" fill="hold" grpId="0" nodeType="after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wheel(1)">
                                      <p:cBhvr>
                                        <p:cTn id="33" dur="20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wheel(1)">
                                      <p:cBhvr>
                                        <p:cTn id="38" dur="2000"/>
                                        <p:tgtEl>
                                          <p:spTgt spid="4">
                                            <p:txEl>
                                              <p:pRg st="7" end="7"/>
                                            </p:txEl>
                                          </p:spTgt>
                                        </p:tgtEl>
                                      </p:cBhvr>
                                    </p:animEffect>
                                  </p:childTnLst>
                                </p:cTn>
                              </p:par>
                            </p:childTnLst>
                          </p:cTn>
                        </p:par>
                        <p:par>
                          <p:cTn id="39" fill="hold">
                            <p:stCondLst>
                              <p:cond delay="2000"/>
                            </p:stCondLst>
                            <p:childTnLst>
                              <p:par>
                                <p:cTn id="40" presetID="21" presetClass="entr" presetSubtype="1" fill="hold" grpId="0" nodeType="after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heel(1)">
                                      <p:cBhvr>
                                        <p:cTn id="42" dur="2000"/>
                                        <p:tgtEl>
                                          <p:spTgt spid="4">
                                            <p:txEl>
                                              <p:pRg st="8" end="8"/>
                                            </p:txEl>
                                          </p:spTgt>
                                        </p:tgtEl>
                                      </p:cBhvr>
                                    </p:animEffect>
                                  </p:childTnLst>
                                </p:cTn>
                              </p:par>
                            </p:childTnLst>
                          </p:cTn>
                        </p:par>
                        <p:par>
                          <p:cTn id="43" fill="hold">
                            <p:stCondLst>
                              <p:cond delay="4000"/>
                            </p:stCondLst>
                            <p:childTnLst>
                              <p:par>
                                <p:cTn id="44" presetID="21" presetClass="entr" presetSubtype="1" fill="hold" grpId="0" nodeType="after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wheel(1)">
                                      <p:cBhvr>
                                        <p:cTn id="46" dur="2000"/>
                                        <p:tgtEl>
                                          <p:spTgt spid="4">
                                            <p:txEl>
                                              <p:pRg st="9" end="9"/>
                                            </p:txEl>
                                          </p:spTgt>
                                        </p:tgtEl>
                                      </p:cBhvr>
                                    </p:animEffect>
                                  </p:childTnLst>
                                </p:cTn>
                              </p:par>
                            </p:childTnLst>
                          </p:cTn>
                        </p:par>
                        <p:par>
                          <p:cTn id="47" fill="hold">
                            <p:stCondLst>
                              <p:cond delay="6000"/>
                            </p:stCondLst>
                            <p:childTnLst>
                              <p:par>
                                <p:cTn id="48" presetID="21" presetClass="entr" presetSubtype="1" fill="hold" grpId="0" nodeType="after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Effect transition="in" filter="wheel(1)">
                                      <p:cBhvr>
                                        <p:cTn id="50"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2830" y="232011"/>
            <a:ext cx="7165074" cy="6428095"/>
          </a:xfrm>
        </p:spPr>
        <p:txBody>
          <a:bodyPr>
            <a:normAutofit/>
          </a:bodyPr>
          <a:lstStyle/>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Members of the Second Continental Congress in 1776, were considered…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         …Rebel and traitor by the King.</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dirty="0">
                <a:effectLst>
                  <a:outerShdw blurRad="38100" dist="38100" dir="2700000" algn="tl">
                    <a:srgbClr val="000000">
                      <a:alpha val="43137"/>
                    </a:srgbClr>
                  </a:outerShdw>
                </a:effectLst>
                <a:latin typeface="Arial Rounded MT Bold" panose="020F0704030504030204" pitchFamily="34" charset="0"/>
              </a:rPr>
              <a:t>Rewards had been Posted </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1200"/>
              </a:spcBef>
            </a:pPr>
            <a:r>
              <a:rPr lang="en-US" dirty="0">
                <a:effectLst>
                  <a:outerShdw blurRad="38100" dist="38100" dir="2700000" algn="tl">
                    <a:srgbClr val="000000">
                      <a:alpha val="43137"/>
                    </a:srgbClr>
                  </a:outerShdw>
                </a:effectLst>
                <a:latin typeface="Arial Rounded MT Bold" panose="020F0704030504030204" pitchFamily="34" charset="0"/>
              </a:rPr>
              <a:t>Largest British Armada ever Assembled in New York harbor.</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rPr>
              <a:t>Affixing Your Name to the Document Meant You Pledged Your…</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Life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Fortune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Sacred Honor</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….to the Cause of Freedom</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pic>
        <p:nvPicPr>
          <p:cNvPr id="5" name="Content Placeholder 4" descr="US Independence Bell isolated with the USA flag behind"/>
          <p:cNvPicPr>
            <a:picLocks noGrp="1" noChangeAspect="1"/>
          </p:cNvPicPr>
          <p:nvPr>
            <p:ph sz="half" idx="1"/>
          </p:nvPr>
        </p:nvPicPr>
        <p:blipFill>
          <a:blip r:embed="rId1"/>
          <a:srcRect t="4384" r="2" b="2"/>
          <a:stretch>
            <a:fillRect/>
          </a:stretch>
        </p:blipFill>
        <p:spPr>
          <a:xfrm>
            <a:off x="7586236" y="508090"/>
            <a:ext cx="4081805" cy="584699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outVertical)">
                                      <p:cBhvr>
                                        <p:cTn id="7" dur="500"/>
                                        <p:tgtEl>
                                          <p:spTgt spid="4">
                                            <p:txEl>
                                              <p:pRg st="0" end="0"/>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arn(outVertical)">
                                      <p:cBhvr>
                                        <p:cTn id="11" dur="500"/>
                                        <p:tgtEl>
                                          <p:spTgt spid="4">
                                            <p:txEl>
                                              <p:pRg st="1" end="1"/>
                                            </p:txEl>
                                          </p:spTgt>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outVertic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arn(outVertical)">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arn(outVertical)">
                                      <p:cBhvr>
                                        <p:cTn id="25" dur="500"/>
                                        <p:tgtEl>
                                          <p:spTgt spid="4">
                                            <p:txEl>
                                              <p:pRg st="4" end="4"/>
                                            </p:txEl>
                                          </p:spTgt>
                                        </p:tgtEl>
                                      </p:cBhvr>
                                    </p:animEffect>
                                  </p:childTnLst>
                                </p:cTn>
                              </p:par>
                            </p:childTnLst>
                          </p:cTn>
                        </p:par>
                        <p:par>
                          <p:cTn id="26" fill="hold">
                            <p:stCondLst>
                              <p:cond delay="500"/>
                            </p:stCondLst>
                            <p:childTnLst>
                              <p:par>
                                <p:cTn id="27" presetID="16" presetClass="entr" presetSubtype="37" fill="hold" grpId="0" nodeType="after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barn(outVertical)">
                                      <p:cBhvr>
                                        <p:cTn id="29" dur="500"/>
                                        <p:tgtEl>
                                          <p:spTgt spid="4">
                                            <p:txEl>
                                              <p:pRg st="5" end="5"/>
                                            </p:txEl>
                                          </p:spTgt>
                                        </p:tgtEl>
                                      </p:cBhvr>
                                    </p:animEffect>
                                  </p:childTnLst>
                                </p:cTn>
                              </p:par>
                            </p:childTnLst>
                          </p:cTn>
                        </p:par>
                        <p:par>
                          <p:cTn id="30" fill="hold">
                            <p:stCondLst>
                              <p:cond delay="1000"/>
                            </p:stCondLst>
                            <p:childTnLst>
                              <p:par>
                                <p:cTn id="31" presetID="16" presetClass="entr" presetSubtype="37" fill="hold" grpId="0" nodeType="after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barn(outVertical)">
                                      <p:cBhvr>
                                        <p:cTn id="33" dur="500"/>
                                        <p:tgtEl>
                                          <p:spTgt spid="4">
                                            <p:txEl>
                                              <p:pRg st="6" end="6"/>
                                            </p:txEl>
                                          </p:spTgt>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arn(outVertical)">
                                      <p:cBhvr>
                                        <p:cTn id="37" dur="500"/>
                                        <p:tgtEl>
                                          <p:spTgt spid="4">
                                            <p:txEl>
                                              <p:pRg st="7" end="7"/>
                                            </p:txEl>
                                          </p:spTgt>
                                        </p:tgtEl>
                                      </p:cBhvr>
                                    </p:animEffect>
                                  </p:childTnLst>
                                </p:cTn>
                              </p:par>
                            </p:childTnLst>
                          </p:cTn>
                        </p:par>
                        <p:par>
                          <p:cTn id="38" fill="hold">
                            <p:stCondLst>
                              <p:cond delay="2000"/>
                            </p:stCondLst>
                            <p:childTnLst>
                              <p:par>
                                <p:cTn id="39" presetID="16" presetClass="entr" presetSubtype="37" fill="hold" grpId="0" nodeType="after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barn(outVertical)">
                                      <p:cBhvr>
                                        <p:cTn id="4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alpha val="60000"/>
          </a:srgbClr>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2830" y="232012"/>
            <a:ext cx="7165074" cy="4995082"/>
          </a:xfrm>
        </p:spPr>
        <p:txBody>
          <a:bodyPr>
            <a:normAutofit/>
          </a:bodyPr>
          <a:lstStyle/>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On July 4, 1776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56 - Representatives from All 13 Colonies Signed…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Declaration of Independence.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1800"/>
              </a:spcBef>
            </a:pPr>
            <a:r>
              <a:rPr lang="en-US" sz="3200" b="1" dirty="0">
                <a:effectLst>
                  <a:outerShdw blurRad="38100" dist="38100" dir="2700000" algn="tl">
                    <a:srgbClr val="000000">
                      <a:alpha val="43137"/>
                    </a:srgbClr>
                  </a:outerShdw>
                </a:effectLst>
                <a:latin typeface="Arial Rounded MT Bold" panose="020F0704030504030204" pitchFamily="34" charset="0"/>
              </a:rPr>
              <a:t>The 56 Signers Included…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Two Future Presidents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Three Vice Presidents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Ten Members of Congress</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pic>
        <p:nvPicPr>
          <p:cNvPr id="5" name="Content Placeholder 4" descr="US Independence Bell isolated with the USA flag behind"/>
          <p:cNvPicPr>
            <a:picLocks noGrp="1" noChangeAspect="1"/>
          </p:cNvPicPr>
          <p:nvPr>
            <p:ph sz="half" idx="1"/>
          </p:nvPr>
        </p:nvPicPr>
        <p:blipFill>
          <a:blip r:embed="rId1"/>
          <a:srcRect t="4384" r="2" b="2"/>
          <a:stretch>
            <a:fillRect/>
          </a:stretch>
        </p:blipFill>
        <p:spPr>
          <a:xfrm>
            <a:off x="7586236" y="508090"/>
            <a:ext cx="4081805" cy="584699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heel(1)">
                                      <p:cBhvr>
                                        <p:cTn id="11" dur="2000"/>
                                        <p:tgtEl>
                                          <p:spTgt spid="4">
                                            <p:txEl>
                                              <p:pRg st="1" end="1"/>
                                            </p:txEl>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heel(1)">
                                      <p:cBhvr>
                                        <p:cTn id="15" dur="20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heel(1)">
                                      <p:cBhvr>
                                        <p:cTn id="20" dur="2000"/>
                                        <p:tgtEl>
                                          <p:spTgt spid="4">
                                            <p:txEl>
                                              <p:pRg st="3" end="3"/>
                                            </p:txEl>
                                          </p:spTgt>
                                        </p:tgtEl>
                                      </p:cBhvr>
                                    </p:animEffect>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heel(1)">
                                      <p:cBhvr>
                                        <p:cTn id="24" dur="2000"/>
                                        <p:tgtEl>
                                          <p:spTgt spid="4">
                                            <p:txEl>
                                              <p:pRg st="4" end="4"/>
                                            </p:txEl>
                                          </p:spTgt>
                                        </p:tgtEl>
                                      </p:cBhvr>
                                    </p:animEffect>
                                  </p:childTnLst>
                                </p:cTn>
                              </p:par>
                            </p:childTnLst>
                          </p:cTn>
                        </p:par>
                        <p:par>
                          <p:cTn id="25" fill="hold">
                            <p:stCondLst>
                              <p:cond delay="4000"/>
                            </p:stCondLst>
                            <p:childTnLst>
                              <p:par>
                                <p:cTn id="26" presetID="21" presetClass="entr" presetSubtype="1" fill="hold" grpId="0"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heel(1)">
                                      <p:cBhvr>
                                        <p:cTn id="28" dur="2000"/>
                                        <p:tgtEl>
                                          <p:spTgt spid="4">
                                            <p:txEl>
                                              <p:pRg st="5" end="5"/>
                                            </p:txEl>
                                          </p:spTgt>
                                        </p:tgtEl>
                                      </p:cBhvr>
                                    </p:animEffect>
                                  </p:childTnLst>
                                </p:cTn>
                              </p:par>
                            </p:childTnLst>
                          </p:cTn>
                        </p:par>
                        <p:par>
                          <p:cTn id="29" fill="hold">
                            <p:stCondLst>
                              <p:cond delay="6000"/>
                            </p:stCondLst>
                            <p:childTnLst>
                              <p:par>
                                <p:cTn id="30" presetID="21" presetClass="entr" presetSubtype="1" fill="hold" grpId="0"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heel(1)">
                                      <p:cBhvr>
                                        <p:cTn id="3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2830" y="232012"/>
            <a:ext cx="7165074" cy="6223380"/>
          </a:xfrm>
        </p:spPr>
        <p:txBody>
          <a:bodyPr>
            <a:normAutofit/>
          </a:bodyPr>
          <a:lstStyle/>
          <a:p>
            <a:pPr marL="0" indent="0" algn="ctr">
              <a:spcBef>
                <a:spcPts val="25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The Hope of Freedom</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25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The Founding Fathers Knew there was a Better Way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25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The Better Way was Freedom</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25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It Was Costly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25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But It Was Worth the Price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25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So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25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July 4, 1776</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Declaration of Independence</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pic>
        <p:nvPicPr>
          <p:cNvPr id="5" name="Content Placeholder 4" descr="US Independence Bell isolated with the USA flag behind"/>
          <p:cNvPicPr>
            <a:picLocks noGrp="1" noChangeAspect="1"/>
          </p:cNvPicPr>
          <p:nvPr>
            <p:ph sz="half" idx="1"/>
          </p:nvPr>
        </p:nvPicPr>
        <p:blipFill>
          <a:blip r:embed="rId1"/>
          <a:srcRect t="4384" r="2" b="2"/>
          <a:stretch>
            <a:fillRect/>
          </a:stretch>
        </p:blipFill>
        <p:spPr>
          <a:xfrm>
            <a:off x="7586236" y="508090"/>
            <a:ext cx="4081805" cy="584699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p:cTn id="3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4">
                                            <p:txEl>
                                              <p:pRg st="4" end="4"/>
                                            </p:txEl>
                                          </p:spTgt>
                                        </p:tgtEl>
                                      </p:cBhvr>
                                    </p:animEffect>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 calcmode="lin" valueType="num">
                                      <p:cBhvr>
                                        <p:cTn id="40"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 calcmode="lin" valueType="num">
                                      <p:cBhvr>
                                        <p:cTn id="4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4">
                                            <p:txEl>
                                              <p:pRg st="6" end="6"/>
                                            </p:txEl>
                                          </p:spTgt>
                                        </p:tgtEl>
                                      </p:cBhvr>
                                    </p:animEffect>
                                  </p:childTnLst>
                                </p:cTn>
                              </p:par>
                            </p:childTnLst>
                          </p:cTn>
                        </p:par>
                        <p:par>
                          <p:cTn id="50" fill="hold">
                            <p:stCondLst>
                              <p:cond delay="500"/>
                            </p:stCondLst>
                            <p:childTnLst>
                              <p:par>
                                <p:cTn id="51" presetID="53" presetClass="entr" presetSubtype="16" fill="hold" grpId="0" nodeType="after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 calcmode="lin" valueType="num">
                                      <p:cBhvr>
                                        <p:cTn id="53"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4"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 y="232012"/>
            <a:ext cx="7465324" cy="4604684"/>
          </a:xfrm>
        </p:spPr>
        <p:txBody>
          <a:bodyPr>
            <a:normAutofit/>
          </a:bodyPr>
          <a:lstStyle/>
          <a:p>
            <a:pPr marL="0" indent="0" algn="ctr">
              <a:lnSpc>
                <a:spcPct val="100000"/>
              </a:lnSpc>
              <a:spcBef>
                <a:spcPts val="25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The Cost of Freedom</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First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spcAft>
                <a:spcPts val="600"/>
              </a:spcAft>
            </a:pPr>
            <a:r>
              <a:rPr lang="en-US" sz="3200" b="1" dirty="0">
                <a:effectLst>
                  <a:outerShdw blurRad="38100" dist="38100" dir="2700000" algn="tl">
                    <a:srgbClr val="000000">
                      <a:alpha val="43137"/>
                    </a:srgbClr>
                  </a:outerShdw>
                </a:effectLst>
                <a:latin typeface="Arial Rounded MT Bold" panose="020F0704030504030204" pitchFamily="34" charset="0"/>
              </a:rPr>
              <a:t>The Writers Separated…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…Themselves from their Past</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12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The Declaration Cut Ties…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…Declared Freedom</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18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…Declared War</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pic>
        <p:nvPicPr>
          <p:cNvPr id="5" name="Content Placeholder 4" descr="US Independence Bell isolated with the USA flag behind"/>
          <p:cNvPicPr>
            <a:picLocks noGrp="1" noChangeAspect="1"/>
          </p:cNvPicPr>
          <p:nvPr>
            <p:ph sz="half" idx="1"/>
          </p:nvPr>
        </p:nvPicPr>
        <p:blipFill>
          <a:blip r:embed="rId1"/>
          <a:srcRect t="4384" r="2" b="2"/>
          <a:stretch>
            <a:fillRect/>
          </a:stretch>
        </p:blipFill>
        <p:spPr>
          <a:xfrm>
            <a:off x="7586236" y="508090"/>
            <a:ext cx="4081805" cy="5846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3894</Words>
  <Application>WPS Presentation</Application>
  <PresentationFormat>Widescreen</PresentationFormat>
  <Paragraphs>176</Paragraphs>
  <Slides>20</Slides>
  <Notes>13</Notes>
  <HiddenSlides>0</HiddenSlides>
  <MMClips>0</MMClips>
  <ScaleCrop>false</ScaleCrop>
  <HeadingPairs>
    <vt:vector size="6" baseType="variant">
      <vt:variant>
        <vt:lpstr>已用的字体</vt:lpstr>
      </vt:variant>
      <vt:variant>
        <vt:i4>18</vt:i4>
      </vt:variant>
      <vt:variant>
        <vt:lpstr>主题</vt:lpstr>
      </vt:variant>
      <vt:variant>
        <vt:i4>3</vt:i4>
      </vt:variant>
      <vt:variant>
        <vt:lpstr>幻灯片标题</vt:lpstr>
      </vt:variant>
      <vt:variant>
        <vt:i4>20</vt:i4>
      </vt:variant>
    </vt:vector>
  </HeadingPairs>
  <TitlesOfParts>
    <vt:vector size="41" baseType="lpstr">
      <vt:lpstr>Arial</vt:lpstr>
      <vt:lpstr>SimSun</vt:lpstr>
      <vt:lpstr>Wingdings</vt:lpstr>
      <vt:lpstr>Trebuchet MS</vt:lpstr>
      <vt:lpstr>Wingdings 2</vt:lpstr>
      <vt:lpstr>Wingdings</vt:lpstr>
      <vt:lpstr>Arial Rounded MT Bold</vt:lpstr>
      <vt:lpstr>Roboto</vt:lpstr>
      <vt:lpstr>Times New Roman</vt:lpstr>
      <vt:lpstr>Calisto MT</vt:lpstr>
      <vt:lpstr>Ezra SIL</vt:lpstr>
      <vt:lpstr>Microsoft YaHei</vt:lpstr>
      <vt:lpstr>Arial Unicode MS</vt:lpstr>
      <vt:lpstr>Aptos</vt:lpstr>
      <vt:lpstr>Segoe UI</vt:lpstr>
      <vt:lpstr>Courier New</vt:lpstr>
      <vt:lpstr>Aptos Display</vt:lpstr>
      <vt:lpstr>Segoe UI Variable Display</vt:lpstr>
      <vt:lpstr>Office Theme</vt:lpstr>
      <vt:lpstr>Slate</vt:lpstr>
      <vt:lpstr>1_Office Theme</vt:lpstr>
      <vt:lpstr>PowerPoint 演示文稿</vt:lpstr>
      <vt:lpstr>PowerPoint 演示文稿</vt:lpstr>
      <vt:lpstr>PowerPoint 演示文稿</vt:lpstr>
      <vt:lpstr>Let Freedom Ring!!!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Linton</dc:creator>
  <cp:lastModifiedBy>Eddie Edwards</cp:lastModifiedBy>
  <cp:revision>48</cp:revision>
  <dcterms:created xsi:type="dcterms:W3CDTF">2025-06-28T12:29:00Z</dcterms:created>
  <dcterms:modified xsi:type="dcterms:W3CDTF">2025-06-29T19:09:00Z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72F566FDCB73418A96C324756EFBEF65_13</vt:lpwstr>
  </property>
  <property fmtid="{D5CDD505-2E9C-101B-9397-08002B2CF9AE}" pid="3" name="KSOProductBuildVer">
    <vt:lpwstr>2057-12.2.0.21602</vt:lpwstr>
  </property>
</Properties>
</file>