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22"/>
  </p:notesMasterIdLst>
  <p:sldIdLst>
    <p:sldId id="321" r:id="rId4"/>
    <p:sldId id="256" r:id="rId5"/>
    <p:sldId id="257" r:id="rId6"/>
    <p:sldId id="258" r:id="rId7"/>
    <p:sldId id="275" r:id="rId8"/>
    <p:sldId id="260" r:id="rId9"/>
    <p:sldId id="276" r:id="rId10"/>
    <p:sldId id="261" r:id="rId11"/>
    <p:sldId id="277" r:id="rId12"/>
    <p:sldId id="262" r:id="rId13"/>
    <p:sldId id="273" r:id="rId14"/>
    <p:sldId id="278" r:id="rId15"/>
    <p:sldId id="269" r:id="rId16"/>
    <p:sldId id="320" r:id="rId17"/>
    <p:sldId id="323" r:id="rId18"/>
    <p:sldId id="324" r:id="rId19"/>
    <p:sldId id="325" r:id="rId20"/>
    <p:sldId id="31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124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4" y="174057"/>
            <a:ext cx="11464119" cy="7403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Second, We Need to Cultivate a Grateful Heart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4650"/>
            <a:ext cx="10515600" cy="4872251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Gratitude is a Powerful Practice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Shifts Our Focus From What We Lack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…To What We Have.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It Helps Us to See the Good In Every Situation…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…Blessing In Every Trial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…Grace In Every Hardship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 Need To Make it a Habit to Thank God for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…Every Moment, Every Experience, Every Blessing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7" y="204715"/>
            <a:ext cx="11655189" cy="90075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Third, We Need to Trust in God's Sovereignty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4" y="1821975"/>
            <a:ext cx="11054686" cy="5036025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God is in Control. 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 is the Creator of All Things…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…Sustainer of All Things,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…Ruler of All Things. 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Nothing Happens Without His Knowledge, Permission, Purpose. 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7" y="204715"/>
            <a:ext cx="11655189" cy="90075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Third, We Need to Trust in God's Sovereignty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3" y="1569492"/>
            <a:ext cx="12082817" cy="39851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 Need to Trust In His Sovereignty. 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Trust 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 is working all things together for our good, 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 is using every experience, moment, 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 His glory and our growth 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James 4:13–14 NKJV - Come now, you who say,… | Biblia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93" b="-2"/>
          <a:stretch>
            <a:fillRect/>
          </a:stretch>
        </p:blipFill>
        <p:spPr bwMode="auto">
          <a:xfrm>
            <a:off x="4166505" y="10"/>
            <a:ext cx="4444096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hat Does Ecclesiastes 3:1 Mea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1" r="2" b="39315"/>
          <a:stretch>
            <a:fillRect/>
          </a:stretch>
        </p:blipFill>
        <p:spPr bwMode="auto">
          <a:xfrm>
            <a:off x="-1" y="3790950"/>
            <a:ext cx="8305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: Shape 10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Ecc 3:1 | Ecclesiastes, Scripture verses, Powerful w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r="19352" b="-2"/>
          <a:stretch>
            <a:fillRect/>
          </a:stretch>
        </p:blipFill>
        <p:spPr bwMode="auto">
          <a:xfrm>
            <a:off x="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Freeform: Shape 10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Matthew 6:34 - Bible verse - DailyVerses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" r="39837" b="-1"/>
          <a:stretch>
            <a:fillRect/>
          </a:stretch>
        </p:blipFill>
        <p:spPr bwMode="auto"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Oval 10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Nurturing Faith: Benefits of Attending Sunday School - Living my Purpos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r="8126" b="1"/>
          <a:stretch>
            <a:fillRect/>
          </a:stretch>
        </p:blipFill>
        <p:spPr bwMode="auto"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Freeform: Shape 10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8" name="Picture 4" descr="Psalms 118:24 This is the day the LORD has made. We will rejoice and be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8" r="-3" b="-3"/>
          <a:stretch>
            <a:fillRect/>
          </a:stretch>
        </p:blipFill>
        <p:spPr bwMode="auto"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125" y="1563968"/>
            <a:ext cx="11887200" cy="40010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Week’s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Cultivate Daily Gratitude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>
              <a:spcAft>
                <a:spcPts val="6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Begin Each Morning by Acknowledging the Day as a Gift.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Reflect on Specific Blessings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>
              <a:spcAft>
                <a:spcPts val="6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     (health, relationships, opportunities)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 Shift Focus from Challenges to God’s Provision.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Keep a Gratitude Journal…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>
              <a:spcAft>
                <a:spcPts val="6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…Noting 3 Things You’re Thankful For Daily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905000" y="838200"/>
            <a:ext cx="8066088" cy="5105400"/>
          </a:xfrm>
          <a:solidFill>
            <a:schemeClr val="bg1">
              <a:lumMod val="95000"/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 My Week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– Help Me to Cherish Them 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345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345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345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345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536371" y="304800"/>
            <a:ext cx="7532915" cy="5081392"/>
          </a:xfrm>
          <a:solidFill>
            <a:schemeClr val="bg1">
              <a:lumMod val="95000"/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460"/>
              </a:spcBef>
              <a:buNone/>
              <a:defRPr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460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4716" y="409432"/>
            <a:ext cx="11709780" cy="61960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Eight-year-old Nina brought her report card home from school.  Her marks were good...mostly A's and a couple of B's.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However, her teacher had written across the bottom: "Nina is a smart little girl, but she has one fault. She talks too much in school. I have an idea I am going to try, which I think may break her of the habit."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Nina's dad signed her report card, putting a note on the back: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"Please let me know if your idea works on Nina because I would like to try it out on her mother."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3039" y="4107976"/>
            <a:ext cx="8807355" cy="1285378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This is the Day 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–</a:t>
            </a:r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pt1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1618" y="5958765"/>
            <a:ext cx="5754806" cy="91537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Psalm 118:24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0686" y="134175"/>
            <a:ext cx="279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8226" y="134175"/>
            <a:ext cx="279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20, 2025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52" y="259309"/>
            <a:ext cx="11914496" cy="4476466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a Powerful Reminder that Every Day is a Gift from God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Every Moment an Opportunity to Rejoice in His Goodness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Recognize His Hand in Our Lives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 the Light or in the Dark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Rest Assured that the Lord Is With Us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…He Is For Us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…Working All Things Together for Our Good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61" y="174057"/>
            <a:ext cx="11491414" cy="7403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Recognizing the Lord in Every Experience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835" y="3309582"/>
            <a:ext cx="9429465" cy="3548418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 The Hustle And Bustle of Our Daily Lives…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…It's Easy to Lose Sight Of God's Presence.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Caught Up In Routines, Worries, Ambitions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Forgetting God Is Right There With Us,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61" y="174057"/>
            <a:ext cx="11491414" cy="7403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Recognizing the Lord in Every Experience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078" y="1610435"/>
            <a:ext cx="7928211" cy="4121625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Every Moment, Every Experience.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He's There When We Wake Up,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When We Lay Down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He's There In Our Joys / Sorrows…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…In Our Victories / Defeats.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268406" y="2006008"/>
            <a:ext cx="11655188" cy="368306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Recognition of God's Presence in Every Experience…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          …Can Transform the Way We Live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It Can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Bring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A Sense of Purpose and Meaning…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      …To Even the Most Mundane Tasks.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It Can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Fill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Us With Joy and Gratitude…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   …Even in the Midst of Trials and Tribulations.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268406" y="2251668"/>
            <a:ext cx="11655188" cy="378565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Recognition of God's Presence in Every Experience…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          …Can Transform the Way We Live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It Can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Give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Us A Sense of Peace and Contentment…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 …Even When Things Don't Go Our Way.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How Do We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Train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Our Hearts /Minds To…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         …See God's Hand in Everything?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922" y="174058"/>
            <a:ext cx="7841776" cy="822230"/>
          </a:xfrm>
          <a:solidFill>
            <a:schemeClr val="bg1">
              <a:alpha val="99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First, We Need to Slow Down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8" y="3435872"/>
            <a:ext cx="10031105" cy="3248167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Life can be so fast-paced, busy, full of distractions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 rush from one thing to the next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always looking ahead, planning for the future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 miss the present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 miss the moment and God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062" y="174058"/>
            <a:ext cx="7841776" cy="658456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First, We Need to Slow Down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35" y="1535373"/>
            <a:ext cx="9250908" cy="5148569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Slow Down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Take The Time…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…To Be Still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…To Be Present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…To Be Aware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take the time to notice the beauty around us,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blessings in our lives,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presence of God in every moment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3677</Words>
  <Application>WPS Presentation</Application>
  <PresentationFormat>Widescreen</PresentationFormat>
  <Paragraphs>133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SimSun</vt:lpstr>
      <vt:lpstr>Wingdings</vt:lpstr>
      <vt:lpstr>Arial Rounded MT Bold</vt:lpstr>
      <vt:lpstr>ADLaM Display</vt:lpstr>
      <vt:lpstr>Verdana</vt:lpstr>
      <vt:lpstr>Calibri</vt:lpstr>
      <vt:lpstr>Courier New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 Light</vt:lpstr>
      <vt:lpstr>Inter</vt:lpstr>
      <vt:lpstr>Ezra SIL</vt:lpstr>
      <vt:lpstr>Inter Bold</vt:lpstr>
      <vt:lpstr>Office Theme</vt:lpstr>
      <vt:lpstr>1_Office Theme</vt:lpstr>
      <vt:lpstr>PowerPoint 演示文稿</vt:lpstr>
      <vt:lpstr>This is the Day –pt1</vt:lpstr>
      <vt:lpstr>PowerPoint 演示文稿</vt:lpstr>
      <vt:lpstr>Recognizing the Lord in Every Experience</vt:lpstr>
      <vt:lpstr>Recognizing the Lord in Every Experience</vt:lpstr>
      <vt:lpstr>PowerPoint 演示文稿</vt:lpstr>
      <vt:lpstr>PowerPoint 演示文稿</vt:lpstr>
      <vt:lpstr>First, We Need to Slow Down</vt:lpstr>
      <vt:lpstr>First, We Need to Slow Down</vt:lpstr>
      <vt:lpstr>Second, We Need to Cultivate a Grateful Heart </vt:lpstr>
      <vt:lpstr>Third, We Need to Trust in God's Sovereignty</vt:lpstr>
      <vt:lpstr>Third, We Need to Trust in God's Sovereignty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Linton</dc:creator>
  <cp:lastModifiedBy>Eddie Edwards</cp:lastModifiedBy>
  <cp:revision>76</cp:revision>
  <dcterms:created xsi:type="dcterms:W3CDTF">2025-07-18T01:36:00Z</dcterms:created>
  <dcterms:modified xsi:type="dcterms:W3CDTF">2025-07-20T21:31:34Z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385A24B68F7647C88D9C9040E3BA8278_13</vt:lpwstr>
  </property>
  <property fmtid="{D5CDD505-2E9C-101B-9397-08002B2CF9AE}" pid="3" name="KSOProductBuildVer">
    <vt:lpwstr>2057-12.2.0.21936</vt:lpwstr>
  </property>
</Properties>
</file>