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750" r:id="rId4"/>
    <p:sldId id="314" r:id="rId5"/>
    <p:sldId id="318" r:id="rId6"/>
    <p:sldId id="256" r:id="rId7"/>
    <p:sldId id="753" r:id="rId8"/>
    <p:sldId id="258" r:id="rId9"/>
    <p:sldId id="275" r:id="rId10"/>
    <p:sldId id="724" r:id="rId11"/>
    <p:sldId id="718" r:id="rId12"/>
    <p:sldId id="717" r:id="rId13"/>
    <p:sldId id="268" r:id="rId15"/>
    <p:sldId id="267" r:id="rId16"/>
    <p:sldId id="269" r:id="rId17"/>
    <p:sldId id="752" r:id="rId18"/>
    <p:sldId id="7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124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62A89-E51D-4218-9334-0598DBB38D0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1CB9B6-0A5A-4746-897E-FBA5C7D7F9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36478"/>
            <a:ext cx="10222174" cy="612784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#1- God’s Challenge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This Psalm Presents Us w- a Powerful Challenge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One That Could Not only Change Our Lives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And Improve Our Lives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It Could Even Save Our Lives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The Challenge is to Live in the Present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In This Moment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Impossible to Live More than One Day At a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015" y="136479"/>
            <a:ext cx="10508775" cy="604595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Focus on His Compassion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(1-2)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Mercy=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Hold What I Deserve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Amazing This Psalm Starts With Mercy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Too Many Are Focused On Yesterday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Mistakes, Sins, Bad Decisions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Lamentations 3:22-23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NKJ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22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Through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the </a:t>
            </a:r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’s mercies we are not consumed,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His compassions fail not.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23 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are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new every morning;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Great 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Your faithfulness.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272956"/>
            <a:ext cx="10959151" cy="5882184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#3- Stand in Confidence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“The Lord is for me.”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(6)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The Psalmist Penned the Words of this Psalm,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Understood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World Was Against Him.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Devil Was Against Him.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Own People Were Against Him.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He Knew God Was For Him.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When the Lord is On Our Side There Are…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…No Circumstances Too Great for Us to Handle.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James 4:13–14 NKJV - Come now, you who say,… | Bibli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3" b="-2"/>
          <a:stretch>
            <a:fillRect/>
          </a:stretch>
        </p:blipFill>
        <p:spPr bwMode="auto">
          <a:xfrm>
            <a:off x="4166505" y="10"/>
            <a:ext cx="4444096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hat Does Ecclesiastes 3:1 Mea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1" r="2" b="39315"/>
          <a:stretch>
            <a:fillRect/>
          </a:stretch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Ecc 3:1 | Ecclesiastes, Scripture verses, Powerful 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19352" b="-2"/>
          <a:stretch>
            <a:fillRect/>
          </a:stretch>
        </p:blipFill>
        <p:spPr bwMode="auto"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Freeform: Shape 10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thew 6:34 - Bible verse - DailyVerses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r="39837" b="-1"/>
          <a:stretch>
            <a:fillRect/>
          </a:stretch>
        </p:blipFill>
        <p:spPr bwMode="auto"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Oval 10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Nurturing Faith: Benefits of Attending Sunday School - Living my Purpo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r="8126" b="1"/>
          <a:stretch>
            <a:fillRect/>
          </a:stretch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Freeform: Shape 10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8" name="Picture 4" descr="Psalms 118:24 This is the day the LORD has made. We will rejoice and b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8" r="-3" b="-3"/>
          <a:stretch>
            <a:fillRect/>
          </a:stretch>
        </p:blipFill>
        <p:spPr bwMode="auto"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860" y="1564005"/>
            <a:ext cx="11887200" cy="472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Weeks Challenge…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Face These Challenges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Begin Each Morning by Acknowledging the Day as a Gift.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Reflect on Specific Blessings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(health, relationships, opportunities)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Shift Focus to Challenges Found in this Psalm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 Your Self to Accept and Practice Them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716" y="409432"/>
            <a:ext cx="11709780" cy="619608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husband, who is not the most outgoing guy, relents to his wife's months of nagging to take her out dancing.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During the evening one guy on the dance floor is giving it large - break dancing, moon walking, back flips, the works.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Seeing this performance, the wife turns to her husband and says: "See that guy? 25 years ago he proposed to me and I turned him down."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 husband replies, "Looks like he's still celebrating!!!"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05000" y="838199"/>
            <a:ext cx="8066088" cy="5508009"/>
          </a:xfrm>
          <a:solidFill>
            <a:schemeClr val="bg1">
              <a:lumMod val="95000"/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My Week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– Help Me to Cherish Them 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3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536371" y="304800"/>
            <a:ext cx="7532915" cy="5081392"/>
          </a:xfrm>
          <a:solidFill>
            <a:schemeClr val="bg1">
              <a:lumMod val="95000"/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460"/>
              </a:spcBef>
              <a:buNone/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460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3039" y="4107976"/>
            <a:ext cx="8807355" cy="128537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is the Day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–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pt2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1618" y="5958765"/>
            <a:ext cx="5754806" cy="91537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Psalm 118:24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686" y="134175"/>
            <a:ext cx="279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8226" y="134175"/>
            <a:ext cx="279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27, 2025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" y="259080"/>
            <a:ext cx="11914505" cy="566039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a Powerful Reminder that Every Day is a Gift from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Every Moment an Opportunity to Rejoice in His Goodness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Recognize His Hand in Our Lives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 the Light or in the Dark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Rest Assured that the Lord Is With 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…He Is For Us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…Working All Things Together for Our Good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174625"/>
            <a:ext cx="11491595" cy="9804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Recognizing the Lord in Every Experience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295" y="2427605"/>
            <a:ext cx="9759315" cy="3440430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 The Hustle And Bustle of Our Daily Lives…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…It's Easy to Lose Sight Of God's Presence.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Caught Up In Routines, Worries, Ambitions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Forgetting God Is Right There With Us,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45" y="173990"/>
            <a:ext cx="7458710" cy="11499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Recognizing the Lord in Every Experience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078" y="1610435"/>
            <a:ext cx="7928211" cy="412162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Every Moment, Every Experience.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He's There When We Wake Up,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When We Lay Down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He's There In Our Joys / Sorrows…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…In Our Victories / Defeats.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8491"/>
            <a:ext cx="12192000" cy="5691116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Lying Behind the Praise in this Psalm 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Appears to Be a Great Deal of Pain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“In my anguish I cried to the LORD, 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he answered by setting me free.” (5)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in verses 10-13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nations surrounded me, but …name of the LORD I cut them off.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surrounded me on every side…name of the LORD I cut them off.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swarmed around me like bees, but they died out as quickly as burning thorns; in the name of the LORD I cut them off.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was pushed back and about to fall, but the LORD helped me.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890" y="1658204"/>
            <a:ext cx="6337110" cy="498825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this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Are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 Things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All Need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These Are Present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Produces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Overwhelming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Peace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Matter the Circumstances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3284</Words>
  <Application>WPS Presentation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SimSun</vt:lpstr>
      <vt:lpstr>Wingdings</vt:lpstr>
      <vt:lpstr>Arial Rounded MT Bold</vt:lpstr>
      <vt:lpstr>Aptos</vt:lpstr>
      <vt:lpstr>Calibri</vt:lpstr>
      <vt:lpstr>Microsoft YaHei</vt:lpstr>
      <vt:lpstr>Arial Unicode MS</vt:lpstr>
      <vt:lpstr>Aptos Display</vt:lpstr>
      <vt:lpstr>Segoe UI Variable Display</vt:lpstr>
      <vt:lpstr>Segoe UI</vt:lpstr>
      <vt:lpstr>ADLaM Display</vt:lpstr>
      <vt:lpstr>Verdana</vt:lpstr>
      <vt:lpstr>Courier New</vt:lpstr>
      <vt:lpstr>Aptos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This is the Day –pt2</vt:lpstr>
      <vt:lpstr>PowerPoint 演示文稿</vt:lpstr>
      <vt:lpstr>Recognizing the Lord in Every Experience</vt:lpstr>
      <vt:lpstr>Recognizing the Lord in Every Experience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Linton</dc:creator>
  <cp:lastModifiedBy>Eddie Edwards</cp:lastModifiedBy>
  <cp:revision>126</cp:revision>
  <dcterms:created xsi:type="dcterms:W3CDTF">2025-07-18T01:36:00Z</dcterms:created>
  <dcterms:modified xsi:type="dcterms:W3CDTF">2025-07-27T19:27:51Z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5A76BAFB46EC43FB9A933D202913F4EC_13</vt:lpwstr>
  </property>
  <property fmtid="{D5CDD505-2E9C-101B-9397-08002B2CF9AE}" pid="3" name="KSOProductBuildVer">
    <vt:lpwstr>2057-12.2.0.21936</vt:lpwstr>
  </property>
</Properties>
</file>