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7"/>
  </p:handoutMasterIdLst>
  <p:sldIdLst>
    <p:sldId id="679" r:id="rId3"/>
    <p:sldId id="649" r:id="rId4"/>
    <p:sldId id="314" r:id="rId5"/>
    <p:sldId id="318" r:id="rId6"/>
    <p:sldId id="257" r:id="rId7"/>
    <p:sldId id="258" r:id="rId8"/>
    <p:sldId id="281" r:id="rId9"/>
    <p:sldId id="689" r:id="rId10"/>
    <p:sldId id="690" r:id="rId11"/>
    <p:sldId id="693" r:id="rId12"/>
    <p:sldId id="266" r:id="rId13"/>
    <p:sldId id="267" r:id="rId14"/>
    <p:sldId id="269" r:id="rId15"/>
    <p:sldId id="271" r:id="rId16"/>
    <p:sldId id="288" r:id="rId17"/>
    <p:sldId id="691" r:id="rId18"/>
    <p:sldId id="290" r:id="rId20"/>
    <p:sldId id="291" r:id="rId21"/>
    <p:sldId id="292" r:id="rId22"/>
    <p:sldId id="284" r:id="rId23"/>
    <p:sldId id="680" r:id="rId24"/>
    <p:sldId id="732" r:id="rId25"/>
    <p:sldId id="28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empus Sans ITC" panose="04020404030D07020202" pitchFamily="82" charset="0"/>
        <a:ea typeface="+mn-ea"/>
        <a:cs typeface="+mn-cs"/>
      </a:defRPr>
    </a:lvl1pPr>
    <a:lvl2pPr marL="457200" algn="l" rtl="0" eaLnBrk="0" fontAlgn="base" hangingPunct="0">
      <a:spcBef>
        <a:spcPct val="0"/>
      </a:spcBef>
      <a:spcAft>
        <a:spcPct val="0"/>
      </a:spcAft>
      <a:defRPr kern="1200">
        <a:solidFill>
          <a:schemeClr val="tx1"/>
        </a:solidFill>
        <a:latin typeface="Tempus Sans ITC" panose="04020404030D07020202" pitchFamily="82" charset="0"/>
        <a:ea typeface="+mn-ea"/>
        <a:cs typeface="+mn-cs"/>
      </a:defRPr>
    </a:lvl2pPr>
    <a:lvl3pPr marL="914400" algn="l" rtl="0" eaLnBrk="0" fontAlgn="base" hangingPunct="0">
      <a:spcBef>
        <a:spcPct val="0"/>
      </a:spcBef>
      <a:spcAft>
        <a:spcPct val="0"/>
      </a:spcAft>
      <a:defRPr kern="1200">
        <a:solidFill>
          <a:schemeClr val="tx1"/>
        </a:solidFill>
        <a:latin typeface="Tempus Sans ITC" panose="04020404030D07020202" pitchFamily="82" charset="0"/>
        <a:ea typeface="+mn-ea"/>
        <a:cs typeface="+mn-cs"/>
      </a:defRPr>
    </a:lvl3pPr>
    <a:lvl4pPr marL="1371600" algn="l" rtl="0" eaLnBrk="0" fontAlgn="base" hangingPunct="0">
      <a:spcBef>
        <a:spcPct val="0"/>
      </a:spcBef>
      <a:spcAft>
        <a:spcPct val="0"/>
      </a:spcAft>
      <a:defRPr kern="1200">
        <a:solidFill>
          <a:schemeClr val="tx1"/>
        </a:solidFill>
        <a:latin typeface="Tempus Sans ITC" panose="04020404030D07020202" pitchFamily="82" charset="0"/>
        <a:ea typeface="+mn-ea"/>
        <a:cs typeface="+mn-cs"/>
      </a:defRPr>
    </a:lvl4pPr>
    <a:lvl5pPr marL="1828800" algn="l" rtl="0" eaLnBrk="0" fontAlgn="base" hangingPunct="0">
      <a:spcBef>
        <a:spcPct val="0"/>
      </a:spcBef>
      <a:spcAft>
        <a:spcPct val="0"/>
      </a:spcAft>
      <a:defRPr kern="1200">
        <a:solidFill>
          <a:schemeClr val="tx1"/>
        </a:solidFill>
        <a:latin typeface="Tempus Sans ITC" panose="04020404030D07020202" pitchFamily="82" charset="0"/>
        <a:ea typeface="+mn-ea"/>
        <a:cs typeface="+mn-cs"/>
      </a:defRPr>
    </a:lvl5pPr>
    <a:lvl6pPr marL="2286000" algn="l" defTabSz="914400" rtl="0" eaLnBrk="1" latinLnBrk="0" hangingPunct="1">
      <a:defRPr kern="1200">
        <a:solidFill>
          <a:schemeClr val="tx1"/>
        </a:solidFill>
        <a:latin typeface="Tempus Sans ITC" panose="04020404030D07020202" pitchFamily="82" charset="0"/>
        <a:ea typeface="+mn-ea"/>
        <a:cs typeface="+mn-cs"/>
      </a:defRPr>
    </a:lvl6pPr>
    <a:lvl7pPr marL="2743200" algn="l" defTabSz="914400" rtl="0" eaLnBrk="1" latinLnBrk="0" hangingPunct="1">
      <a:defRPr kern="1200">
        <a:solidFill>
          <a:schemeClr val="tx1"/>
        </a:solidFill>
        <a:latin typeface="Tempus Sans ITC" panose="04020404030D07020202" pitchFamily="82" charset="0"/>
        <a:ea typeface="+mn-ea"/>
        <a:cs typeface="+mn-cs"/>
      </a:defRPr>
    </a:lvl7pPr>
    <a:lvl8pPr marL="3200400" algn="l" defTabSz="914400" rtl="0" eaLnBrk="1" latinLnBrk="0" hangingPunct="1">
      <a:defRPr kern="1200">
        <a:solidFill>
          <a:schemeClr val="tx1"/>
        </a:solidFill>
        <a:latin typeface="Tempus Sans ITC" panose="04020404030D07020202" pitchFamily="82" charset="0"/>
        <a:ea typeface="+mn-ea"/>
        <a:cs typeface="+mn-cs"/>
      </a:defRPr>
    </a:lvl8pPr>
    <a:lvl9pPr marL="3657600" algn="l" defTabSz="914400" rtl="0" eaLnBrk="1" latinLnBrk="0" hangingPunct="1">
      <a:defRPr kern="1200">
        <a:solidFill>
          <a:schemeClr val="tx1"/>
        </a:solidFill>
        <a:latin typeface="Tempus Sans ITC" panose="04020404030D07020202" pitchFamily="8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6" autoAdjust="0"/>
    <p:restoredTop sz="94660"/>
  </p:normalViewPr>
  <p:slideViewPr>
    <p:cSldViewPr showGuides="1">
      <p:cViewPr varScale="1">
        <p:scale>
          <a:sx n="51" d="100"/>
          <a:sy n="51" d="100"/>
        </p:scale>
        <p:origin x="1548"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21" tIns="45710" rIns="91421" bIns="45710" numCol="1" anchor="t" anchorCtr="0" compatLnSpc="1"/>
          <a:lstStyle>
            <a:lvl1pPr eaLnBrk="1" hangingPunct="1">
              <a:defRPr sz="1200">
                <a:latin typeface="Arial" panose="020B0604020202020204" pitchFamily="34" charset="0"/>
              </a:defRPr>
            </a:lvl1pPr>
          </a:lstStyle>
          <a:p>
            <a:pPr>
              <a:defRPr/>
            </a:pPr>
            <a:endParaRPr lang="en-US" altLang="en-US"/>
          </a:p>
        </p:txBody>
      </p:sp>
      <p:sp>
        <p:nvSpPr>
          <p:cNvPr id="34819"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21" tIns="45710" rIns="91421" bIns="45710" numCol="1" anchor="t" anchorCtr="0" compatLnSpc="1"/>
          <a:lstStyle>
            <a:lvl1pPr algn="r" eaLnBrk="1" hangingPunct="1">
              <a:defRPr sz="1200">
                <a:latin typeface="Arial" panose="020B0604020202020204" pitchFamily="34" charset="0"/>
              </a:defRPr>
            </a:lvl1pPr>
          </a:lstStyle>
          <a:p>
            <a:pPr>
              <a:defRPr/>
            </a:pPr>
            <a:endParaRPr lang="en-US" altLang="en-US"/>
          </a:p>
        </p:txBody>
      </p:sp>
      <p:sp>
        <p:nvSpPr>
          <p:cNvPr id="34820"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21" tIns="45710" rIns="91421" bIns="45710" numCol="1" anchor="b" anchorCtr="0" compatLnSpc="1"/>
          <a:lstStyle>
            <a:lvl1pPr eaLnBrk="1" hangingPunct="1">
              <a:defRPr sz="1200">
                <a:latin typeface="Arial" panose="020B0604020202020204" pitchFamily="34" charset="0"/>
              </a:defRPr>
            </a:lvl1pPr>
          </a:lstStyle>
          <a:p>
            <a:pPr>
              <a:defRPr/>
            </a:pPr>
            <a:endParaRPr lang="en-US" altLang="en-US"/>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21" tIns="45710" rIns="91421" bIns="45710" numCol="1" anchor="b" anchorCtr="0" compatLnSpc="1"/>
          <a:lstStyle>
            <a:lvl1pPr algn="r" eaLnBrk="1" hangingPunct="1">
              <a:defRPr sz="1200" smtClean="0">
                <a:latin typeface="Arial" panose="020B0604020202020204" pitchFamily="34" charset="0"/>
              </a:defRPr>
            </a:lvl1pPr>
          </a:lstStyle>
          <a:p>
            <a:pPr>
              <a:defRPr/>
            </a:pPr>
            <a:fld id="{B684BB85-E401-4518-8FF1-9C2B0E8D1BCB}" type="slidenum">
              <a:rPr lang="en-US" altLang="en-US"/>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F72C-4649-4A76-96E3-4688CD2AB812}"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CF3FC-8FFA-4BD4-9907-0629161BB79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7BD6ACF-9D93-47E9-B458-08661A966055}" type="slidenum">
              <a:rPr lang="en-US" altLang="en-US"/>
            </a:fld>
            <a:endParaRPr lang="en-US"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201F8319-E3E6-4921-904A-C315BD5F5D43}" type="slidenum">
              <a:rPr lang="en-US" altLang="en-US"/>
            </a:fld>
            <a:endParaRPr lang="en-US"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209800" cy="56689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0" y="457200"/>
            <a:ext cx="6477000" cy="56689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E1F4D6CD-9F01-40F6-9C72-5E7E3C564E26}" type="slidenum">
              <a:rPr lang="en-US" altLang="en-US"/>
            </a:fld>
            <a:endParaRPr lang="en-US"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5924D8E-2C14-4130-8216-C1FC7680023A}" type="slidenum">
              <a:rPr lang="en-US" altLang="en-US"/>
            </a:fld>
            <a:endParaRPr lang="en-US"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FE2862E0-D193-485C-B29E-D7E64B64B5A7}" type="slidenum">
              <a:rPr lang="en-US" altLang="en-US"/>
            </a:fld>
            <a:endParaRPr lang="en-US"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52400" y="1371600"/>
            <a:ext cx="4267200" cy="47545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572000" y="1371600"/>
            <a:ext cx="4267200" cy="47545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AF20E13F-4C0F-4078-A4EF-8B0B3D5F8D27}" type="slidenum">
              <a:rPr lang="en-US" altLang="en-US"/>
            </a:fld>
            <a:endParaRPr lang="en-US"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1F221F4-8182-4B59-8D1E-BD3F775AAC59}" type="slidenum">
              <a:rPr lang="en-US" altLang="en-US"/>
            </a:fld>
            <a:endParaRPr lang="en-US"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1608249A-DDEB-48C7-B9DA-8A96BDD3CFE8}" type="slidenum">
              <a:rPr lang="en-US" altLang="en-US"/>
            </a:fld>
            <a:endParaRPr lang="en-US"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B7FD8E3-491A-4A7B-BE08-1665868B06DF}" type="slidenum">
              <a:rPr lang="en-US" altLang="en-US"/>
            </a:fld>
            <a:endParaRPr lang="en-US"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00395861-D039-4F38-9CBC-6179362A0192}" type="slidenum">
              <a:rPr lang="en-US" altLang="en-US"/>
            </a:fld>
            <a:endParaRPr lang="en-US"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FEA86F8C-E733-4021-A032-75EA250A4E14}" type="slidenum">
              <a:rPr lang="en-US" altLang="en-US"/>
            </a:fld>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edir?src=image&amp;clickedItemURN=http%3A%2F%2Fwww"/>
          <p:cNvPicPr>
            <a:picLocks noChangeAspect="1" noChangeArrowheads="1"/>
          </p:cNvPicPr>
          <p:nvPr userDrawn="1"/>
        </p:nvPicPr>
        <p:blipFill>
          <a:blip r:embed="rId12">
            <a:lum bright="40000" contrast="-50000"/>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0" y="457200"/>
            <a:ext cx="8686800" cy="792163"/>
          </a:xfrm>
          <a:prstGeom prst="rect">
            <a:avLst/>
          </a:prstGeom>
          <a:noFill/>
          <a:ln>
            <a:noFill/>
          </a:ln>
          <a:effec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8" name="Rectangle 3"/>
          <p:cNvSpPr>
            <a:spLocks noGrp="1" noChangeArrowheads="1"/>
          </p:cNvSpPr>
          <p:nvPr>
            <p:ph type="body" idx="1"/>
          </p:nvPr>
        </p:nvSpPr>
        <p:spPr bwMode="auto">
          <a:xfrm>
            <a:off x="152400" y="1371600"/>
            <a:ext cx="86868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smtClean="0">
                <a:latin typeface="Arial" panose="020B0604020202020204" pitchFamily="34" charset="0"/>
              </a:defRPr>
            </a:lvl1pPr>
          </a:lstStyle>
          <a:p>
            <a:pPr>
              <a:defRPr/>
            </a:pPr>
            <a:fld id="{BE0B856C-249E-487C-BF6B-3B86734CC6EA}"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0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Tempus Sans ITC" panose="04020404030D07020202" pitchFamily="82" charset="0"/>
        </a:defRPr>
      </a:lvl9pPr>
    </p:titleStyle>
    <p:bodyStyle>
      <a:lvl1pPr marL="609600" indent="-609600" algn="l" rtl="0" eaLnBrk="0" fontAlgn="base" hangingPunct="0">
        <a:spcBef>
          <a:spcPct val="20000"/>
        </a:spcBef>
        <a:spcAft>
          <a:spcPct val="0"/>
        </a:spcAft>
        <a:buAutoNum type="arabicPeriod"/>
        <a:defRPr sz="3200" kern="1200">
          <a:solidFill>
            <a:schemeClr val="tx1"/>
          </a:solidFill>
          <a:latin typeface="+mn-lt"/>
          <a:ea typeface="+mn-ea"/>
          <a:cs typeface="+mn-cs"/>
        </a:defRPr>
      </a:lvl1pPr>
      <a:lvl2pPr marL="1066800" indent="-609600" algn="l" rtl="0" eaLnBrk="0" fontAlgn="base" hangingPunct="0">
        <a:spcBef>
          <a:spcPct val="20000"/>
        </a:spcBef>
        <a:spcAft>
          <a:spcPct val="0"/>
        </a:spcAft>
        <a:buChar char="•"/>
        <a:defRPr sz="3200" kern="1200">
          <a:solidFill>
            <a:schemeClr val="tx1"/>
          </a:solidFill>
          <a:latin typeface="+mn-lt"/>
          <a:ea typeface="+mn-ea"/>
          <a:cs typeface="+mn-cs"/>
        </a:defRPr>
      </a:lvl2pPr>
      <a:lvl3pPr marL="1524000" indent="-609600" algn="l" rtl="0" eaLnBrk="0" fontAlgn="base" hangingPunct="0">
        <a:spcBef>
          <a:spcPct val="20000"/>
        </a:spcBef>
        <a:spcAft>
          <a:spcPct val="0"/>
        </a:spcAft>
        <a:buAutoNum type="alphaLcParenR"/>
        <a:defRPr sz="3200" kern="1200">
          <a:solidFill>
            <a:schemeClr val="tx1"/>
          </a:solidFill>
          <a:latin typeface="+mn-lt"/>
          <a:ea typeface="+mn-ea"/>
          <a:cs typeface="+mn-cs"/>
        </a:defRPr>
      </a:lvl3pPr>
      <a:lvl4pPr marL="1752600" indent="-3810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209800" indent="-3810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pic>
        <p:nvPicPr>
          <p:cNvPr id="3074" name="Picture 2" descr="An Aviation Must: How to Pick Up on the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36546" name="Rectangle 2"/>
          <p:cNvSpPr>
            <a:spLocks noGrp="1" noChangeArrowheads="1"/>
          </p:cNvSpPr>
          <p:nvPr>
            <p:ph type="ctrTitle"/>
          </p:nvPr>
        </p:nvSpPr>
        <p:spPr>
          <a:xfrm>
            <a:off x="647700" y="76200"/>
            <a:ext cx="7772400" cy="838200"/>
          </a:xfrm>
          <a:solidFill>
            <a:srgbClr val="FFFFFF">
              <a:alpha val="90000"/>
            </a:srgbClr>
          </a:solidFill>
        </p:spPr>
        <p:txBody>
          <a:bodyPr anchor="ctr"/>
          <a:lstStyle/>
          <a:p>
            <a:pPr eaLnBrk="1" hangingPunct="1">
              <a:defRPr/>
            </a:pPr>
            <a:r>
              <a:rPr lang="en-US" sz="4400" dirty="0">
                <a:effectLst>
                  <a:outerShdw blurRad="38100" dist="38100" dir="2700000" algn="tl">
                    <a:srgbClr val="000000">
                      <a:alpha val="43137"/>
                    </a:srgbClr>
                  </a:outerShdw>
                </a:effectLst>
                <a:latin typeface="AR CENA" panose="02000000000000000000" pitchFamily="2" charset="0"/>
              </a:rPr>
              <a:t>One of Satan’s Chief Tools</a:t>
            </a:r>
            <a:endParaRPr lang="en-US" altLang="en-US" sz="4400" dirty="0">
              <a:latin typeface="AR CENA" panose="02000000000000000000" pitchFamily="2" charset="0"/>
            </a:endParaRPr>
          </a:p>
        </p:txBody>
      </p:sp>
      <p:sp>
        <p:nvSpPr>
          <p:cNvPr id="236548" name="Rectangle 4"/>
          <p:cNvSpPr>
            <a:spLocks noGrp="1" noChangeArrowheads="1"/>
          </p:cNvSpPr>
          <p:nvPr>
            <p:ph type="subTitle" idx="1"/>
          </p:nvPr>
        </p:nvSpPr>
        <p:spPr>
          <a:xfrm>
            <a:off x="228600" y="1219200"/>
            <a:ext cx="8610600" cy="5105400"/>
          </a:xfrm>
          <a:solidFill>
            <a:srgbClr val="FFFFFF">
              <a:alpha val="90000"/>
            </a:srgbClr>
          </a:solidFill>
        </p:spPr>
        <p:txBody>
          <a:bodyPr/>
          <a:lstStyle/>
          <a:p>
            <a:pPr algn="l" eaLnBrk="1" hangingPunct="1">
              <a:spcBef>
                <a:spcPts val="0"/>
              </a:spcBef>
              <a:defRPr/>
            </a:pPr>
            <a:r>
              <a:rPr lang="en-US" sz="3200" b="1" dirty="0">
                <a:effectLst>
                  <a:outerShdw blurRad="38100" dist="38100" dir="2700000" algn="tl">
                    <a:srgbClr val="000000">
                      <a:alpha val="43137"/>
                    </a:srgbClr>
                  </a:outerShdw>
                </a:effectLst>
                <a:latin typeface="AR CENA" panose="02000000000000000000" pitchFamily="2" charset="0"/>
              </a:rPr>
              <a:t>It is a… </a:t>
            </a:r>
            <a:endParaRPr lang="en-US" sz="3200" b="1" dirty="0">
              <a:effectLst>
                <a:outerShdw blurRad="38100" dist="38100" dir="2700000" algn="tl">
                  <a:srgbClr val="000000">
                    <a:alpha val="43137"/>
                  </a:srgbClr>
                </a:outerShdw>
              </a:effectLst>
              <a:latin typeface="AR CENA" panose="02000000000000000000" pitchFamily="2" charset="0"/>
            </a:endParaRPr>
          </a:p>
          <a:p>
            <a:pPr marL="457200" indent="-457200" eaLnBrk="1" hangingPunct="1">
              <a:spcBef>
                <a:spcPts val="0"/>
              </a:spcBef>
              <a:buFont typeface="Courier New" panose="02070309020205020404" pitchFamily="49" charset="0"/>
              <a:buChar char="o"/>
              <a:defRPr/>
            </a:pPr>
            <a:r>
              <a:rPr lang="en-US" sz="3200" b="1" u="sng" dirty="0">
                <a:effectLst>
                  <a:outerShdw blurRad="38100" dist="38100" dir="2700000" algn="tl">
                    <a:srgbClr val="000000">
                      <a:alpha val="43137"/>
                    </a:srgbClr>
                  </a:outerShdw>
                </a:effectLst>
                <a:latin typeface="AR CENA" panose="02000000000000000000" pitchFamily="2" charset="0"/>
              </a:rPr>
              <a:t>Subtle Tool </a:t>
            </a:r>
            <a:endParaRPr lang="en-US" sz="3200" dirty="0">
              <a:effectLst>
                <a:outerShdw blurRad="38100" dist="38100" dir="2700000" algn="tl">
                  <a:srgbClr val="000000">
                    <a:alpha val="43137"/>
                  </a:srgbClr>
                </a:outerShdw>
              </a:effectLst>
              <a:latin typeface="AR CENA" panose="02000000000000000000" pitchFamily="2" charset="0"/>
            </a:endParaRPr>
          </a:p>
          <a:p>
            <a:pPr marL="914400" lvl="1" indent="-457200" algn="l" eaLnBrk="1" hangingPunct="1">
              <a:spcBef>
                <a:spcPts val="0"/>
              </a:spcBef>
              <a:buFont typeface="Arial" panose="020B0604020202020204" pitchFamily="34" charset="0"/>
              <a:buChar char="•"/>
              <a:defRPr/>
            </a:pPr>
            <a:r>
              <a:rPr lang="en-US" sz="2800" i="1" dirty="0">
                <a:effectLst>
                  <a:outerShdw blurRad="38100" dist="38100" dir="2700000" algn="tl">
                    <a:srgbClr val="000000">
                      <a:alpha val="43137"/>
                    </a:srgbClr>
                  </a:outerShdw>
                </a:effectLst>
                <a:latin typeface="AR CENA" panose="02000000000000000000" pitchFamily="2" charset="0"/>
              </a:rPr>
              <a:t>It Sneaks Up So Soft It Is Unnoticeable </a:t>
            </a:r>
            <a:endParaRPr lang="en-US" sz="2800" dirty="0">
              <a:effectLst>
                <a:outerShdw blurRad="38100" dist="38100" dir="2700000" algn="tl">
                  <a:srgbClr val="000000">
                    <a:alpha val="43137"/>
                  </a:srgbClr>
                </a:outerShdw>
              </a:effectLst>
              <a:latin typeface="AR CENA" panose="02000000000000000000" pitchFamily="2" charset="0"/>
            </a:endParaRPr>
          </a:p>
          <a:p>
            <a:pPr marL="457200" indent="-457200" eaLnBrk="1" hangingPunct="1">
              <a:spcBef>
                <a:spcPts val="1200"/>
              </a:spcBef>
              <a:buFont typeface="Courier New" panose="02070309020205020404" pitchFamily="49" charset="0"/>
              <a:buChar char="o"/>
              <a:defRPr/>
            </a:pPr>
            <a:r>
              <a:rPr lang="en-US" sz="3200" b="1" u="sng" dirty="0">
                <a:effectLst>
                  <a:outerShdw blurRad="38100" dist="38100" dir="2700000" algn="tl">
                    <a:srgbClr val="000000">
                      <a:alpha val="43137"/>
                    </a:srgbClr>
                  </a:outerShdw>
                </a:effectLst>
                <a:latin typeface="AR CENA" panose="02000000000000000000" pitchFamily="2" charset="0"/>
              </a:rPr>
              <a:t>Deceptive Tool</a:t>
            </a:r>
            <a:endParaRPr lang="en-US" sz="3200" dirty="0">
              <a:effectLst>
                <a:outerShdw blurRad="38100" dist="38100" dir="2700000" algn="tl">
                  <a:srgbClr val="000000">
                    <a:alpha val="43137"/>
                  </a:srgbClr>
                </a:outerShdw>
              </a:effectLst>
              <a:latin typeface="AR CENA" panose="02000000000000000000" pitchFamily="2" charset="0"/>
            </a:endParaRPr>
          </a:p>
          <a:p>
            <a:pPr marL="914400" lvl="1" indent="-457200" algn="l" eaLnBrk="1" hangingPunct="1">
              <a:spcBef>
                <a:spcPts val="0"/>
              </a:spcBef>
              <a:buFont typeface="Arial" panose="020B0604020202020204" pitchFamily="34" charset="0"/>
              <a:buChar char="•"/>
              <a:defRPr/>
            </a:pPr>
            <a:r>
              <a:rPr lang="en-US" sz="2800" i="1" dirty="0">
                <a:effectLst>
                  <a:outerShdw blurRad="38100" dist="38100" dir="2700000" algn="tl">
                    <a:srgbClr val="000000">
                      <a:alpha val="43137"/>
                    </a:srgbClr>
                  </a:outerShdw>
                </a:effectLst>
                <a:latin typeface="AR CENA" panose="02000000000000000000" pitchFamily="2" charset="0"/>
              </a:rPr>
              <a:t>It Makes You Feel Effective</a:t>
            </a:r>
            <a:r>
              <a:rPr lang="en-US" sz="2800" dirty="0">
                <a:effectLst>
                  <a:outerShdw blurRad="38100" dist="38100" dir="2700000" algn="tl">
                    <a:srgbClr val="000000">
                      <a:alpha val="43137"/>
                    </a:srgbClr>
                  </a:outerShdw>
                </a:effectLst>
                <a:latin typeface="AR CENA" panose="02000000000000000000" pitchFamily="2" charset="0"/>
              </a:rPr>
              <a:t> (temporarily)</a:t>
            </a:r>
            <a:endParaRPr lang="en-US" sz="2800" dirty="0">
              <a:effectLst>
                <a:outerShdw blurRad="38100" dist="38100" dir="2700000" algn="tl">
                  <a:srgbClr val="000000">
                    <a:alpha val="43137"/>
                  </a:srgbClr>
                </a:outerShdw>
              </a:effectLst>
              <a:latin typeface="AR CENA" panose="02000000000000000000" pitchFamily="2" charset="0"/>
            </a:endParaRPr>
          </a:p>
          <a:p>
            <a:pPr marL="457200" indent="-457200" eaLnBrk="1" hangingPunct="1">
              <a:spcBef>
                <a:spcPts val="1200"/>
              </a:spcBef>
              <a:buFont typeface="Courier New" panose="02070309020205020404" pitchFamily="49" charset="0"/>
              <a:buChar char="o"/>
              <a:defRPr/>
            </a:pPr>
            <a:r>
              <a:rPr lang="en-US" sz="3200" b="1" u="sng" dirty="0">
                <a:effectLst>
                  <a:outerShdw blurRad="38100" dist="38100" dir="2700000" algn="tl">
                    <a:srgbClr val="000000">
                      <a:alpha val="43137"/>
                    </a:srgbClr>
                  </a:outerShdw>
                </a:effectLst>
                <a:latin typeface="AR CENA" panose="02000000000000000000" pitchFamily="2" charset="0"/>
              </a:rPr>
              <a:t>Patient Tool</a:t>
            </a:r>
            <a:endParaRPr lang="en-US" sz="3200" dirty="0">
              <a:effectLst>
                <a:outerShdw blurRad="38100" dist="38100" dir="2700000" algn="tl">
                  <a:srgbClr val="000000">
                    <a:alpha val="43137"/>
                  </a:srgbClr>
                </a:outerShdw>
              </a:effectLst>
              <a:latin typeface="AR CENA" panose="02000000000000000000" pitchFamily="2" charset="0"/>
            </a:endParaRPr>
          </a:p>
          <a:p>
            <a:pPr marL="914400" lvl="1" indent="-457200" algn="l" eaLnBrk="1" hangingPunct="1">
              <a:spcBef>
                <a:spcPts val="0"/>
              </a:spcBef>
              <a:buFont typeface="Arial" panose="020B0604020202020204" pitchFamily="34" charset="0"/>
              <a:buChar char="•"/>
              <a:defRPr/>
            </a:pPr>
            <a:r>
              <a:rPr lang="en-US" sz="2800" i="1" dirty="0">
                <a:effectLst>
                  <a:outerShdw blurRad="38100" dist="38100" dir="2700000" algn="tl">
                    <a:srgbClr val="000000">
                      <a:alpha val="43137"/>
                    </a:srgbClr>
                  </a:outerShdw>
                </a:effectLst>
                <a:latin typeface="AR CENA" panose="02000000000000000000" pitchFamily="2" charset="0"/>
              </a:rPr>
              <a:t>Like a Trap Waiting to Be Sprung</a:t>
            </a:r>
            <a:endParaRPr lang="en-US" sz="2800" dirty="0">
              <a:effectLst>
                <a:outerShdw blurRad="38100" dist="38100" dir="2700000" algn="tl">
                  <a:srgbClr val="000000">
                    <a:alpha val="43137"/>
                  </a:srgbClr>
                </a:outerShdw>
              </a:effectLst>
              <a:latin typeface="AR CENA" panose="02000000000000000000" pitchFamily="2" charset="0"/>
            </a:endParaRPr>
          </a:p>
          <a:p>
            <a:pPr marL="457200" indent="-457200" eaLnBrk="1" hangingPunct="1">
              <a:spcBef>
                <a:spcPts val="1200"/>
              </a:spcBef>
              <a:buFont typeface="Courier New" panose="02070309020205020404" pitchFamily="49" charset="0"/>
              <a:buChar char="o"/>
              <a:defRPr/>
            </a:pPr>
            <a:r>
              <a:rPr lang="en-US" sz="3200" b="1" u="sng" dirty="0">
                <a:effectLst>
                  <a:outerShdw blurRad="38100" dist="38100" dir="2700000" algn="tl">
                    <a:srgbClr val="000000">
                      <a:alpha val="43137"/>
                    </a:srgbClr>
                  </a:outerShdw>
                </a:effectLst>
                <a:latin typeface="AR CENA" panose="02000000000000000000" pitchFamily="2" charset="0"/>
              </a:rPr>
              <a:t>Cooling Tool</a:t>
            </a:r>
            <a:endParaRPr lang="en-US" sz="3200" dirty="0">
              <a:effectLst>
                <a:outerShdw blurRad="38100" dist="38100" dir="2700000" algn="tl">
                  <a:srgbClr val="000000">
                    <a:alpha val="43137"/>
                  </a:srgbClr>
                </a:outerShdw>
              </a:effectLst>
              <a:latin typeface="AR CENA" panose="02000000000000000000" pitchFamily="2" charset="0"/>
            </a:endParaRPr>
          </a:p>
          <a:p>
            <a:pPr marL="914400" lvl="1" indent="-457200" algn="l" eaLnBrk="1" hangingPunct="1">
              <a:spcBef>
                <a:spcPts val="0"/>
              </a:spcBef>
              <a:buFont typeface="Arial" panose="020B0604020202020204" pitchFamily="34" charset="0"/>
              <a:buChar char="•"/>
              <a:defRPr/>
            </a:pPr>
            <a:r>
              <a:rPr lang="en-US" sz="2800" i="1" dirty="0">
                <a:effectLst>
                  <a:outerShdw blurRad="38100" dist="38100" dir="2700000" algn="tl">
                    <a:srgbClr val="000000">
                      <a:alpha val="43137"/>
                    </a:srgbClr>
                  </a:outerShdw>
                </a:effectLst>
                <a:latin typeface="AR CENA" panose="02000000000000000000" pitchFamily="2" charset="0"/>
              </a:rPr>
              <a:t>Cools you Down/ Keeps you Down  </a:t>
            </a:r>
            <a:r>
              <a:rPr lang="en-US" sz="2800" dirty="0">
                <a:effectLst>
                  <a:outerShdw blurRad="38100" dist="38100" dir="2700000" algn="tl">
                    <a:srgbClr val="000000">
                      <a:alpha val="43137"/>
                    </a:srgbClr>
                  </a:outerShdw>
                </a:effectLst>
                <a:latin typeface="AR CENA" panose="02000000000000000000" pitchFamily="2" charset="0"/>
              </a:rPr>
              <a:t>or</a:t>
            </a:r>
            <a:endParaRPr lang="en-US" sz="2800" dirty="0">
              <a:effectLst>
                <a:outerShdw blurRad="38100" dist="38100" dir="2700000" algn="tl">
                  <a:srgbClr val="000000">
                    <a:alpha val="43137"/>
                  </a:srgbClr>
                </a:outerShdw>
              </a:effectLst>
              <a:latin typeface="AR CENA" panose="02000000000000000000" pitchFamily="2" charset="0"/>
            </a:endParaRPr>
          </a:p>
          <a:p>
            <a:pPr marL="914400" lvl="1" indent="-457200" algn="l" eaLnBrk="1" hangingPunct="1">
              <a:spcBef>
                <a:spcPts val="0"/>
              </a:spcBef>
              <a:buFont typeface="Arial" panose="020B0604020202020204" pitchFamily="34" charset="0"/>
              <a:buChar char="•"/>
              <a:defRPr/>
            </a:pPr>
            <a:r>
              <a:rPr lang="en-US" sz="2800" i="1" dirty="0">
                <a:effectLst>
                  <a:outerShdw blurRad="38100" dist="38100" dir="2700000" algn="tl">
                    <a:srgbClr val="000000">
                      <a:alpha val="43137"/>
                    </a:srgbClr>
                  </a:outerShdw>
                </a:effectLst>
                <a:latin typeface="AR CENA" panose="02000000000000000000" pitchFamily="2" charset="0"/>
              </a:rPr>
              <a:t>Prevents You From Getting Hot/ Effective</a:t>
            </a:r>
            <a:endParaRPr lang="en-US" sz="2800" dirty="0">
              <a:effectLst>
                <a:outerShdw blurRad="38100" dist="38100" dir="2700000" algn="tl">
                  <a:srgbClr val="000000">
                    <a:alpha val="43137"/>
                  </a:srgbClr>
                </a:outerShdw>
              </a:effectLst>
              <a:latin typeface="AR CENA" panose="02000000000000000000" pitchFamily="2" charset="0"/>
            </a:endParaRPr>
          </a:p>
          <a:p>
            <a:pPr marL="609600" indent="-609600" algn="l" eaLnBrk="1" hangingPunct="1">
              <a:lnSpc>
                <a:spcPct val="90000"/>
              </a:lnSpc>
              <a:defRPr/>
            </a:pPr>
            <a:endParaRPr lang="en-US" altLang="en-US" sz="2800" b="1"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1" nodeType="clickEffect">
                                  <p:stCondLst>
                                    <p:cond delay="0"/>
                                  </p:stCondLst>
                                  <p:childTnLst>
                                    <p:set>
                                      <p:cBhvr>
                                        <p:cTn id="11" dur="1" fill="hold">
                                          <p:stCondLst>
                                            <p:cond delay="0"/>
                                          </p:stCondLst>
                                        </p:cTn>
                                        <p:tgtEl>
                                          <p:spTgt spid="236548">
                                            <p:bg/>
                                          </p:spTgt>
                                        </p:tgtEl>
                                        <p:attrNameLst>
                                          <p:attrName>style.visibility</p:attrName>
                                        </p:attrNameLst>
                                      </p:cBhvr>
                                      <p:to>
                                        <p:strVal val="visible"/>
                                      </p:to>
                                    </p:set>
                                    <p:animEffect transition="in" filter="wheel(1)">
                                      <p:cBhvr>
                                        <p:cTn id="12" dur="2000"/>
                                        <p:tgtEl>
                                          <p:spTgt spid="236548">
                                            <p:bg/>
                                          </p:spTgt>
                                        </p:tgtEl>
                                      </p:cBhvr>
                                    </p:animEffect>
                                  </p:childTnLst>
                                </p:cTn>
                              </p:par>
                              <p:par>
                                <p:cTn id="13" presetID="21" presetClass="entr" presetSubtype="1" fill="hold" grpId="1" nodeType="withEffect">
                                  <p:stCondLst>
                                    <p:cond delay="0"/>
                                  </p:stCondLst>
                                  <p:childTnLst>
                                    <p:set>
                                      <p:cBhvr>
                                        <p:cTn id="14" dur="1" fill="hold">
                                          <p:stCondLst>
                                            <p:cond delay="0"/>
                                          </p:stCondLst>
                                        </p:cTn>
                                        <p:tgtEl>
                                          <p:spTgt spid="236548">
                                            <p:txEl>
                                              <p:pRg st="0" end="0"/>
                                            </p:txEl>
                                          </p:spTgt>
                                        </p:tgtEl>
                                        <p:attrNameLst>
                                          <p:attrName>style.visibility</p:attrName>
                                        </p:attrNameLst>
                                      </p:cBhvr>
                                      <p:to>
                                        <p:strVal val="visible"/>
                                      </p:to>
                                    </p:set>
                                    <p:animEffect transition="in" filter="wheel(1)">
                                      <p:cBhvr>
                                        <p:cTn id="15" dur="2000"/>
                                        <p:tgtEl>
                                          <p:spTgt spid="236548">
                                            <p:txEl>
                                              <p:pRg st="0" end="0"/>
                                            </p:txEl>
                                          </p:spTgt>
                                        </p:tgtEl>
                                      </p:cBhvr>
                                    </p:animEffect>
                                  </p:childTnLst>
                                </p:cTn>
                              </p:par>
                            </p:childTnLst>
                          </p:cTn>
                        </p:par>
                        <p:par>
                          <p:cTn id="16" fill="hold">
                            <p:stCondLst>
                              <p:cond delay="2000"/>
                            </p:stCondLst>
                            <p:childTnLst>
                              <p:par>
                                <p:cTn id="17" presetID="21" presetClass="entr" presetSubtype="1" fill="hold" grpId="1" nodeType="afterEffect">
                                  <p:stCondLst>
                                    <p:cond delay="0"/>
                                  </p:stCondLst>
                                  <p:childTnLst>
                                    <p:set>
                                      <p:cBhvr>
                                        <p:cTn id="18" dur="1" fill="hold">
                                          <p:stCondLst>
                                            <p:cond delay="0"/>
                                          </p:stCondLst>
                                        </p:cTn>
                                        <p:tgtEl>
                                          <p:spTgt spid="236548">
                                            <p:txEl>
                                              <p:pRg st="1" end="1"/>
                                            </p:txEl>
                                          </p:spTgt>
                                        </p:tgtEl>
                                        <p:attrNameLst>
                                          <p:attrName>style.visibility</p:attrName>
                                        </p:attrNameLst>
                                      </p:cBhvr>
                                      <p:to>
                                        <p:strVal val="visible"/>
                                      </p:to>
                                    </p:set>
                                    <p:animEffect transition="in" filter="wheel(1)">
                                      <p:cBhvr>
                                        <p:cTn id="19" dur="2000"/>
                                        <p:tgtEl>
                                          <p:spTgt spid="236548">
                                            <p:txEl>
                                              <p:pRg st="1" end="1"/>
                                            </p:txEl>
                                          </p:spTgt>
                                        </p:tgtEl>
                                      </p:cBhvr>
                                    </p:animEffect>
                                  </p:childTnLst>
                                </p:cTn>
                              </p:par>
                            </p:childTnLst>
                          </p:cTn>
                        </p:par>
                        <p:par>
                          <p:cTn id="20" fill="hold">
                            <p:stCondLst>
                              <p:cond delay="4000"/>
                            </p:stCondLst>
                            <p:childTnLst>
                              <p:par>
                                <p:cTn id="21" presetID="21" presetClass="entr" presetSubtype="1" fill="hold" grpId="1" nodeType="afterEffect">
                                  <p:stCondLst>
                                    <p:cond delay="0"/>
                                  </p:stCondLst>
                                  <p:childTnLst>
                                    <p:set>
                                      <p:cBhvr>
                                        <p:cTn id="22" dur="1" fill="hold">
                                          <p:stCondLst>
                                            <p:cond delay="0"/>
                                          </p:stCondLst>
                                        </p:cTn>
                                        <p:tgtEl>
                                          <p:spTgt spid="236548">
                                            <p:txEl>
                                              <p:pRg st="2" end="2"/>
                                            </p:txEl>
                                          </p:spTgt>
                                        </p:tgtEl>
                                        <p:attrNameLst>
                                          <p:attrName>style.visibility</p:attrName>
                                        </p:attrNameLst>
                                      </p:cBhvr>
                                      <p:to>
                                        <p:strVal val="visible"/>
                                      </p:to>
                                    </p:set>
                                    <p:animEffect transition="in" filter="wheel(1)">
                                      <p:cBhvr>
                                        <p:cTn id="23" dur="2000"/>
                                        <p:tgtEl>
                                          <p:spTgt spid="23654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1" nodeType="clickEffect">
                                  <p:stCondLst>
                                    <p:cond delay="0"/>
                                  </p:stCondLst>
                                  <p:childTnLst>
                                    <p:set>
                                      <p:cBhvr>
                                        <p:cTn id="27" dur="1" fill="hold">
                                          <p:stCondLst>
                                            <p:cond delay="0"/>
                                          </p:stCondLst>
                                        </p:cTn>
                                        <p:tgtEl>
                                          <p:spTgt spid="236548">
                                            <p:txEl>
                                              <p:pRg st="3" end="3"/>
                                            </p:txEl>
                                          </p:spTgt>
                                        </p:tgtEl>
                                        <p:attrNameLst>
                                          <p:attrName>style.visibility</p:attrName>
                                        </p:attrNameLst>
                                      </p:cBhvr>
                                      <p:to>
                                        <p:strVal val="visible"/>
                                      </p:to>
                                    </p:set>
                                    <p:animEffect transition="in" filter="wheel(1)">
                                      <p:cBhvr>
                                        <p:cTn id="28" dur="2000"/>
                                        <p:tgtEl>
                                          <p:spTgt spid="236548">
                                            <p:txEl>
                                              <p:pRg st="3" end="3"/>
                                            </p:txEl>
                                          </p:spTgt>
                                        </p:tgtEl>
                                      </p:cBhvr>
                                    </p:animEffect>
                                  </p:childTnLst>
                                </p:cTn>
                              </p:par>
                            </p:childTnLst>
                          </p:cTn>
                        </p:par>
                        <p:par>
                          <p:cTn id="29" fill="hold">
                            <p:stCondLst>
                              <p:cond delay="2000"/>
                            </p:stCondLst>
                            <p:childTnLst>
                              <p:par>
                                <p:cTn id="30" presetID="21" presetClass="entr" presetSubtype="1" fill="hold" grpId="1" nodeType="afterEffect">
                                  <p:stCondLst>
                                    <p:cond delay="0"/>
                                  </p:stCondLst>
                                  <p:childTnLst>
                                    <p:set>
                                      <p:cBhvr>
                                        <p:cTn id="31" dur="1" fill="hold">
                                          <p:stCondLst>
                                            <p:cond delay="0"/>
                                          </p:stCondLst>
                                        </p:cTn>
                                        <p:tgtEl>
                                          <p:spTgt spid="236548">
                                            <p:txEl>
                                              <p:pRg st="4" end="4"/>
                                            </p:txEl>
                                          </p:spTgt>
                                        </p:tgtEl>
                                        <p:attrNameLst>
                                          <p:attrName>style.visibility</p:attrName>
                                        </p:attrNameLst>
                                      </p:cBhvr>
                                      <p:to>
                                        <p:strVal val="visible"/>
                                      </p:to>
                                    </p:set>
                                    <p:animEffect transition="in" filter="wheel(1)">
                                      <p:cBhvr>
                                        <p:cTn id="32" dur="2000"/>
                                        <p:tgtEl>
                                          <p:spTgt spid="23654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1" nodeType="clickEffect">
                                  <p:stCondLst>
                                    <p:cond delay="0"/>
                                  </p:stCondLst>
                                  <p:childTnLst>
                                    <p:set>
                                      <p:cBhvr>
                                        <p:cTn id="36" dur="1" fill="hold">
                                          <p:stCondLst>
                                            <p:cond delay="0"/>
                                          </p:stCondLst>
                                        </p:cTn>
                                        <p:tgtEl>
                                          <p:spTgt spid="236548">
                                            <p:txEl>
                                              <p:pRg st="5" end="5"/>
                                            </p:txEl>
                                          </p:spTgt>
                                        </p:tgtEl>
                                        <p:attrNameLst>
                                          <p:attrName>style.visibility</p:attrName>
                                        </p:attrNameLst>
                                      </p:cBhvr>
                                      <p:to>
                                        <p:strVal val="visible"/>
                                      </p:to>
                                    </p:set>
                                    <p:animEffect transition="in" filter="wheel(1)">
                                      <p:cBhvr>
                                        <p:cTn id="37" dur="2000"/>
                                        <p:tgtEl>
                                          <p:spTgt spid="236548">
                                            <p:txEl>
                                              <p:pRg st="5" end="5"/>
                                            </p:txEl>
                                          </p:spTgt>
                                        </p:tgtEl>
                                      </p:cBhvr>
                                    </p:animEffect>
                                  </p:childTnLst>
                                </p:cTn>
                              </p:par>
                            </p:childTnLst>
                          </p:cTn>
                        </p:par>
                        <p:par>
                          <p:cTn id="38" fill="hold">
                            <p:stCondLst>
                              <p:cond delay="2000"/>
                            </p:stCondLst>
                            <p:childTnLst>
                              <p:par>
                                <p:cTn id="39" presetID="21" presetClass="entr" presetSubtype="1" fill="hold" grpId="1" nodeType="afterEffect">
                                  <p:stCondLst>
                                    <p:cond delay="0"/>
                                  </p:stCondLst>
                                  <p:childTnLst>
                                    <p:set>
                                      <p:cBhvr>
                                        <p:cTn id="40" dur="1" fill="hold">
                                          <p:stCondLst>
                                            <p:cond delay="0"/>
                                          </p:stCondLst>
                                        </p:cTn>
                                        <p:tgtEl>
                                          <p:spTgt spid="236548">
                                            <p:txEl>
                                              <p:pRg st="6" end="6"/>
                                            </p:txEl>
                                          </p:spTgt>
                                        </p:tgtEl>
                                        <p:attrNameLst>
                                          <p:attrName>style.visibility</p:attrName>
                                        </p:attrNameLst>
                                      </p:cBhvr>
                                      <p:to>
                                        <p:strVal val="visible"/>
                                      </p:to>
                                    </p:set>
                                    <p:animEffect transition="in" filter="wheel(1)">
                                      <p:cBhvr>
                                        <p:cTn id="41" dur="2000"/>
                                        <p:tgtEl>
                                          <p:spTgt spid="23654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1" nodeType="clickEffect">
                                  <p:stCondLst>
                                    <p:cond delay="0"/>
                                  </p:stCondLst>
                                  <p:childTnLst>
                                    <p:set>
                                      <p:cBhvr>
                                        <p:cTn id="45" dur="1" fill="hold">
                                          <p:stCondLst>
                                            <p:cond delay="0"/>
                                          </p:stCondLst>
                                        </p:cTn>
                                        <p:tgtEl>
                                          <p:spTgt spid="236548">
                                            <p:txEl>
                                              <p:pRg st="7" end="7"/>
                                            </p:txEl>
                                          </p:spTgt>
                                        </p:tgtEl>
                                        <p:attrNameLst>
                                          <p:attrName>style.visibility</p:attrName>
                                        </p:attrNameLst>
                                      </p:cBhvr>
                                      <p:to>
                                        <p:strVal val="visible"/>
                                      </p:to>
                                    </p:set>
                                    <p:animEffect transition="in" filter="wheel(1)">
                                      <p:cBhvr>
                                        <p:cTn id="46" dur="2000"/>
                                        <p:tgtEl>
                                          <p:spTgt spid="236548">
                                            <p:txEl>
                                              <p:pRg st="7" end="7"/>
                                            </p:txEl>
                                          </p:spTgt>
                                        </p:tgtEl>
                                      </p:cBhvr>
                                    </p:animEffect>
                                  </p:childTnLst>
                                </p:cTn>
                              </p:par>
                            </p:childTnLst>
                          </p:cTn>
                        </p:par>
                        <p:par>
                          <p:cTn id="47" fill="hold">
                            <p:stCondLst>
                              <p:cond delay="2000"/>
                            </p:stCondLst>
                            <p:childTnLst>
                              <p:par>
                                <p:cTn id="48" presetID="21" presetClass="entr" presetSubtype="1" fill="hold" grpId="1" nodeType="afterEffect">
                                  <p:stCondLst>
                                    <p:cond delay="0"/>
                                  </p:stCondLst>
                                  <p:childTnLst>
                                    <p:set>
                                      <p:cBhvr>
                                        <p:cTn id="49" dur="1" fill="hold">
                                          <p:stCondLst>
                                            <p:cond delay="0"/>
                                          </p:stCondLst>
                                        </p:cTn>
                                        <p:tgtEl>
                                          <p:spTgt spid="236548">
                                            <p:txEl>
                                              <p:pRg st="8" end="8"/>
                                            </p:txEl>
                                          </p:spTgt>
                                        </p:tgtEl>
                                        <p:attrNameLst>
                                          <p:attrName>style.visibility</p:attrName>
                                        </p:attrNameLst>
                                      </p:cBhvr>
                                      <p:to>
                                        <p:strVal val="visible"/>
                                      </p:to>
                                    </p:set>
                                    <p:animEffect transition="in" filter="wheel(1)">
                                      <p:cBhvr>
                                        <p:cTn id="50" dur="2000"/>
                                        <p:tgtEl>
                                          <p:spTgt spid="236548">
                                            <p:txEl>
                                              <p:pRg st="8" end="8"/>
                                            </p:txEl>
                                          </p:spTgt>
                                        </p:tgtEl>
                                      </p:cBhvr>
                                    </p:animEffect>
                                  </p:childTnLst>
                                </p:cTn>
                              </p:par>
                            </p:childTnLst>
                          </p:cTn>
                        </p:par>
                        <p:par>
                          <p:cTn id="51" fill="hold">
                            <p:stCondLst>
                              <p:cond delay="4000"/>
                            </p:stCondLst>
                            <p:childTnLst>
                              <p:par>
                                <p:cTn id="52" presetID="21" presetClass="entr" presetSubtype="1" fill="hold" grpId="1" nodeType="afterEffect">
                                  <p:stCondLst>
                                    <p:cond delay="0"/>
                                  </p:stCondLst>
                                  <p:childTnLst>
                                    <p:set>
                                      <p:cBhvr>
                                        <p:cTn id="53" dur="1" fill="hold">
                                          <p:stCondLst>
                                            <p:cond delay="0"/>
                                          </p:stCondLst>
                                        </p:cTn>
                                        <p:tgtEl>
                                          <p:spTgt spid="236548">
                                            <p:txEl>
                                              <p:pRg st="9" end="9"/>
                                            </p:txEl>
                                          </p:spTgt>
                                        </p:tgtEl>
                                        <p:attrNameLst>
                                          <p:attrName>style.visibility</p:attrName>
                                        </p:attrNameLst>
                                      </p:cBhvr>
                                      <p:to>
                                        <p:strVal val="visible"/>
                                      </p:to>
                                    </p:set>
                                    <p:animEffect transition="in" filter="wheel(1)">
                                      <p:cBhvr>
                                        <p:cTn id="54" dur="2000"/>
                                        <p:tgtEl>
                                          <p:spTgt spid="2365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animBg="1" build="p"/>
      <p:bldP spid="236548" grpId="1"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90488" y="304800"/>
            <a:ext cx="8291512" cy="838200"/>
          </a:xfrm>
          <a:solidFill>
            <a:srgbClr val="FFFFFF">
              <a:alpha val="90000"/>
            </a:srgbClr>
          </a:solidFill>
        </p:spPr>
        <p:txBody>
          <a:bodyPr anchor="ctr"/>
          <a:lstStyle/>
          <a:p>
            <a:pPr eaLnBrk="1" hangingPunct="1">
              <a:defRPr/>
            </a:pPr>
            <a:r>
              <a:rPr lang="en-US" altLang="en-US" sz="4000" dirty="0">
                <a:latin typeface="AR CENA" panose="02000000000000000000" pitchFamily="2" charset="0"/>
              </a:rPr>
              <a:t>Our Focus has Unlimited Value</a:t>
            </a:r>
            <a:endParaRPr lang="en-US" altLang="en-US" sz="4000" dirty="0">
              <a:latin typeface="AR CENA" panose="02000000000000000000" pitchFamily="2" charset="0"/>
            </a:endParaRPr>
          </a:p>
        </p:txBody>
      </p:sp>
      <p:sp>
        <p:nvSpPr>
          <p:cNvPr id="237572" name="Rectangle 4"/>
          <p:cNvSpPr>
            <a:spLocks noGrp="1" noChangeArrowheads="1"/>
          </p:cNvSpPr>
          <p:nvPr>
            <p:ph type="subTitle" idx="1"/>
          </p:nvPr>
        </p:nvSpPr>
        <p:spPr>
          <a:xfrm>
            <a:off x="152400" y="1524000"/>
            <a:ext cx="8686800" cy="5105400"/>
          </a:xfrm>
          <a:solidFill>
            <a:srgbClr val="FFFFFF">
              <a:alpha val="89804"/>
            </a:srgbClr>
          </a:solidFill>
        </p:spPr>
        <p:txBody>
          <a:bodyPr/>
          <a:lstStyle/>
          <a:p>
            <a:pPr algn="l" eaLnBrk="1">
              <a:spcBef>
                <a:spcPts val="0"/>
              </a:spcBef>
              <a:defRPr/>
            </a:pP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Satan Doesn</a:t>
            </a:r>
            <a:r>
              <a:rPr lang="ko-KR" altLang="en-US" sz="3600" b="1" dirty="0">
                <a:solidFill>
                  <a:srgbClr val="000000"/>
                </a:solidFill>
                <a:effectLst>
                  <a:outerShdw blurRad="38100" dist="38100" dir="2700000" algn="tl">
                    <a:srgbClr val="C0C0C0"/>
                  </a:outerShdw>
                </a:effectLst>
                <a:ea typeface="굴림" panose="020B0600000101010101" pitchFamily="34" charset="-127"/>
              </a:rPr>
              <a:t>’</a:t>
            </a: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t Want us to Realize the</a:t>
            </a:r>
            <a:r>
              <a:rPr lang="ko-KR" altLang="en-US" sz="3600" b="1" dirty="0">
                <a:solidFill>
                  <a:srgbClr val="000000"/>
                </a:solidFill>
                <a:effectLst>
                  <a:outerShdw blurRad="38100" dist="38100" dir="2700000" algn="tl">
                    <a:srgbClr val="C0C0C0"/>
                  </a:outerShdw>
                </a:effectLst>
                <a:ea typeface="굴림" panose="020B0600000101010101" pitchFamily="34" charset="-127"/>
              </a:rPr>
              <a:t>…</a:t>
            </a:r>
            <a:endParaRPr lang="ko-KR" altLang="en-US" sz="3600" b="1" dirty="0">
              <a:solidFill>
                <a:srgbClr val="000000"/>
              </a:solidFill>
              <a:effectLst>
                <a:outerShdw blurRad="38100" dist="38100" dir="2700000" algn="tl">
                  <a:srgbClr val="C0C0C0"/>
                </a:outerShdw>
              </a:effectLst>
              <a:latin typeface="Tempus Sans ITC" panose="04020404030D07020202" pitchFamily="82" charset="0"/>
              <a:ea typeface="굴림" panose="020B0600000101010101" pitchFamily="34" charset="-127"/>
            </a:endParaRPr>
          </a:p>
          <a:p>
            <a:pPr marL="1028700" indent="-571500" algn="l" eaLnBrk="1">
              <a:spcBef>
                <a:spcPts val="0"/>
              </a:spcBef>
              <a:buClr>
                <a:srgbClr val="000000"/>
              </a:buClr>
              <a:buFont typeface="Wingdings" panose="05000000000000000000" pitchFamily="2" charset="2"/>
              <a:buChar char="ü"/>
              <a:defRPr/>
            </a:pP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Potential </a:t>
            </a:r>
            <a:endPar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endParaRPr>
          </a:p>
          <a:p>
            <a:pPr marL="1028700" indent="-571500" algn="l" eaLnBrk="1">
              <a:spcBef>
                <a:spcPts val="0"/>
              </a:spcBef>
              <a:buClr>
                <a:srgbClr val="000000"/>
              </a:buClr>
              <a:buFont typeface="Wingdings" panose="05000000000000000000" pitchFamily="2" charset="2"/>
              <a:buChar char="ü"/>
              <a:defRPr/>
            </a:pP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Power</a:t>
            </a:r>
            <a:endPar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endParaRPr>
          </a:p>
          <a:p>
            <a:pPr marL="1028700" indent="-571500" algn="l" eaLnBrk="1">
              <a:spcBef>
                <a:spcPts val="0"/>
              </a:spcBef>
              <a:buClr>
                <a:srgbClr val="000000"/>
              </a:buClr>
              <a:buFont typeface="Wingdings" panose="05000000000000000000" pitchFamily="2" charset="2"/>
              <a:buChar char="ü"/>
              <a:defRPr/>
            </a:pP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Position</a:t>
            </a:r>
            <a:endPar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endParaRPr>
          </a:p>
          <a:p>
            <a:pPr algn="l" eaLnBrk="1">
              <a:spcBef>
                <a:spcPts val="0"/>
              </a:spcBef>
              <a:defRPr/>
            </a:pP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          ...of an Undivided Focus</a:t>
            </a:r>
            <a:endPar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endParaRPr>
          </a:p>
          <a:p>
            <a:pPr algn="l" eaLnBrk="1">
              <a:spcBef>
                <a:spcPts val="800"/>
              </a:spcBef>
              <a:defRPr/>
            </a:pPr>
            <a:endPar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endParaRPr>
          </a:p>
          <a:p>
            <a:pPr algn="l" eaLnBrk="1">
              <a:spcBef>
                <a:spcPts val="800"/>
              </a:spcBef>
              <a:defRPr/>
            </a:pPr>
            <a:r>
              <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             </a:t>
            </a:r>
            <a:r>
              <a:rPr lang="ko-KR" altLang="en-US" sz="40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10 Foc</a:t>
            </a:r>
            <a:r>
              <a:rPr lang="en-US" altLang="ko-KR" sz="40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rPr>
              <a:t>al Points</a:t>
            </a:r>
            <a:endParaRPr lang="ko-KR" altLang="en-US" sz="3600" b="1" dirty="0">
              <a:solidFill>
                <a:srgbClr val="000000"/>
              </a:solidFill>
              <a:effectLst>
                <a:outerShdw blurRad="38100" dist="38100" dir="2700000" algn="tl">
                  <a:srgbClr val="C0C0C0"/>
                </a:outerShdw>
              </a:effectLst>
              <a:latin typeface="AR CENA" panose="02000000000000000000" pitchFamily="2" charset="0"/>
              <a:ea typeface="굴림" panose="020B0600000101010101" pitchFamily="34" charset="-127"/>
            </a:endParaRPr>
          </a:p>
        </p:txBody>
      </p:sp>
    </p:spTree>
  </p:cSld>
  <p:clrMapOvr>
    <a:masterClrMapping/>
  </p:clrMapOvr>
  <mc:AlternateContent xmlns:mc="http://schemas.openxmlformats.org/markup-compatibility/2006">
    <mc:Choice xmlns:p14="http://schemas.microsoft.com/office/powerpoint/2010/main" Requires="p14">
      <p:transition spd="slow" p14:dur="25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circle(in)">
                                      <p:cBhvr>
                                        <p:cTn id="7" dur="2000"/>
                                        <p:tgtEl>
                                          <p:spTgt spid="237572">
                                            <p:bg/>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circle(in)">
                                      <p:cBhvr>
                                        <p:cTn id="10" dur="2000"/>
                                        <p:tgtEl>
                                          <p:spTgt spid="237572">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237572">
                                            <p:txEl>
                                              <p:pRg st="1" end="1"/>
                                            </p:txEl>
                                          </p:spTgt>
                                        </p:tgtEl>
                                        <p:attrNameLst>
                                          <p:attrName>style.visibility</p:attrName>
                                        </p:attrNameLst>
                                      </p:cBhvr>
                                      <p:to>
                                        <p:strVal val="visible"/>
                                      </p:to>
                                    </p:set>
                                    <p:animEffect transition="in" filter="circle(in)">
                                      <p:cBhvr>
                                        <p:cTn id="14" dur="2000"/>
                                        <p:tgtEl>
                                          <p:spTgt spid="237572">
                                            <p:txEl>
                                              <p:pRg st="1" end="1"/>
                                            </p:txEl>
                                          </p:spTgt>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237572">
                                            <p:txEl>
                                              <p:pRg st="2" end="2"/>
                                            </p:txEl>
                                          </p:spTgt>
                                        </p:tgtEl>
                                        <p:attrNameLst>
                                          <p:attrName>style.visibility</p:attrName>
                                        </p:attrNameLst>
                                      </p:cBhvr>
                                      <p:to>
                                        <p:strVal val="visible"/>
                                      </p:to>
                                    </p:set>
                                    <p:animEffect transition="in" filter="circle(in)">
                                      <p:cBhvr>
                                        <p:cTn id="18" dur="2000"/>
                                        <p:tgtEl>
                                          <p:spTgt spid="237572">
                                            <p:txEl>
                                              <p:pRg st="2" end="2"/>
                                            </p:txEl>
                                          </p:spTgt>
                                        </p:tgtEl>
                                      </p:cBhvr>
                                    </p:animEffect>
                                  </p:childTnLst>
                                </p:cTn>
                              </p:par>
                            </p:childTnLst>
                          </p:cTn>
                        </p:par>
                        <p:par>
                          <p:cTn id="19" fill="hold">
                            <p:stCondLst>
                              <p:cond delay="6000"/>
                            </p:stCondLst>
                            <p:childTnLst>
                              <p:par>
                                <p:cTn id="20" presetID="6" presetClass="entr" presetSubtype="16" fill="hold" nodeType="afterEffect">
                                  <p:stCondLst>
                                    <p:cond delay="0"/>
                                  </p:stCondLst>
                                  <p:childTnLst>
                                    <p:set>
                                      <p:cBhvr>
                                        <p:cTn id="21" dur="1" fill="hold">
                                          <p:stCondLst>
                                            <p:cond delay="0"/>
                                          </p:stCondLst>
                                        </p:cTn>
                                        <p:tgtEl>
                                          <p:spTgt spid="237572">
                                            <p:txEl>
                                              <p:pRg st="3" end="3"/>
                                            </p:txEl>
                                          </p:spTgt>
                                        </p:tgtEl>
                                        <p:attrNameLst>
                                          <p:attrName>style.visibility</p:attrName>
                                        </p:attrNameLst>
                                      </p:cBhvr>
                                      <p:to>
                                        <p:strVal val="visible"/>
                                      </p:to>
                                    </p:set>
                                    <p:animEffect transition="in" filter="circle(in)">
                                      <p:cBhvr>
                                        <p:cTn id="22" dur="2000"/>
                                        <p:tgtEl>
                                          <p:spTgt spid="237572">
                                            <p:txEl>
                                              <p:pRg st="3" end="3"/>
                                            </p:txEl>
                                          </p:spTgt>
                                        </p:tgtEl>
                                      </p:cBhvr>
                                    </p:animEffect>
                                  </p:childTnLst>
                                </p:cTn>
                              </p:par>
                            </p:childTnLst>
                          </p:cTn>
                        </p:par>
                        <p:par>
                          <p:cTn id="23" fill="hold">
                            <p:stCondLst>
                              <p:cond delay="8000"/>
                            </p:stCondLst>
                            <p:childTnLst>
                              <p:par>
                                <p:cTn id="24" presetID="6" presetClass="entr" presetSubtype="16" fill="hold" nodeType="afterEffect">
                                  <p:stCondLst>
                                    <p:cond delay="0"/>
                                  </p:stCondLst>
                                  <p:childTnLst>
                                    <p:set>
                                      <p:cBhvr>
                                        <p:cTn id="25" dur="1" fill="hold">
                                          <p:stCondLst>
                                            <p:cond delay="0"/>
                                          </p:stCondLst>
                                        </p:cTn>
                                        <p:tgtEl>
                                          <p:spTgt spid="237572">
                                            <p:txEl>
                                              <p:pRg st="4" end="4"/>
                                            </p:txEl>
                                          </p:spTgt>
                                        </p:tgtEl>
                                        <p:attrNameLst>
                                          <p:attrName>style.visibility</p:attrName>
                                        </p:attrNameLst>
                                      </p:cBhvr>
                                      <p:to>
                                        <p:strVal val="visible"/>
                                      </p:to>
                                    </p:set>
                                    <p:animEffect transition="in" filter="circle(in)">
                                      <p:cBhvr>
                                        <p:cTn id="26" dur="2000"/>
                                        <p:tgtEl>
                                          <p:spTgt spid="23757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37572">
                                            <p:txEl>
                                              <p:pRg st="6" end="6"/>
                                            </p:txEl>
                                          </p:spTgt>
                                        </p:tgtEl>
                                        <p:attrNameLst>
                                          <p:attrName>style.visibility</p:attrName>
                                        </p:attrNameLst>
                                      </p:cBhvr>
                                      <p:to>
                                        <p:strVal val="visible"/>
                                      </p:to>
                                    </p:set>
                                    <p:animEffect transition="in" filter="circle(in)">
                                      <p:cBhvr>
                                        <p:cTn id="31" dur="2000"/>
                                        <p:tgtEl>
                                          <p:spTgt spid="2375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2" name="Rectangle 4"/>
          <p:cNvSpPr>
            <a:spLocks noGrp="1" noChangeArrowheads="1"/>
          </p:cNvSpPr>
          <p:nvPr>
            <p:ph type="subTitle" idx="1"/>
          </p:nvPr>
        </p:nvSpPr>
        <p:spPr>
          <a:xfrm>
            <a:off x="152400" y="76200"/>
            <a:ext cx="8915400" cy="6705600"/>
          </a:xfrm>
          <a:solidFill>
            <a:srgbClr val="FFFFFF">
              <a:alpha val="90000"/>
            </a:srgbClr>
          </a:solidFill>
        </p:spPr>
        <p:txBody>
          <a:bodyPr/>
          <a:lstStyle/>
          <a:p>
            <a:pPr>
              <a:spcBef>
                <a:spcPct val="0"/>
              </a:spcBef>
              <a:defRPr/>
            </a:pPr>
            <a:r>
              <a:rPr lang="ko-KR" altLang="en-US" sz="3200" b="1" dirty="0">
                <a:solidFill>
                  <a:srgbClr val="000000"/>
                </a:solidFill>
                <a:effectLst>
                  <a:outerShdw blurRad="38100" dist="38100" dir="2700000" algn="tl">
                    <a:srgbClr val="C0C0C0"/>
                  </a:outerShdw>
                </a:effectLst>
                <a:ea typeface="굴림" panose="020B0600000101010101" pitchFamily="34" charset="-127"/>
              </a:rPr>
              <a:t>#1</a:t>
            </a:r>
            <a:r>
              <a:rPr lang="en-US" altLang="ko-KR" sz="3200" b="1" dirty="0">
                <a:solidFill>
                  <a:srgbClr val="000000"/>
                </a:solidFill>
                <a:effectLst>
                  <a:outerShdw blurRad="38100" dist="38100" dir="2700000" algn="tl">
                    <a:srgbClr val="C0C0C0"/>
                  </a:outerShdw>
                </a:effectLst>
                <a:ea typeface="굴림" panose="020B0600000101010101" pitchFamily="34" charset="-127"/>
              </a:rPr>
              <a:t>- </a:t>
            </a:r>
            <a:r>
              <a:rPr lang="ko-KR" altLang="en-US" sz="3200" b="1" dirty="0">
                <a:solidFill>
                  <a:srgbClr val="000000"/>
                </a:solidFill>
                <a:effectLst>
                  <a:outerShdw blurRad="38100" dist="38100" dir="2700000" algn="tl">
                    <a:srgbClr val="C0C0C0"/>
                  </a:outerShdw>
                </a:effectLst>
                <a:ea typeface="굴림" panose="020B0600000101010101" pitchFamily="34" charset="-127"/>
              </a:rPr>
              <a:t>He Called You…</a:t>
            </a:r>
            <a:endParaRPr lang="ko-KR" altLang="en-US" sz="3200" b="1" dirty="0">
              <a:solidFill>
                <a:srgbClr val="000000"/>
              </a:solidFill>
              <a:effectLst>
                <a:outerShdw blurRad="38100" dist="38100" dir="2700000" algn="tl">
                  <a:srgbClr val="C0C0C0"/>
                </a:outerShdw>
              </a:effectLst>
              <a:ea typeface="굴림" panose="020B0600000101010101" pitchFamily="34" charset="-127"/>
            </a:endParaRPr>
          </a:p>
          <a:p>
            <a:pPr algn="l">
              <a:spcBef>
                <a:spcPct val="0"/>
              </a:spcBef>
              <a:defRPr/>
            </a:pPr>
            <a:r>
              <a:rPr lang="ko-KR" altLang="en-US" sz="3200" b="1" dirty="0">
                <a:solidFill>
                  <a:srgbClr val="000000"/>
                </a:solidFill>
                <a:effectLst>
                  <a:outerShdw blurRad="38100" dist="38100" dir="2700000" algn="tl">
                    <a:srgbClr val="C0C0C0"/>
                  </a:outerShdw>
                </a:effectLst>
                <a:ea typeface="굴림" panose="020B0600000101010101" pitchFamily="34" charset="-127"/>
              </a:rPr>
              <a:t> …it Wasn’t to Get to </a:t>
            </a:r>
            <a:r>
              <a:rPr lang="en-US" altLang="ko-KR" sz="3200" b="1" dirty="0">
                <a:solidFill>
                  <a:srgbClr val="000000"/>
                </a:solidFill>
                <a:effectLst>
                  <a:outerShdw blurRad="38100" dist="38100" dir="2700000" algn="tl">
                    <a:srgbClr val="C0C0C0"/>
                  </a:outerShdw>
                </a:effectLst>
                <a:ea typeface="굴림" panose="020B0600000101010101" pitchFamily="34" charset="-127"/>
              </a:rPr>
              <a:t>t</a:t>
            </a:r>
            <a:r>
              <a:rPr lang="ko-KR" altLang="en-US" sz="3200" b="1" dirty="0">
                <a:solidFill>
                  <a:srgbClr val="000000"/>
                </a:solidFill>
                <a:effectLst>
                  <a:outerShdw blurRad="38100" dist="38100" dir="2700000" algn="tl">
                    <a:srgbClr val="C0C0C0"/>
                  </a:outerShdw>
                </a:effectLst>
                <a:ea typeface="굴림" panose="020B0600000101010101" pitchFamily="34" charset="-127"/>
              </a:rPr>
              <a:t>his Place so He Can          </a:t>
            </a:r>
            <a:endParaRPr lang="en-US" altLang="ko-KR" sz="3200" b="1" dirty="0">
              <a:solidFill>
                <a:srgbClr val="000000"/>
              </a:solidFill>
              <a:effectLst>
                <a:outerShdw blurRad="38100" dist="38100" dir="2700000" algn="tl">
                  <a:srgbClr val="C0C0C0"/>
                </a:outerShdw>
              </a:effectLst>
              <a:ea typeface="굴림" panose="020B0600000101010101" pitchFamily="34" charset="-127"/>
            </a:endParaRPr>
          </a:p>
          <a:p>
            <a:pPr algn="l">
              <a:spcBef>
                <a:spcPct val="0"/>
              </a:spcBef>
              <a:defRPr/>
            </a:pPr>
            <a:r>
              <a:rPr lang="en-US" altLang="ko-KR" sz="3200" b="1" dirty="0">
                <a:solidFill>
                  <a:srgbClr val="000000"/>
                </a:solidFill>
                <a:effectLst>
                  <a:outerShdw blurRad="38100" dist="38100" dir="2700000" algn="tl">
                    <a:srgbClr val="C0C0C0"/>
                  </a:outerShdw>
                </a:effectLst>
                <a:ea typeface="굴림" panose="020B0600000101010101" pitchFamily="34" charset="-127"/>
              </a:rPr>
              <a:t>               …</a:t>
            </a:r>
            <a:r>
              <a:rPr lang="ko-KR" altLang="en-US" sz="3200" b="1" dirty="0">
                <a:solidFill>
                  <a:srgbClr val="000000"/>
                </a:solidFill>
                <a:effectLst>
                  <a:outerShdw blurRad="38100" dist="38100" dir="2700000" algn="tl">
                    <a:srgbClr val="C0C0C0"/>
                  </a:outerShdw>
                </a:effectLst>
                <a:ea typeface="굴림" panose="020B0600000101010101" pitchFamily="34" charset="-127"/>
              </a:rPr>
              <a:t>Drop You!   (</a:t>
            </a:r>
            <a:r>
              <a:rPr lang="en-US" altLang="ko-KR" sz="3200" b="1" dirty="0">
                <a:solidFill>
                  <a:srgbClr val="000000"/>
                </a:solidFill>
                <a:effectLst>
                  <a:outerShdw blurRad="38100" dist="38100" dir="2700000" algn="tl">
                    <a:srgbClr val="C0C0C0"/>
                  </a:outerShdw>
                </a:effectLst>
                <a:ea typeface="굴림" panose="020B0600000101010101" pitchFamily="34" charset="-127"/>
              </a:rPr>
              <a:t>Our P</a:t>
            </a:r>
            <a:r>
              <a:rPr lang="ko-KR" altLang="en-US" sz="3200" b="1" dirty="0">
                <a:solidFill>
                  <a:srgbClr val="000000"/>
                </a:solidFill>
                <a:effectLst>
                  <a:outerShdw blurRad="38100" dist="38100" dir="2700000" algn="tl">
                    <a:srgbClr val="C0C0C0"/>
                  </a:outerShdw>
                </a:effectLst>
                <a:ea typeface="굴림" panose="020B0600000101010101" pitchFamily="34" charset="-127"/>
              </a:rPr>
              <a:t>osition)</a:t>
            </a:r>
            <a:endParaRPr lang="ko-KR" altLang="en-US" sz="3200" b="1" dirty="0">
              <a:solidFill>
                <a:srgbClr val="000000"/>
              </a:solidFill>
              <a:effectLst>
                <a:outerShdw blurRad="38100" dist="38100" dir="2700000" algn="tl">
                  <a:srgbClr val="C0C0C0"/>
                </a:outerShdw>
              </a:effectLst>
              <a:ea typeface="굴림" panose="020B0600000101010101" pitchFamily="34" charset="-127"/>
            </a:endParaRPr>
          </a:p>
          <a:p>
            <a:pPr algn="l">
              <a:spcBef>
                <a:spcPts val="400"/>
              </a:spcBef>
              <a:defRPr/>
            </a:pPr>
            <a:r>
              <a:rPr lang="ko-KR" altLang="en-US" b="1" dirty="0">
                <a:solidFill>
                  <a:srgbClr val="000000"/>
                </a:solidFill>
                <a:effectLst>
                  <a:outerShdw blurRad="38100" dist="38100" dir="2700000" algn="tl">
                    <a:srgbClr val="000000">
                      <a:alpha val="43137"/>
                    </a:srgbClr>
                  </a:outerShdw>
                </a:effectLst>
                <a:ea typeface="굴림" panose="020B0600000101010101" pitchFamily="34" charset="-127"/>
              </a:rPr>
              <a:t>Philippians 1:6 (AMP) </a:t>
            </a:r>
            <a:b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br>
            <a:r>
              <a:rPr lang="ko-KR" altLang="en-US" baseline="30000" dirty="0">
                <a:solidFill>
                  <a:srgbClr val="000000"/>
                </a:solidFill>
                <a:effectLst>
                  <a:outerShdw blurRad="38100" dist="38100" dir="2700000" algn="tl">
                    <a:srgbClr val="000000">
                      <a:alpha val="43137"/>
                    </a:srgbClr>
                  </a:outerShdw>
                </a:effectLst>
                <a:ea typeface="굴림" panose="020B0600000101010101" pitchFamily="34" charset="-127"/>
              </a:rPr>
              <a:t>6 </a:t>
            </a:r>
            <a:r>
              <a:rPr lang="ko-KR" altLang="en-US" i="1" dirty="0">
                <a:solidFill>
                  <a:srgbClr val="000000"/>
                </a:solidFill>
                <a:effectLst>
                  <a:outerShdw blurRad="38100" dist="38100" dir="2700000" algn="tl">
                    <a:srgbClr val="000000">
                      <a:alpha val="43137"/>
                    </a:srgbClr>
                  </a:outerShdw>
                </a:effectLst>
                <a:ea typeface="굴림" panose="020B0600000101010101" pitchFamily="34" charset="-127"/>
              </a:rPr>
              <a:t>And I am convinced and sure of this very thing, that He Who began a good work in you will continue until the day of Jesus Christ [right up to the time of His return], developing [that good work] and perfecting and bringing it to full completion in you</a:t>
            </a:r>
            <a:r>
              <a:rPr lang="ko-KR" altLang="en-US" i="1" dirty="0">
                <a:solidFill>
                  <a:srgbClr val="000000"/>
                </a:solidFill>
                <a:ea typeface="굴림" panose="020B0600000101010101" pitchFamily="34" charset="-127"/>
              </a:rPr>
              <a:t>. </a:t>
            </a:r>
            <a:endParaRPr lang="ko-KR" altLang="en-US" b="1" u="sng" dirty="0">
              <a:solidFill>
                <a:srgbClr val="000000"/>
              </a:solidFill>
              <a:effectLst>
                <a:outerShdw blurRad="38100" dist="38100" dir="2700000" algn="tl">
                  <a:srgbClr val="C0C0C0"/>
                </a:outerShdw>
              </a:effectLst>
              <a:ea typeface="굴림" panose="020B0600000101010101" pitchFamily="34" charset="-127"/>
            </a:endParaRPr>
          </a:p>
          <a:p>
            <a:pPr>
              <a:spcBef>
                <a:spcPts val="1200"/>
              </a:spcBef>
              <a:defRPr/>
            </a:pPr>
            <a:r>
              <a:rPr lang="ko-KR" altLang="en-US" sz="3200" b="1" dirty="0">
                <a:solidFill>
                  <a:srgbClr val="000000"/>
                </a:solidFill>
                <a:effectLst>
                  <a:outerShdw blurRad="38100" dist="38100" dir="2700000" algn="tl">
                    <a:srgbClr val="C0C0C0"/>
                  </a:outerShdw>
                </a:effectLst>
                <a:ea typeface="굴림" panose="020B0600000101010101" pitchFamily="34" charset="-127"/>
              </a:rPr>
              <a:t>#2</a:t>
            </a:r>
            <a:r>
              <a:rPr lang="en-US" altLang="ko-KR" sz="3200" b="1" dirty="0">
                <a:solidFill>
                  <a:srgbClr val="000000"/>
                </a:solidFill>
                <a:effectLst>
                  <a:outerShdw blurRad="38100" dist="38100" dir="2700000" algn="tl">
                    <a:srgbClr val="C0C0C0"/>
                  </a:outerShdw>
                </a:effectLst>
                <a:ea typeface="굴림" panose="020B0600000101010101" pitchFamily="34" charset="-127"/>
              </a:rPr>
              <a:t>- </a:t>
            </a:r>
            <a:r>
              <a:rPr lang="ko-KR" altLang="en-US" sz="3200" b="1" dirty="0">
                <a:solidFill>
                  <a:srgbClr val="000000"/>
                </a:solidFill>
                <a:effectLst>
                  <a:outerShdw blurRad="38100" dist="38100" dir="2700000" algn="tl">
                    <a:srgbClr val="C0C0C0"/>
                  </a:outerShdw>
                </a:effectLst>
                <a:ea typeface="굴림" panose="020B0600000101010101" pitchFamily="34" charset="-127"/>
              </a:rPr>
              <a:t>He Will Build His Church! (</a:t>
            </a:r>
            <a:r>
              <a:rPr lang="en-US" altLang="ko-KR" sz="3200" b="1" dirty="0">
                <a:solidFill>
                  <a:srgbClr val="000000"/>
                </a:solidFill>
                <a:effectLst>
                  <a:outerShdw blurRad="38100" dist="38100" dir="2700000" algn="tl">
                    <a:srgbClr val="C0C0C0"/>
                  </a:outerShdw>
                </a:effectLst>
                <a:ea typeface="굴림" panose="020B0600000101010101" pitchFamily="34" charset="-127"/>
              </a:rPr>
              <a:t>Our P</a:t>
            </a:r>
            <a:r>
              <a:rPr lang="ko-KR" altLang="en-US" sz="3200" b="1" dirty="0">
                <a:solidFill>
                  <a:srgbClr val="000000"/>
                </a:solidFill>
                <a:effectLst>
                  <a:outerShdw blurRad="38100" dist="38100" dir="2700000" algn="tl">
                    <a:srgbClr val="C0C0C0"/>
                  </a:outerShdw>
                </a:effectLst>
                <a:ea typeface="굴림" panose="020B0600000101010101" pitchFamily="34" charset="-127"/>
              </a:rPr>
              <a:t>ower)</a:t>
            </a:r>
            <a:endParaRPr lang="ko-KR" altLang="en-US" sz="3200" b="1" dirty="0">
              <a:solidFill>
                <a:srgbClr val="000000"/>
              </a:solidFill>
              <a:effectLst>
                <a:outerShdw blurRad="38100" dist="38100" dir="2700000" algn="tl">
                  <a:srgbClr val="C0C0C0"/>
                </a:outerShdw>
              </a:effectLst>
              <a:ea typeface="굴림" panose="020B0600000101010101" pitchFamily="34" charset="-127"/>
            </a:endParaRPr>
          </a:p>
          <a:p>
            <a:pPr algn="l">
              <a:spcBef>
                <a:spcPts val="400"/>
              </a:spcBef>
              <a:defRPr/>
            </a:pPr>
            <a:r>
              <a:rPr lang="ko-KR" altLang="en-US" b="1" dirty="0">
                <a:solidFill>
                  <a:srgbClr val="000000"/>
                </a:solidFill>
                <a:effectLst>
                  <a:outerShdw blurRad="38100" dist="38100" dir="2700000" algn="tl">
                    <a:srgbClr val="000000">
                      <a:alpha val="43137"/>
                    </a:srgbClr>
                  </a:outerShdw>
                </a:effectLst>
                <a:ea typeface="굴림" panose="020B0600000101010101" pitchFamily="34" charset="-127"/>
              </a:rPr>
              <a:t>Mat</a:t>
            </a:r>
            <a:r>
              <a:rPr lang="en-US" altLang="ko-KR" b="1" dirty="0">
                <a:solidFill>
                  <a:srgbClr val="000000"/>
                </a:solidFill>
                <a:effectLst>
                  <a:outerShdw blurRad="38100" dist="38100" dir="2700000" algn="tl">
                    <a:srgbClr val="000000">
                      <a:alpha val="43137"/>
                    </a:srgbClr>
                  </a:outerShdw>
                </a:effectLst>
                <a:ea typeface="굴림" panose="020B0600000101010101" pitchFamily="34" charset="-127"/>
              </a:rPr>
              <a:t>t</a:t>
            </a:r>
            <a:r>
              <a:rPr lang="ko-KR" altLang="en-US" b="1" dirty="0">
                <a:solidFill>
                  <a:srgbClr val="000000"/>
                </a:solidFill>
                <a:effectLst>
                  <a:outerShdw blurRad="38100" dist="38100" dir="2700000" algn="tl">
                    <a:srgbClr val="000000">
                      <a:alpha val="43137"/>
                    </a:srgbClr>
                  </a:outerShdw>
                </a:effectLst>
                <a:ea typeface="굴림" panose="020B0600000101010101" pitchFamily="34" charset="-127"/>
              </a:rPr>
              <a:t> 16:18 (AMP) </a:t>
            </a:r>
            <a:r>
              <a:rPr lang="ko-KR" altLang="en-US" baseline="30000" dirty="0">
                <a:solidFill>
                  <a:srgbClr val="000000"/>
                </a:solidFill>
                <a:effectLst>
                  <a:outerShdw blurRad="38100" dist="38100" dir="2700000" algn="tl">
                    <a:srgbClr val="000000">
                      <a:alpha val="43137"/>
                    </a:srgbClr>
                  </a:outerShdw>
                </a:effectLst>
                <a:ea typeface="굴림" panose="020B0600000101010101" pitchFamily="34" charset="-127"/>
              </a:rPr>
              <a:t>18 </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And I tell you, you are Peter [Greek, </a:t>
            </a:r>
            <a:r>
              <a:rPr lang="ko-KR" altLang="en-US" i="1" dirty="0">
                <a:solidFill>
                  <a:srgbClr val="000000"/>
                </a:solidFill>
                <a:effectLst>
                  <a:outerShdw blurRad="38100" dist="38100" dir="2700000" algn="tl">
                    <a:srgbClr val="000000">
                      <a:alpha val="43137"/>
                    </a:srgbClr>
                  </a:outerShdw>
                </a:effectLst>
                <a:ea typeface="굴림" panose="020B0600000101010101" pitchFamily="34" charset="-127"/>
              </a:rPr>
              <a:t>Petros</a:t>
            </a:r>
            <a:r>
              <a:rPr lang="en-US" altLang="ko-KR" dirty="0">
                <a:solidFill>
                  <a:srgbClr val="000000"/>
                </a:solidFill>
                <a:effectLst>
                  <a:outerShdw blurRad="38100" dist="38100" dir="2700000" algn="tl">
                    <a:srgbClr val="000000">
                      <a:alpha val="43137"/>
                    </a:srgbClr>
                  </a:outerShdw>
                </a:effectLst>
                <a:ea typeface="굴림" panose="020B0600000101010101" pitchFamily="34" charset="-127"/>
              </a:rPr>
              <a:t>-</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a large piece of rock], and on this rock [Greek, </a:t>
            </a:r>
            <a:r>
              <a:rPr lang="ko-KR" altLang="en-US" i="1" dirty="0">
                <a:solidFill>
                  <a:srgbClr val="000000"/>
                </a:solidFill>
                <a:effectLst>
                  <a:outerShdw blurRad="38100" dist="38100" dir="2700000" algn="tl">
                    <a:srgbClr val="000000">
                      <a:alpha val="43137"/>
                    </a:srgbClr>
                  </a:outerShdw>
                </a:effectLst>
                <a:ea typeface="굴림" panose="020B0600000101010101" pitchFamily="34" charset="-127"/>
              </a:rPr>
              <a:t>petra</a:t>
            </a:r>
            <a:r>
              <a:rPr lang="en-US" altLang="ko-KR" dirty="0">
                <a:solidFill>
                  <a:srgbClr val="000000"/>
                </a:solidFill>
                <a:effectLst>
                  <a:outerShdw blurRad="38100" dist="38100" dir="2700000" algn="tl">
                    <a:srgbClr val="000000">
                      <a:alpha val="43137"/>
                    </a:srgbClr>
                  </a:outerShdw>
                </a:effectLst>
                <a:ea typeface="굴림" panose="020B0600000101010101" pitchFamily="34" charset="-127"/>
              </a:rPr>
              <a:t>-</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a huge rock like Gibraltar] I will build My church, and the gates of Hades (the powers of the infernal region) shall not overpower it [or be strong to its detriment or hold out against it]. </a:t>
            </a:r>
            <a:endParaRPr lang="ko-KR" altLang="en-US" dirty="0">
              <a:solidFill>
                <a:srgbClr val="000000"/>
              </a:solidFill>
              <a:effectLst>
                <a:outerShdw blurRad="38100" dist="38100" dir="2700000" algn="tl">
                  <a:srgbClr val="000000">
                    <a:alpha val="43137"/>
                  </a:srgbClr>
                </a:outerShdw>
              </a:effectLst>
              <a:ea typeface="굴림" panose="020B0600000101010101" pitchFamily="34" charset="-127"/>
            </a:endParaRPr>
          </a:p>
          <a:p>
            <a:pPr algn="l">
              <a:spcBef>
                <a:spcPts val="400"/>
              </a:spcBef>
              <a:defRPr/>
            </a:pPr>
            <a:endParaRPr lang="ko-KR" altLang="en-US" sz="1800" i="1" dirty="0">
              <a:solidFill>
                <a:srgbClr val="000000"/>
              </a:solidFill>
              <a:ea typeface="굴림" panose="020B0600000101010101" pitchFamily="34" charset="-127"/>
            </a:endParaRPr>
          </a:p>
          <a:p>
            <a:pPr algn="l">
              <a:spcBef>
                <a:spcPts val="400"/>
              </a:spcBef>
              <a:defRPr/>
            </a:pPr>
            <a:endParaRPr lang="ko-KR" altLang="en-US" sz="1800" b="1" dirty="0">
              <a:solidFill>
                <a:srgbClr val="000000"/>
              </a:solidFill>
              <a:ea typeface="굴림" panose="020B0600000101010101" pitchFamily="34" charset="-127"/>
            </a:endParaRPr>
          </a:p>
          <a:p>
            <a:pPr algn="l">
              <a:lnSpc>
                <a:spcPct val="102000"/>
              </a:lnSpc>
              <a:spcBef>
                <a:spcPts val="400"/>
              </a:spcBef>
              <a:defRPr/>
            </a:pPr>
            <a:endParaRPr lang="ko-KR" altLang="en-US" sz="1800" b="1" dirty="0">
              <a:solidFill>
                <a:srgbClr val="000000"/>
              </a:solidFill>
              <a:ea typeface="굴림" panose="020B0600000101010101" pitchFamily="34" charset="-127"/>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circle(in)">
                                      <p:cBhvr>
                                        <p:cTn id="7" dur="2000"/>
                                        <p:tgtEl>
                                          <p:spTgt spid="237572">
                                            <p:bg/>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circle(in)">
                                      <p:cBhvr>
                                        <p:cTn id="10" dur="2000"/>
                                        <p:tgtEl>
                                          <p:spTgt spid="237572">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237572">
                                            <p:txEl>
                                              <p:pRg st="1" end="1"/>
                                            </p:txEl>
                                          </p:spTgt>
                                        </p:tgtEl>
                                        <p:attrNameLst>
                                          <p:attrName>style.visibility</p:attrName>
                                        </p:attrNameLst>
                                      </p:cBhvr>
                                      <p:to>
                                        <p:strVal val="visible"/>
                                      </p:to>
                                    </p:set>
                                    <p:animEffect transition="in" filter="circle(in)">
                                      <p:cBhvr>
                                        <p:cTn id="14" dur="2000"/>
                                        <p:tgtEl>
                                          <p:spTgt spid="237572">
                                            <p:txEl>
                                              <p:pRg st="1" end="1"/>
                                            </p:txEl>
                                          </p:spTgt>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237572">
                                            <p:txEl>
                                              <p:pRg st="2" end="2"/>
                                            </p:txEl>
                                          </p:spTgt>
                                        </p:tgtEl>
                                        <p:attrNameLst>
                                          <p:attrName>style.visibility</p:attrName>
                                        </p:attrNameLst>
                                      </p:cBhvr>
                                      <p:to>
                                        <p:strVal val="visible"/>
                                      </p:to>
                                    </p:set>
                                    <p:animEffect transition="in" filter="circle(in)">
                                      <p:cBhvr>
                                        <p:cTn id="18" dur="2000"/>
                                        <p:tgtEl>
                                          <p:spTgt spid="237572">
                                            <p:txEl>
                                              <p:pRg st="2" end="2"/>
                                            </p:txEl>
                                          </p:spTgt>
                                        </p:tgtEl>
                                      </p:cBhvr>
                                    </p:animEffect>
                                  </p:childTnLst>
                                </p:cTn>
                              </p:par>
                            </p:childTnLst>
                          </p:cTn>
                        </p:par>
                        <p:par>
                          <p:cTn id="19" fill="hold">
                            <p:stCondLst>
                              <p:cond delay="6000"/>
                            </p:stCondLst>
                            <p:childTnLst>
                              <p:par>
                                <p:cTn id="20" presetID="6" presetClass="entr" presetSubtype="16" fill="hold" nodeType="afterEffect">
                                  <p:stCondLst>
                                    <p:cond delay="0"/>
                                  </p:stCondLst>
                                  <p:childTnLst>
                                    <p:set>
                                      <p:cBhvr>
                                        <p:cTn id="21" dur="1" fill="hold">
                                          <p:stCondLst>
                                            <p:cond delay="0"/>
                                          </p:stCondLst>
                                        </p:cTn>
                                        <p:tgtEl>
                                          <p:spTgt spid="237572">
                                            <p:txEl>
                                              <p:pRg st="3" end="3"/>
                                            </p:txEl>
                                          </p:spTgt>
                                        </p:tgtEl>
                                        <p:attrNameLst>
                                          <p:attrName>style.visibility</p:attrName>
                                        </p:attrNameLst>
                                      </p:cBhvr>
                                      <p:to>
                                        <p:strVal val="visible"/>
                                      </p:to>
                                    </p:set>
                                    <p:animEffect transition="in" filter="circle(in)">
                                      <p:cBhvr>
                                        <p:cTn id="22" dur="2000"/>
                                        <p:tgtEl>
                                          <p:spTgt spid="2375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37572">
                                            <p:txEl>
                                              <p:pRg st="4" end="4"/>
                                            </p:txEl>
                                          </p:spTgt>
                                        </p:tgtEl>
                                        <p:attrNameLst>
                                          <p:attrName>style.visibility</p:attrName>
                                        </p:attrNameLst>
                                      </p:cBhvr>
                                      <p:to>
                                        <p:strVal val="visible"/>
                                      </p:to>
                                    </p:set>
                                    <p:anim calcmode="lin" valueType="num">
                                      <p:cBhvr>
                                        <p:cTn id="27" dur="500" fill="hold"/>
                                        <p:tgtEl>
                                          <p:spTgt spid="23757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3757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37572">
                                            <p:txEl>
                                              <p:pRg st="4" end="4"/>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37572">
                                            <p:txEl>
                                              <p:pRg st="5" end="5"/>
                                            </p:txEl>
                                          </p:spTgt>
                                        </p:tgtEl>
                                        <p:attrNameLst>
                                          <p:attrName>style.visibility</p:attrName>
                                        </p:attrNameLst>
                                      </p:cBhvr>
                                      <p:to>
                                        <p:strVal val="visible"/>
                                      </p:to>
                                    </p:set>
                                    <p:anim calcmode="lin" valueType="num">
                                      <p:cBhvr>
                                        <p:cTn id="33" dur="500" fill="hold"/>
                                        <p:tgtEl>
                                          <p:spTgt spid="237572">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37572">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2375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2" name="Rectangle 4"/>
          <p:cNvSpPr>
            <a:spLocks noGrp="1" noChangeArrowheads="1"/>
          </p:cNvSpPr>
          <p:nvPr>
            <p:ph type="subTitle" idx="1"/>
          </p:nvPr>
        </p:nvSpPr>
        <p:spPr>
          <a:xfrm>
            <a:off x="152400" y="304800"/>
            <a:ext cx="8686800" cy="6248400"/>
          </a:xfrm>
          <a:solidFill>
            <a:srgbClr val="FFFFFF">
              <a:alpha val="90000"/>
            </a:srgbClr>
          </a:solidFill>
        </p:spPr>
        <p:txBody>
          <a:bodyPr/>
          <a:lstStyle/>
          <a:p>
            <a:pPr>
              <a:spcBef>
                <a:spcPct val="0"/>
              </a:spcBef>
              <a:defRPr/>
            </a:pPr>
            <a:r>
              <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rPr>
              <a:t>#3- He Did Not Promise to Deliver you From</a:t>
            </a:r>
            <a:endPar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endParaRPr>
          </a:p>
          <a:p>
            <a:pPr algn="l">
              <a:spcBef>
                <a:spcPct val="0"/>
              </a:spcBef>
              <a:defRPr/>
            </a:pPr>
            <a:r>
              <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rPr>
              <a:t> the Fire, but to Walk with You Through It!  </a:t>
            </a:r>
            <a:endPar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endParaRPr>
          </a:p>
          <a:p>
            <a:pPr algn="l">
              <a:spcBef>
                <a:spcPct val="0"/>
              </a:spcBef>
              <a:defRPr/>
            </a:pPr>
            <a:r>
              <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rPr>
              <a:t>         (</a:t>
            </a:r>
            <a:r>
              <a:rPr lang="en-US" altLang="ko-KR" sz="3000" b="1" dirty="0">
                <a:solidFill>
                  <a:srgbClr val="000000"/>
                </a:solidFill>
                <a:effectLst>
                  <a:outerShdw blurRad="38100" dist="38100" dir="2700000" algn="tl">
                    <a:srgbClr val="000000">
                      <a:alpha val="43137"/>
                    </a:srgbClr>
                  </a:outerShdw>
                </a:effectLst>
                <a:ea typeface="굴림" panose="020B0600000101010101" pitchFamily="34" charset="-127"/>
              </a:rPr>
              <a:t>Our P</a:t>
            </a:r>
            <a:r>
              <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rPr>
              <a:t>rotection</a:t>
            </a:r>
            <a:r>
              <a:rPr lang="en-US" altLang="ko-KR" sz="3000" b="1" dirty="0">
                <a:solidFill>
                  <a:srgbClr val="000000"/>
                </a:solidFill>
                <a:effectLst>
                  <a:outerShdw blurRad="38100" dist="38100" dir="2700000" algn="tl">
                    <a:srgbClr val="000000">
                      <a:alpha val="43137"/>
                    </a:srgbClr>
                  </a:outerShdw>
                </a:effectLst>
                <a:ea typeface="굴림" panose="020B0600000101010101" pitchFamily="34" charset="-127"/>
              </a:rPr>
              <a:t>-His Presence</a:t>
            </a:r>
            <a:r>
              <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rPr>
              <a:t>)</a:t>
            </a:r>
            <a:br>
              <a:rPr lang="ko-KR" altLang="en-US" sz="3000" b="1" dirty="0">
                <a:solidFill>
                  <a:srgbClr val="000000"/>
                </a:solidFill>
                <a:effectLst>
                  <a:outerShdw blurRad="38100" dist="38100" dir="2700000" algn="tl">
                    <a:srgbClr val="000000">
                      <a:alpha val="43137"/>
                    </a:srgbClr>
                  </a:outerShdw>
                </a:effectLst>
                <a:ea typeface="굴림" panose="020B0600000101010101" pitchFamily="34" charset="-127"/>
              </a:rPr>
            </a:br>
            <a:r>
              <a:rPr lang="ko-KR" altLang="en-US" baseline="30000" dirty="0">
                <a:solidFill>
                  <a:srgbClr val="000000"/>
                </a:solidFill>
                <a:effectLst>
                  <a:outerShdw blurRad="38100" dist="38100" dir="2700000" algn="tl">
                    <a:srgbClr val="000000">
                      <a:alpha val="43137"/>
                    </a:srgbClr>
                  </a:outerShdw>
                </a:effectLst>
                <a:ea typeface="굴림" panose="020B0600000101010101" pitchFamily="34" charset="-127"/>
              </a:rPr>
              <a:t>1 </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But now thus saith the LORD that </a:t>
            </a:r>
            <a:r>
              <a:rPr lang="ko-KR" altLang="en-US" u="sng" dirty="0">
                <a:solidFill>
                  <a:srgbClr val="000000"/>
                </a:solidFill>
                <a:effectLst>
                  <a:outerShdw blurRad="38100" dist="38100" dir="2700000" algn="tl">
                    <a:srgbClr val="000000">
                      <a:alpha val="43137"/>
                    </a:srgbClr>
                  </a:outerShdw>
                </a:effectLst>
                <a:ea typeface="굴림" panose="020B0600000101010101" pitchFamily="34" charset="-127"/>
              </a:rPr>
              <a:t>created</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thee, O </a:t>
            </a:r>
            <a:r>
              <a:rPr lang="ko-KR" altLang="en-US" u="sng" dirty="0">
                <a:solidFill>
                  <a:srgbClr val="000000"/>
                </a:solidFill>
                <a:effectLst>
                  <a:outerShdw blurRad="38100" dist="38100" dir="2700000" algn="tl">
                    <a:srgbClr val="000000">
                      <a:alpha val="43137"/>
                    </a:srgbClr>
                  </a:outerShdw>
                </a:effectLst>
                <a:ea typeface="굴림" panose="020B0600000101010101" pitchFamily="34" charset="-127"/>
              </a:rPr>
              <a:t>Jacob</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and he that </a:t>
            </a:r>
            <a:r>
              <a:rPr lang="ko-KR" altLang="en-US" u="sng" dirty="0">
                <a:solidFill>
                  <a:srgbClr val="000000"/>
                </a:solidFill>
                <a:effectLst>
                  <a:outerShdw blurRad="38100" dist="38100" dir="2700000" algn="tl">
                    <a:srgbClr val="000000">
                      <a:alpha val="43137"/>
                    </a:srgbClr>
                  </a:outerShdw>
                </a:effectLst>
                <a:ea typeface="굴림" panose="020B0600000101010101" pitchFamily="34" charset="-127"/>
              </a:rPr>
              <a:t>formed</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thee, O </a:t>
            </a:r>
            <a:r>
              <a:rPr lang="ko-KR" altLang="en-US" u="sng" dirty="0">
                <a:solidFill>
                  <a:srgbClr val="000000"/>
                </a:solidFill>
                <a:effectLst>
                  <a:outerShdw blurRad="38100" dist="38100" dir="2700000" algn="tl">
                    <a:srgbClr val="000000">
                      <a:alpha val="43137"/>
                    </a:srgbClr>
                  </a:outerShdw>
                </a:effectLst>
                <a:ea typeface="굴림" panose="020B0600000101010101" pitchFamily="34" charset="-127"/>
              </a:rPr>
              <a:t>Israel</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Fear not: for I have redeemed thee, I have called </a:t>
            </a:r>
            <a:r>
              <a:rPr lang="ko-KR" altLang="en-US" i="1" dirty="0">
                <a:solidFill>
                  <a:srgbClr val="000000"/>
                </a:solidFill>
                <a:effectLst>
                  <a:outerShdw blurRad="38100" dist="38100" dir="2700000" algn="tl">
                    <a:srgbClr val="000000">
                      <a:alpha val="43137"/>
                    </a:srgbClr>
                  </a:outerShdw>
                </a:effectLst>
                <a:ea typeface="굴림" panose="020B0600000101010101" pitchFamily="34" charset="-127"/>
              </a:rPr>
              <a:t>thee</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by thy name; thou </a:t>
            </a:r>
            <a:r>
              <a:rPr lang="ko-KR" altLang="en-US" i="1" dirty="0">
                <a:solidFill>
                  <a:srgbClr val="000000"/>
                </a:solidFill>
                <a:effectLst>
                  <a:outerShdw blurRad="38100" dist="38100" dir="2700000" algn="tl">
                    <a:srgbClr val="000000">
                      <a:alpha val="43137"/>
                    </a:srgbClr>
                  </a:outerShdw>
                </a:effectLst>
                <a:ea typeface="굴림" panose="020B0600000101010101" pitchFamily="34" charset="-127"/>
              </a:rPr>
              <a:t>art</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mine. </a:t>
            </a:r>
            <a:r>
              <a:rPr lang="ko-KR" altLang="en-US" baseline="30000" dirty="0">
                <a:solidFill>
                  <a:srgbClr val="000000"/>
                </a:solidFill>
                <a:effectLst>
                  <a:outerShdw blurRad="38100" dist="38100" dir="2700000" algn="tl">
                    <a:srgbClr val="000000">
                      <a:alpha val="43137"/>
                    </a:srgbClr>
                  </a:outerShdw>
                </a:effectLst>
                <a:ea typeface="굴림" panose="020B0600000101010101" pitchFamily="34" charset="-127"/>
              </a:rPr>
              <a:t>2 </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When thou passest through the waters, I </a:t>
            </a:r>
            <a:r>
              <a:rPr lang="ko-KR" altLang="en-US" i="1" dirty="0">
                <a:solidFill>
                  <a:srgbClr val="000000"/>
                </a:solidFill>
                <a:effectLst>
                  <a:outerShdw blurRad="38100" dist="38100" dir="2700000" algn="tl">
                    <a:srgbClr val="000000">
                      <a:alpha val="43137"/>
                    </a:srgbClr>
                  </a:outerShdw>
                </a:effectLst>
                <a:ea typeface="굴림" panose="020B0600000101010101" pitchFamily="34" charset="-127"/>
              </a:rPr>
              <a:t>will be</a:t>
            </a:r>
            <a:r>
              <a:rPr lang="ko-KR" altLang="en-US" dirty="0">
                <a:solidFill>
                  <a:srgbClr val="000000"/>
                </a:solidFill>
                <a:effectLst>
                  <a:outerShdw blurRad="38100" dist="38100" dir="2700000" algn="tl">
                    <a:srgbClr val="000000">
                      <a:alpha val="43137"/>
                    </a:srgbClr>
                  </a:outerShdw>
                </a:effectLst>
                <a:ea typeface="굴림" panose="020B0600000101010101" pitchFamily="34" charset="-127"/>
              </a:rPr>
              <a:t> with thee; and through the rivers, they shall not overflow thee: when thou walkest through the fire, thou shalt not be burned; neither shall the flame kindle upon thee. </a:t>
            </a:r>
            <a:r>
              <a:rPr lang="ko-KR" altLang="en-US" b="1" dirty="0">
                <a:solidFill>
                  <a:srgbClr val="000000"/>
                </a:solidFill>
                <a:effectLst>
                  <a:outerShdw blurRad="38100" dist="38100" dir="2700000" algn="tl">
                    <a:srgbClr val="000000">
                      <a:alpha val="43137"/>
                    </a:srgbClr>
                  </a:outerShdw>
                </a:effectLst>
                <a:ea typeface="굴림" panose="020B0600000101010101" pitchFamily="34" charset="-127"/>
              </a:rPr>
              <a:t>Isaiah 43:1-2 (KJV)</a:t>
            </a:r>
            <a:endParaRPr lang="en-US" altLang="ko-KR" b="1" dirty="0">
              <a:solidFill>
                <a:srgbClr val="000000"/>
              </a:solidFill>
              <a:effectLst>
                <a:outerShdw blurRad="38100" dist="38100" dir="2700000" algn="tl">
                  <a:srgbClr val="000000">
                    <a:alpha val="43137"/>
                  </a:srgbClr>
                </a:outerShdw>
              </a:effectLst>
              <a:ea typeface="굴림" panose="020B0600000101010101" pitchFamily="34" charset="-127"/>
            </a:endParaRPr>
          </a:p>
          <a:p>
            <a:pPr eaLnBrk="1">
              <a:spcBef>
                <a:spcPts val="1200"/>
              </a:spcBef>
              <a:defRPr/>
            </a:pPr>
            <a:r>
              <a:rPr lang="ko-KR" altLang="en-US" sz="3200" b="1" dirty="0">
                <a:solidFill>
                  <a:srgbClr val="000000"/>
                </a:solidFill>
                <a:effectLst>
                  <a:outerShdw blurRad="38100" dist="38100" dir="2700000" algn="tl">
                    <a:srgbClr val="000000">
                      <a:alpha val="43137"/>
                    </a:srgbClr>
                  </a:outerShdw>
                </a:effectLst>
                <a:ea typeface="굴림" panose="020B0600000101010101" pitchFamily="34" charset="-127"/>
              </a:rPr>
              <a:t>#4</a:t>
            </a:r>
            <a:r>
              <a:rPr lang="en-US" altLang="ko-KR" sz="3200" b="1" dirty="0">
                <a:solidFill>
                  <a:srgbClr val="000000"/>
                </a:solidFill>
                <a:effectLst>
                  <a:outerShdw blurRad="38100" dist="38100" dir="2700000" algn="tl">
                    <a:srgbClr val="000000">
                      <a:alpha val="43137"/>
                    </a:srgbClr>
                  </a:outerShdw>
                </a:effectLst>
                <a:ea typeface="굴림" panose="020B0600000101010101" pitchFamily="34" charset="-127"/>
              </a:rPr>
              <a:t>- </a:t>
            </a:r>
            <a:r>
              <a:rPr lang="ko-KR" altLang="en-US" sz="3200" b="1" dirty="0">
                <a:solidFill>
                  <a:srgbClr val="000000"/>
                </a:solidFill>
                <a:effectLst>
                  <a:outerShdw blurRad="38100" dist="38100" dir="2700000" algn="tl">
                    <a:srgbClr val="000000">
                      <a:alpha val="43137"/>
                    </a:srgbClr>
                  </a:outerShdw>
                </a:effectLst>
                <a:ea typeface="굴림" panose="020B0600000101010101" pitchFamily="34" charset="-127"/>
              </a:rPr>
              <a:t>There is More in Store for...</a:t>
            </a:r>
            <a:endParaRPr lang="ko-KR" altLang="en-US" sz="3200" b="1" dirty="0">
              <a:solidFill>
                <a:srgbClr val="000000"/>
              </a:solidFill>
              <a:effectLst>
                <a:outerShdw blurRad="38100" dist="38100" dir="2700000" algn="tl">
                  <a:srgbClr val="000000">
                    <a:alpha val="43137"/>
                  </a:srgbClr>
                </a:outerShdw>
              </a:effectLst>
              <a:ea typeface="굴림" panose="020B0600000101010101" pitchFamily="34" charset="-127"/>
            </a:endParaRPr>
          </a:p>
          <a:p>
            <a:pPr algn="l" eaLnBrk="1">
              <a:spcBef>
                <a:spcPct val="0"/>
              </a:spcBef>
              <a:defRPr/>
            </a:pPr>
            <a:r>
              <a:rPr lang="ko-KR" altLang="en-US" sz="3200" b="1" dirty="0">
                <a:solidFill>
                  <a:srgbClr val="000000"/>
                </a:solidFill>
                <a:effectLst>
                  <a:outerShdw blurRad="38100" dist="38100" dir="2700000" algn="tl">
                    <a:srgbClr val="000000">
                      <a:alpha val="43137"/>
                    </a:srgbClr>
                  </a:outerShdw>
                </a:effectLst>
                <a:ea typeface="굴림" panose="020B0600000101010101" pitchFamily="34" charset="-127"/>
              </a:rPr>
              <a:t>            ...Your Life/ Ministry! </a:t>
            </a:r>
            <a:r>
              <a:rPr lang="en-US" altLang="ko-KR" sz="3200" b="1" dirty="0">
                <a:solidFill>
                  <a:srgbClr val="000000"/>
                </a:solidFill>
                <a:effectLst>
                  <a:outerShdw blurRad="38100" dist="38100" dir="2700000" algn="tl">
                    <a:srgbClr val="000000">
                      <a:alpha val="43137"/>
                    </a:srgbClr>
                  </a:outerShdw>
                </a:effectLst>
                <a:ea typeface="굴림" panose="020B0600000101010101" pitchFamily="34" charset="-127"/>
              </a:rPr>
              <a:t>(Our P</a:t>
            </a:r>
            <a:r>
              <a:rPr lang="ko-KR" altLang="en-US" sz="3200" b="1" dirty="0">
                <a:solidFill>
                  <a:srgbClr val="000000"/>
                </a:solidFill>
                <a:effectLst>
                  <a:outerShdw blurRad="38100" dist="38100" dir="2700000" algn="tl">
                    <a:srgbClr val="000000">
                      <a:alpha val="43137"/>
                    </a:srgbClr>
                  </a:outerShdw>
                </a:effectLst>
                <a:ea typeface="굴림" panose="020B0600000101010101" pitchFamily="34" charset="-127"/>
              </a:rPr>
              <a:t>otential) </a:t>
            </a:r>
            <a:endParaRPr lang="en-US" altLang="ko-KR" sz="3200" b="1" dirty="0">
              <a:solidFill>
                <a:srgbClr val="000000"/>
              </a:solidFill>
              <a:effectLst>
                <a:outerShdw blurRad="38100" dist="38100" dir="2700000" algn="tl">
                  <a:srgbClr val="000000">
                    <a:alpha val="43137"/>
                  </a:srgbClr>
                </a:outerShdw>
              </a:effectLst>
              <a:ea typeface="굴림" panose="020B0600000101010101" pitchFamily="34" charset="-127"/>
            </a:endParaRPr>
          </a:p>
          <a:p>
            <a:pPr algn="l" eaLnBrk="1">
              <a:spcBef>
                <a:spcPct val="0"/>
              </a:spcBef>
              <a:defRPr/>
            </a:pPr>
            <a:r>
              <a:rPr lang="en-US" altLang="ko-KR" sz="2800" b="1" dirty="0">
                <a:solidFill>
                  <a:srgbClr val="000000"/>
                </a:solidFill>
                <a:effectLst>
                  <a:outerShdw blurRad="38100" dist="38100" dir="2700000" algn="tl">
                    <a:srgbClr val="000000">
                      <a:alpha val="43137"/>
                    </a:srgbClr>
                  </a:outerShdw>
                </a:effectLst>
                <a:ea typeface="굴림" panose="020B0600000101010101" pitchFamily="34" charset="-127"/>
              </a:rPr>
              <a:t>Hosea 10:12- </a:t>
            </a:r>
            <a:r>
              <a:rPr lang="en-US" altLang="ko-KR" sz="2800" b="1" i="1" dirty="0">
                <a:solidFill>
                  <a:srgbClr val="000000"/>
                </a:solidFill>
                <a:effectLst>
                  <a:outerShdw blurRad="38100" dist="38100" dir="2700000" algn="tl">
                    <a:srgbClr val="000000">
                      <a:alpha val="43137"/>
                    </a:srgbClr>
                  </a:outerShdw>
                </a:effectLst>
                <a:ea typeface="굴림" panose="020B0600000101010101" pitchFamily="34" charset="-127"/>
              </a:rPr>
              <a:t>Break Up Your Fallow Ground</a:t>
            </a:r>
            <a:endParaRPr lang="en-US" altLang="ko-KR" sz="2800" b="1" i="1" dirty="0">
              <a:solidFill>
                <a:srgbClr val="000000"/>
              </a:solidFill>
              <a:effectLst>
                <a:outerShdw blurRad="38100" dist="38100" dir="2700000" algn="tl">
                  <a:srgbClr val="000000">
                    <a:alpha val="43137"/>
                  </a:srgbClr>
                </a:outerShdw>
              </a:effectLst>
              <a:ea typeface="굴림" panose="020B0600000101010101" pitchFamily="34" charset="-127"/>
            </a:endParaRPr>
          </a:p>
          <a:p>
            <a:pPr algn="l" eaLnBrk="1">
              <a:spcBef>
                <a:spcPct val="0"/>
              </a:spcBef>
              <a:defRPr/>
            </a:pPr>
            <a:endParaRPr lang="ko-KR" altLang="en-US" dirty="0">
              <a:solidFill>
                <a:srgbClr val="000000"/>
              </a:solidFill>
              <a:effectLst>
                <a:outerShdw blurRad="38100" dist="38100" dir="2700000" algn="tl">
                  <a:srgbClr val="000000">
                    <a:alpha val="43137"/>
                  </a:srgbClr>
                </a:outerShdw>
              </a:effectLst>
              <a:ea typeface="굴림" panose="020B0600000101010101" pitchFamily="34" charset="-127"/>
            </a:endParaRPr>
          </a:p>
          <a:p>
            <a:pPr algn="l">
              <a:spcBef>
                <a:spcPts val="400"/>
              </a:spcBef>
              <a:defRPr/>
            </a:pPr>
            <a:endParaRPr lang="ko-KR" altLang="en-US" sz="1800" dirty="0">
              <a:solidFill>
                <a:srgbClr val="000000"/>
              </a:solidFill>
              <a:ea typeface="굴림" panose="020B0600000101010101" pitchFamily="34" charset="-127"/>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7572">
                                            <p:bg/>
                                          </p:spTgt>
                                        </p:tgtEl>
                                        <p:attrNameLst>
                                          <p:attrName>style.visibility</p:attrName>
                                        </p:attrNameLst>
                                      </p:cBhvr>
                                      <p:to>
                                        <p:strVal val="visible"/>
                                      </p:to>
                                    </p:set>
                                    <p:anim calcmode="lin" valueType="num">
                                      <p:cBhvr>
                                        <p:cTn id="7" dur="2000" fill="hold"/>
                                        <p:tgtEl>
                                          <p:spTgt spid="237572">
                                            <p:bg/>
                                          </p:spTgt>
                                        </p:tgtEl>
                                        <p:attrNameLst>
                                          <p:attrName>ppt_w</p:attrName>
                                        </p:attrNameLst>
                                      </p:cBhvr>
                                      <p:tavLst>
                                        <p:tav tm="0">
                                          <p:val>
                                            <p:fltVal val="0"/>
                                          </p:val>
                                        </p:tav>
                                        <p:tav tm="100000">
                                          <p:val>
                                            <p:strVal val="#ppt_w"/>
                                          </p:val>
                                        </p:tav>
                                      </p:tavLst>
                                    </p:anim>
                                    <p:anim calcmode="lin" valueType="num">
                                      <p:cBhvr>
                                        <p:cTn id="8" dur="2000" fill="hold"/>
                                        <p:tgtEl>
                                          <p:spTgt spid="237572">
                                            <p:bg/>
                                          </p:spTgt>
                                        </p:tgtEl>
                                        <p:attrNameLst>
                                          <p:attrName>ppt_h</p:attrName>
                                        </p:attrNameLst>
                                      </p:cBhvr>
                                      <p:tavLst>
                                        <p:tav tm="0">
                                          <p:val>
                                            <p:fltVal val="0"/>
                                          </p:val>
                                        </p:tav>
                                        <p:tav tm="100000">
                                          <p:val>
                                            <p:strVal val="#ppt_h"/>
                                          </p:val>
                                        </p:tav>
                                      </p:tavLst>
                                    </p:anim>
                                    <p:animEffect transition="in" filter="fade">
                                      <p:cBhvr>
                                        <p:cTn id="9" dur="2000"/>
                                        <p:tgtEl>
                                          <p:spTgt spid="237572">
                                            <p:bg/>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37572">
                                            <p:txEl>
                                              <p:pRg st="0" end="0"/>
                                            </p:txEl>
                                          </p:spTgt>
                                        </p:tgtEl>
                                        <p:attrNameLst>
                                          <p:attrName>style.visibility</p:attrName>
                                        </p:attrNameLst>
                                      </p:cBhvr>
                                      <p:to>
                                        <p:strVal val="visible"/>
                                      </p:to>
                                    </p:set>
                                    <p:anim calcmode="lin" valueType="num">
                                      <p:cBhvr>
                                        <p:cTn id="12" dur="2000" fill="hold"/>
                                        <p:tgtEl>
                                          <p:spTgt spid="237572">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237572">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237572">
                                            <p:txEl>
                                              <p:pRg st="0" end="0"/>
                                            </p:txEl>
                                          </p:spTgt>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237572">
                                            <p:txEl>
                                              <p:pRg st="1" end="1"/>
                                            </p:txEl>
                                          </p:spTgt>
                                        </p:tgtEl>
                                        <p:attrNameLst>
                                          <p:attrName>style.visibility</p:attrName>
                                        </p:attrNameLst>
                                      </p:cBhvr>
                                      <p:to>
                                        <p:strVal val="visible"/>
                                      </p:to>
                                    </p:set>
                                    <p:anim calcmode="lin" valueType="num">
                                      <p:cBhvr>
                                        <p:cTn id="18" dur="2000" fill="hold"/>
                                        <p:tgtEl>
                                          <p:spTgt spid="237572">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237572">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237572">
                                            <p:txEl>
                                              <p:pRg st="1" end="1"/>
                                            </p:txEl>
                                          </p:spTgt>
                                        </p:tgtEl>
                                      </p:cBhvr>
                                    </p:animEffect>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237572">
                                            <p:txEl>
                                              <p:pRg st="2" end="2"/>
                                            </p:txEl>
                                          </p:spTgt>
                                        </p:tgtEl>
                                        <p:attrNameLst>
                                          <p:attrName>style.visibility</p:attrName>
                                        </p:attrNameLst>
                                      </p:cBhvr>
                                      <p:to>
                                        <p:strVal val="visible"/>
                                      </p:to>
                                    </p:set>
                                    <p:anim calcmode="lin" valueType="num">
                                      <p:cBhvr>
                                        <p:cTn id="24" dur="2000" fill="hold"/>
                                        <p:tgtEl>
                                          <p:spTgt spid="237572">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237572">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23757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37572">
                                            <p:txEl>
                                              <p:pRg st="3" end="3"/>
                                            </p:txEl>
                                          </p:spTgt>
                                        </p:tgtEl>
                                        <p:attrNameLst>
                                          <p:attrName>style.visibility</p:attrName>
                                        </p:attrNameLst>
                                      </p:cBhvr>
                                      <p:to>
                                        <p:strVal val="visible"/>
                                      </p:to>
                                    </p:set>
                                    <p:anim calcmode="lin" valueType="num">
                                      <p:cBhvr>
                                        <p:cTn id="31" dur="2000" fill="hold"/>
                                        <p:tgtEl>
                                          <p:spTgt spid="237572">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237572">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237572">
                                            <p:txEl>
                                              <p:pRg st="3" end="3"/>
                                            </p:txEl>
                                          </p:spTgt>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237572">
                                            <p:txEl>
                                              <p:pRg st="4" end="4"/>
                                            </p:txEl>
                                          </p:spTgt>
                                        </p:tgtEl>
                                        <p:attrNameLst>
                                          <p:attrName>style.visibility</p:attrName>
                                        </p:attrNameLst>
                                      </p:cBhvr>
                                      <p:to>
                                        <p:strVal val="visible"/>
                                      </p:to>
                                    </p:set>
                                    <p:anim calcmode="lin" valueType="num">
                                      <p:cBhvr>
                                        <p:cTn id="37" dur="2000" fill="hold"/>
                                        <p:tgtEl>
                                          <p:spTgt spid="237572">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237572">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237572">
                                            <p:txEl>
                                              <p:pRg st="4" end="4"/>
                                            </p:txEl>
                                          </p:spTgt>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37572">
                                            <p:txEl>
                                              <p:pRg st="5" end="5"/>
                                            </p:txEl>
                                          </p:spTgt>
                                        </p:tgtEl>
                                        <p:attrNameLst>
                                          <p:attrName>style.visibility</p:attrName>
                                        </p:attrNameLst>
                                      </p:cBhvr>
                                      <p:to>
                                        <p:strVal val="visible"/>
                                      </p:to>
                                    </p:set>
                                    <p:anim calcmode="lin" valueType="num">
                                      <p:cBhvr>
                                        <p:cTn id="43" dur="2000" fill="hold"/>
                                        <p:tgtEl>
                                          <p:spTgt spid="237572">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237572">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2375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2" name="Rectangle 4"/>
          <p:cNvSpPr>
            <a:spLocks noGrp="1" noChangeArrowheads="1"/>
          </p:cNvSpPr>
          <p:nvPr>
            <p:ph type="subTitle" idx="1"/>
          </p:nvPr>
        </p:nvSpPr>
        <p:spPr>
          <a:xfrm>
            <a:off x="0" y="533400"/>
            <a:ext cx="9220200" cy="5638800"/>
          </a:xfrm>
          <a:solidFill>
            <a:srgbClr val="FFFFFF">
              <a:alpha val="90000"/>
            </a:srgbClr>
          </a:solidFill>
        </p:spPr>
        <p:txBody>
          <a:bodyPr/>
          <a:lstStyle/>
          <a:p>
            <a:pPr eaLnBrk="1">
              <a:spcBef>
                <a:spcPct val="0"/>
              </a:spcBef>
              <a:defRPr/>
            </a:pPr>
            <a:r>
              <a:rPr lang="ko-KR" altLang="en-US" sz="3200" b="1" dirty="0">
                <a:solidFill>
                  <a:srgbClr val="000000"/>
                </a:solidFill>
                <a:effectLst>
                  <a:outerShdw blurRad="38100" dist="38100" dir="2700000" algn="tl">
                    <a:srgbClr val="C0C0C0"/>
                  </a:outerShdw>
                </a:effectLst>
                <a:ea typeface="굴림" panose="020B0600000101010101" pitchFamily="34" charset="-127"/>
              </a:rPr>
              <a:t>#</a:t>
            </a:r>
            <a:r>
              <a:rPr lang="en-US" altLang="ko-KR" sz="3200" b="1" dirty="0">
                <a:solidFill>
                  <a:srgbClr val="000000"/>
                </a:solidFill>
                <a:effectLst>
                  <a:outerShdw blurRad="38100" dist="38100" dir="2700000" algn="tl">
                    <a:srgbClr val="C0C0C0"/>
                  </a:outerShdw>
                </a:effectLst>
                <a:ea typeface="굴림" panose="020B0600000101010101" pitchFamily="34" charset="-127"/>
              </a:rPr>
              <a:t>5-  </a:t>
            </a:r>
            <a:r>
              <a:rPr lang="ko-KR" altLang="en-US" sz="3200" b="1" dirty="0">
                <a:solidFill>
                  <a:srgbClr val="000000"/>
                </a:solidFill>
                <a:effectLst>
                  <a:outerShdw blurRad="38100" dist="38100" dir="2700000" algn="tl">
                    <a:srgbClr val="C0C0C0"/>
                  </a:outerShdw>
                </a:effectLst>
                <a:ea typeface="굴림" panose="020B0600000101010101" pitchFamily="34" charset="-127"/>
              </a:rPr>
              <a:t>When We Obey the Voice of God… </a:t>
            </a:r>
            <a:endParaRPr lang="ko-KR" altLang="en-US" sz="3200" b="1" dirty="0">
              <a:solidFill>
                <a:srgbClr val="000000"/>
              </a:solidFill>
              <a:effectLst>
                <a:outerShdw blurRad="38100" dist="38100" dir="2700000" algn="tl">
                  <a:srgbClr val="C0C0C0"/>
                </a:outerShdw>
              </a:effectLst>
              <a:ea typeface="굴림" panose="020B0600000101010101" pitchFamily="34" charset="-127"/>
            </a:endParaRPr>
          </a:p>
          <a:p>
            <a:pPr algn="l" eaLnBrk="1">
              <a:spcBef>
                <a:spcPct val="0"/>
              </a:spcBef>
              <a:defRPr/>
            </a:pPr>
            <a:r>
              <a:rPr lang="ko-KR" altLang="en-US" sz="3200" b="1" dirty="0">
                <a:solidFill>
                  <a:srgbClr val="000000"/>
                </a:solidFill>
                <a:effectLst>
                  <a:outerShdw blurRad="38100" dist="38100" dir="2700000" algn="tl">
                    <a:srgbClr val="C0C0C0"/>
                  </a:outerShdw>
                </a:effectLst>
                <a:ea typeface="굴림" panose="020B0600000101010101" pitchFamily="34" charset="-127"/>
              </a:rPr>
              <a:t>     …We Are Unstoppable  (</a:t>
            </a:r>
            <a:r>
              <a:rPr lang="en-US" altLang="ko-KR" sz="3200" b="1" dirty="0">
                <a:solidFill>
                  <a:srgbClr val="000000"/>
                </a:solidFill>
                <a:effectLst>
                  <a:outerShdw blurRad="38100" dist="38100" dir="2700000" algn="tl">
                    <a:srgbClr val="C0C0C0"/>
                  </a:outerShdw>
                </a:effectLst>
                <a:ea typeface="굴림" panose="020B0600000101010101" pitchFamily="34" charset="-127"/>
              </a:rPr>
              <a:t>Our Persevering</a:t>
            </a:r>
            <a:r>
              <a:rPr lang="ko-KR" altLang="en-US" sz="3200" b="1" dirty="0">
                <a:solidFill>
                  <a:srgbClr val="000000"/>
                </a:solidFill>
                <a:effectLst>
                  <a:outerShdw blurRad="38100" dist="38100" dir="2700000" algn="tl">
                    <a:srgbClr val="C0C0C0"/>
                  </a:outerShdw>
                </a:effectLst>
                <a:ea typeface="굴림" panose="020B0600000101010101" pitchFamily="34" charset="-127"/>
              </a:rPr>
              <a:t>) </a:t>
            </a:r>
            <a:endParaRPr lang="ko-KR" altLang="en-US" sz="3200" b="1" dirty="0">
              <a:solidFill>
                <a:srgbClr val="000000"/>
              </a:solidFill>
              <a:effectLst>
                <a:outerShdw blurRad="38100" dist="38100" dir="2700000" algn="tl">
                  <a:srgbClr val="C0C0C0"/>
                </a:outerShdw>
              </a:effectLst>
              <a:ea typeface="굴림" panose="020B0600000101010101" pitchFamily="34" charset="-127"/>
            </a:endParaRPr>
          </a:p>
          <a:p>
            <a:pPr algn="l" eaLnBrk="1">
              <a:spcBef>
                <a:spcPts val="400"/>
              </a:spcBef>
              <a:defRPr/>
            </a:pPr>
            <a:r>
              <a:rPr lang="ko-KR" altLang="en-US" sz="2800" dirty="0">
                <a:solidFill>
                  <a:srgbClr val="000000"/>
                </a:solidFill>
                <a:effectLst>
                  <a:outerShdw blurRad="38100" dist="38100" dir="2700000" algn="tl">
                    <a:srgbClr val="000000">
                      <a:alpha val="43137"/>
                    </a:srgbClr>
                  </a:outerShdw>
                </a:effectLst>
                <a:ea typeface="굴림" panose="020B0600000101010101" pitchFamily="34" charset="-127"/>
              </a:rPr>
              <a:t>So shall My word be that goes forth out of My mouth: it shall not return to Me void [without producing any effect, useless], but it shall accomplish that which I please</a:t>
            </a:r>
            <a:r>
              <a:rPr lang="en-US" altLang="ko-KR" sz="2800" dirty="0">
                <a:solidFill>
                  <a:srgbClr val="000000"/>
                </a:solidFill>
                <a:effectLst>
                  <a:outerShdw blurRad="38100" dist="38100" dir="2700000" algn="tl">
                    <a:srgbClr val="000000">
                      <a:alpha val="43137"/>
                    </a:srgbClr>
                  </a:outerShdw>
                </a:effectLst>
                <a:ea typeface="굴림" panose="020B0600000101010101" pitchFamily="34" charset="-127"/>
              </a:rPr>
              <a:t>/</a:t>
            </a:r>
            <a:r>
              <a:rPr lang="ko-KR" altLang="en-US" sz="2800" dirty="0">
                <a:solidFill>
                  <a:srgbClr val="000000"/>
                </a:solidFill>
                <a:effectLst>
                  <a:outerShdw blurRad="38100" dist="38100" dir="2700000" algn="tl">
                    <a:srgbClr val="000000">
                      <a:alpha val="43137"/>
                    </a:srgbClr>
                  </a:outerShdw>
                </a:effectLst>
                <a:ea typeface="굴림" panose="020B0600000101010101" pitchFamily="34" charset="-127"/>
              </a:rPr>
              <a:t> purpose,</a:t>
            </a:r>
            <a:r>
              <a:rPr lang="en-US" altLang="ko-KR" sz="2800" dirty="0">
                <a:solidFill>
                  <a:srgbClr val="000000"/>
                </a:solidFill>
                <a:effectLst>
                  <a:outerShdw blurRad="38100" dist="38100" dir="2700000" algn="tl">
                    <a:srgbClr val="000000">
                      <a:alpha val="43137"/>
                    </a:srgbClr>
                  </a:outerShdw>
                </a:effectLst>
                <a:ea typeface="굴림" panose="020B0600000101010101" pitchFamily="34" charset="-127"/>
              </a:rPr>
              <a:t>/</a:t>
            </a:r>
            <a:r>
              <a:rPr lang="ko-KR" altLang="en-US" sz="2800" dirty="0">
                <a:solidFill>
                  <a:srgbClr val="000000"/>
                </a:solidFill>
                <a:effectLst>
                  <a:outerShdw blurRad="38100" dist="38100" dir="2700000" algn="tl">
                    <a:srgbClr val="000000">
                      <a:alpha val="43137"/>
                    </a:srgbClr>
                  </a:outerShdw>
                </a:effectLst>
                <a:ea typeface="굴림" panose="020B0600000101010101" pitchFamily="34" charset="-127"/>
              </a:rPr>
              <a:t> it shall prosper in the thing for which I sent it. </a:t>
            </a:r>
            <a:r>
              <a:rPr lang="ko-KR" altLang="en-US" sz="2800" b="1" dirty="0">
                <a:solidFill>
                  <a:srgbClr val="000000"/>
                </a:solidFill>
                <a:effectLst>
                  <a:outerShdw blurRad="38100" dist="38100" dir="2700000" algn="tl">
                    <a:srgbClr val="000000">
                      <a:alpha val="43137"/>
                    </a:srgbClr>
                  </a:outerShdw>
                </a:effectLst>
                <a:ea typeface="굴림" panose="020B0600000101010101" pitchFamily="34" charset="-127"/>
              </a:rPr>
              <a:t>Isa 55:11 (AMP) </a:t>
            </a:r>
            <a:endParaRPr lang="en-US" altLang="ko-KR" sz="2800" b="1" dirty="0">
              <a:solidFill>
                <a:srgbClr val="000000"/>
              </a:solidFill>
              <a:effectLst>
                <a:outerShdw blurRad="38100" dist="38100" dir="2700000" algn="tl">
                  <a:srgbClr val="000000">
                    <a:alpha val="43137"/>
                  </a:srgbClr>
                </a:outerShdw>
              </a:effectLst>
              <a:ea typeface="굴림" panose="020B0600000101010101" pitchFamily="34" charset="-127"/>
            </a:endParaRPr>
          </a:p>
          <a:p>
            <a:pPr algn="l" eaLnBrk="1" hangingPunct="1">
              <a:spcBef>
                <a:spcPts val="1200"/>
              </a:spcBef>
              <a:spcAft>
                <a:spcPts val="0"/>
              </a:spcAft>
              <a:defRPr/>
            </a:pPr>
            <a:endParaRPr lang="en-US" altLang="ko-KR" sz="2000" b="1" dirty="0">
              <a:solidFill>
                <a:srgbClr val="000000"/>
              </a:solidFill>
              <a:effectLst>
                <a:outerShdw blurRad="38100" dist="38100" dir="2700000" algn="tl">
                  <a:srgbClr val="000000">
                    <a:alpha val="43137"/>
                  </a:srgbClr>
                </a:outerShdw>
              </a:effectLst>
              <a:ea typeface="굴림" panose="020B0600000101010101" pitchFamily="34" charset="-127"/>
            </a:endParaRPr>
          </a:p>
          <a:p>
            <a:pPr algn="l" eaLnBrk="1">
              <a:spcBef>
                <a:spcPts val="400"/>
              </a:spcBef>
              <a:defRPr/>
            </a:pPr>
            <a:br>
              <a:rPr lang="ko-KR" altLang="en-US" sz="2000" dirty="0">
                <a:solidFill>
                  <a:srgbClr val="000000"/>
                </a:solidFill>
                <a:effectLst>
                  <a:outerShdw blurRad="38100" dist="38100" dir="2700000" algn="tl">
                    <a:srgbClr val="000000">
                      <a:alpha val="43137"/>
                    </a:srgbClr>
                  </a:outerShdw>
                </a:effectLst>
                <a:ea typeface="굴림" panose="020B0600000101010101" pitchFamily="34" charset="-127"/>
              </a:rPr>
            </a:br>
            <a:endParaRPr lang="en-US" altLang="ko-KR" sz="2000" dirty="0">
              <a:solidFill>
                <a:srgbClr val="000000"/>
              </a:solidFill>
              <a:effectLst>
                <a:outerShdw blurRad="38100" dist="38100" dir="2700000" algn="tl">
                  <a:srgbClr val="000000">
                    <a:alpha val="43137"/>
                  </a:srgbClr>
                </a:outerShdw>
              </a:effectLst>
              <a:ea typeface="굴림" panose="020B0600000101010101" pitchFamily="34" charset="-127"/>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barn(inVertical)">
                                      <p:cBhvr>
                                        <p:cTn id="7" dur="2000"/>
                                        <p:tgtEl>
                                          <p:spTgt spid="237572">
                                            <p:bg/>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barn(inVertical)">
                                      <p:cBhvr>
                                        <p:cTn id="10" dur="2000"/>
                                        <p:tgtEl>
                                          <p:spTgt spid="237572">
                                            <p:txEl>
                                              <p:pRg st="0" end="0"/>
                                            </p:txEl>
                                          </p:spTgt>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37572">
                                            <p:txEl>
                                              <p:pRg st="1" end="1"/>
                                            </p:txEl>
                                          </p:spTgt>
                                        </p:tgtEl>
                                        <p:attrNameLst>
                                          <p:attrName>style.visibility</p:attrName>
                                        </p:attrNameLst>
                                      </p:cBhvr>
                                      <p:to>
                                        <p:strVal val="visible"/>
                                      </p:to>
                                    </p:set>
                                    <p:animEffect transition="in" filter="barn(inVertical)">
                                      <p:cBhvr>
                                        <p:cTn id="14" dur="2000"/>
                                        <p:tgtEl>
                                          <p:spTgt spid="237572">
                                            <p:txEl>
                                              <p:pRg st="1" end="1"/>
                                            </p:txEl>
                                          </p:spTgt>
                                        </p:tgtEl>
                                      </p:cBhvr>
                                    </p:animEffect>
                                  </p:childTnLst>
                                </p:cTn>
                              </p:par>
                            </p:childTnLst>
                          </p:cTn>
                        </p:par>
                        <p:par>
                          <p:cTn id="15" fill="hold">
                            <p:stCondLst>
                              <p:cond delay="4000"/>
                            </p:stCondLst>
                            <p:childTnLst>
                              <p:par>
                                <p:cTn id="16" presetID="16" presetClass="entr" presetSubtype="21" fill="hold" nodeType="afterEffect">
                                  <p:stCondLst>
                                    <p:cond delay="0"/>
                                  </p:stCondLst>
                                  <p:childTnLst>
                                    <p:set>
                                      <p:cBhvr>
                                        <p:cTn id="17" dur="1" fill="hold">
                                          <p:stCondLst>
                                            <p:cond delay="0"/>
                                          </p:stCondLst>
                                        </p:cTn>
                                        <p:tgtEl>
                                          <p:spTgt spid="237572">
                                            <p:txEl>
                                              <p:pRg st="2" end="2"/>
                                            </p:txEl>
                                          </p:spTgt>
                                        </p:tgtEl>
                                        <p:attrNameLst>
                                          <p:attrName>style.visibility</p:attrName>
                                        </p:attrNameLst>
                                      </p:cBhvr>
                                      <p:to>
                                        <p:strVal val="visible"/>
                                      </p:to>
                                    </p:set>
                                    <p:animEffect transition="in" filter="barn(inVertical)">
                                      <p:cBhvr>
                                        <p:cTn id="18" dur="2000"/>
                                        <p:tgtEl>
                                          <p:spTgt spid="237572">
                                            <p:txEl>
                                              <p:pRg st="2" end="2"/>
                                            </p:txEl>
                                          </p:spTgt>
                                        </p:tgtEl>
                                      </p:cBhvr>
                                    </p:animEffect>
                                  </p:childTnLst>
                                </p:cTn>
                              </p:par>
                            </p:childTnLst>
                          </p:cTn>
                        </p:par>
                        <p:par>
                          <p:cTn id="19" fill="hold">
                            <p:stCondLst>
                              <p:cond delay="6000"/>
                            </p:stCondLst>
                            <p:childTnLst>
                              <p:par>
                                <p:cTn id="20" presetID="16" presetClass="entr" presetSubtype="21" fill="hold" nodeType="afterEffect">
                                  <p:stCondLst>
                                    <p:cond delay="0"/>
                                  </p:stCondLst>
                                  <p:childTnLst>
                                    <p:set>
                                      <p:cBhvr>
                                        <p:cTn id="21" dur="1" fill="hold">
                                          <p:stCondLst>
                                            <p:cond delay="0"/>
                                          </p:stCondLst>
                                        </p:cTn>
                                        <p:tgtEl>
                                          <p:spTgt spid="237572">
                                            <p:txEl>
                                              <p:pRg st="4" end="4"/>
                                            </p:txEl>
                                          </p:spTgt>
                                        </p:tgtEl>
                                        <p:attrNameLst>
                                          <p:attrName>style.visibility</p:attrName>
                                        </p:attrNameLst>
                                      </p:cBhvr>
                                      <p:to>
                                        <p:strVal val="visible"/>
                                      </p:to>
                                    </p:set>
                                    <p:animEffect transition="in" filter="barn(inVertical)">
                                      <p:cBhvr>
                                        <p:cTn id="22" dur="2000"/>
                                        <p:tgtEl>
                                          <p:spTgt spid="2375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2" name="Rectangle 4"/>
          <p:cNvSpPr>
            <a:spLocks noGrp="1" noChangeArrowheads="1"/>
          </p:cNvSpPr>
          <p:nvPr>
            <p:ph type="subTitle" idx="1"/>
          </p:nvPr>
        </p:nvSpPr>
        <p:spPr>
          <a:xfrm>
            <a:off x="152400" y="381000"/>
            <a:ext cx="8686800" cy="5918200"/>
          </a:xfrm>
          <a:solidFill>
            <a:srgbClr val="FFFFFF">
              <a:alpha val="90000"/>
            </a:srgbClr>
          </a:solidFill>
        </p:spPr>
        <p:txBody>
          <a:bodyPr>
            <a:spAutoFit/>
          </a:bodyPr>
          <a:lstStyle/>
          <a:p>
            <a:pPr algn="l" eaLnBrk="1" hangingPunct="1">
              <a:spcBef>
                <a:spcPts val="0"/>
              </a:spcBef>
              <a:spcAft>
                <a:spcPts val="600"/>
              </a:spcAft>
              <a:defRPr/>
            </a:pPr>
            <a:r>
              <a:rPr lang="en-US" altLang="en-US" sz="3200" b="1" dirty="0">
                <a:effectLst>
                  <a:outerShdw blurRad="38100" dist="38100" dir="2700000" algn="tl">
                    <a:srgbClr val="000000">
                      <a:alpha val="43137"/>
                    </a:srgbClr>
                  </a:outerShdw>
                </a:effectLst>
              </a:rPr>
              <a:t>#6 –Have Courage, Be Strong, Don’t Back Down or Give In to Satan/ His Plan!   (Stand)</a:t>
            </a:r>
            <a:endParaRPr lang="en-US" altLang="en-US" sz="3200" b="1" dirty="0">
              <a:effectLst>
                <a:outerShdw blurRad="38100" dist="38100" dir="2700000" algn="tl">
                  <a:srgbClr val="000000">
                    <a:alpha val="43137"/>
                  </a:srgbClr>
                </a:outerShdw>
              </a:effectLst>
            </a:endParaRPr>
          </a:p>
          <a:p>
            <a:pPr algn="l" eaLnBrk="1" hangingPunct="1">
              <a:defRPr/>
            </a:pP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Watch ye, stand fast in the faith, quit you like men, be strong. </a:t>
            </a:r>
            <a:r>
              <a:rPr lang="en-US" sz="2800" b="1" dirty="0">
                <a:effectLst>
                  <a:outerShdw blurRad="38100" dist="38100" dir="2700000" algn="tl">
                    <a:srgbClr val="000000">
                      <a:alpha val="43137"/>
                    </a:srgbClr>
                  </a:outerShdw>
                </a:effectLst>
              </a:rPr>
              <a:t>1 Cor 16:13 (KJV) </a:t>
            </a:r>
            <a:endParaRPr lang="en-US" sz="2800" i="1" dirty="0">
              <a:effectLst>
                <a:outerShdw blurRad="38100" dist="38100" dir="2700000" algn="tl">
                  <a:srgbClr val="000000">
                    <a:alpha val="43137"/>
                  </a:srgbClr>
                </a:outerShdw>
              </a:effectLst>
            </a:endParaRPr>
          </a:p>
          <a:p>
            <a:pPr marL="914400" lvl="1" indent="-457200" algn="l" eaLnBrk="1" hangingPunct="1">
              <a:spcBef>
                <a:spcPts val="600"/>
              </a:spcBef>
              <a:buFont typeface="Wingdings" panose="05000000000000000000" pitchFamily="2" charset="2"/>
              <a:buChar char="§"/>
              <a:defRPr/>
            </a:pPr>
            <a:r>
              <a:rPr lang="en-US" sz="2800" b="1" dirty="0">
                <a:effectLst>
                  <a:outerShdw blurRad="38100" dist="38100" dir="2700000" algn="tl">
                    <a:srgbClr val="000000">
                      <a:alpha val="43137"/>
                    </a:srgbClr>
                  </a:outerShdw>
                </a:effectLst>
              </a:rPr>
              <a:t>Watch ye- </a:t>
            </a:r>
            <a:r>
              <a:rPr lang="en-US" sz="2800" i="1" dirty="0">
                <a:effectLst>
                  <a:outerShdw blurRad="38100" dist="38100" dir="2700000" algn="tl">
                    <a:srgbClr val="000000">
                      <a:alpha val="43137"/>
                    </a:srgbClr>
                  </a:outerShdw>
                </a:effectLst>
              </a:rPr>
              <a:t>be on guard– Satan desires to attack</a:t>
            </a:r>
            <a:endParaRPr lang="en-US" sz="2800" i="1" dirty="0">
              <a:effectLst>
                <a:outerShdw blurRad="38100" dist="38100" dir="2700000" algn="tl">
                  <a:srgbClr val="000000">
                    <a:alpha val="43137"/>
                  </a:srgbClr>
                </a:outerShdw>
              </a:effectLst>
            </a:endParaRPr>
          </a:p>
          <a:p>
            <a:pPr marL="914400" lvl="1" indent="-457200" algn="l" eaLnBrk="1" hangingPunct="1">
              <a:spcBef>
                <a:spcPts val="600"/>
              </a:spcBef>
              <a:buFont typeface="Wingdings" panose="05000000000000000000" pitchFamily="2" charset="2"/>
              <a:buChar char="§"/>
              <a:defRPr/>
            </a:pPr>
            <a:r>
              <a:rPr lang="en-US" sz="2800" b="1" dirty="0">
                <a:effectLst>
                  <a:outerShdw blurRad="38100" dist="38100" dir="2700000" algn="tl">
                    <a:srgbClr val="000000">
                      <a:alpha val="43137"/>
                    </a:srgbClr>
                  </a:outerShdw>
                </a:effectLst>
              </a:rPr>
              <a:t>Stand Fast in the Faith- </a:t>
            </a:r>
            <a:r>
              <a:rPr lang="en-US" sz="2800" i="1" dirty="0">
                <a:effectLst>
                  <a:outerShdw blurRad="38100" dist="38100" dir="2700000" algn="tl">
                    <a:srgbClr val="000000">
                      <a:alpha val="43137"/>
                    </a:srgbClr>
                  </a:outerShdw>
                </a:effectLst>
              </a:rPr>
              <a:t>persevere, do not deviate in trust</a:t>
            </a:r>
            <a:r>
              <a:rPr lang="en-US" sz="2800" dirty="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a:p>
            <a:pPr marL="914400" lvl="1" indent="-457200" algn="l" eaLnBrk="1" hangingPunct="1">
              <a:spcBef>
                <a:spcPts val="600"/>
              </a:spcBef>
              <a:buFont typeface="Wingdings" panose="05000000000000000000" pitchFamily="2" charset="2"/>
              <a:buChar char="§"/>
              <a:defRPr/>
            </a:pPr>
            <a:r>
              <a:rPr lang="en-US" sz="2800" b="1" dirty="0">
                <a:effectLst>
                  <a:outerShdw blurRad="38100" dist="38100" dir="2700000" algn="tl">
                    <a:srgbClr val="000000">
                      <a:alpha val="43137"/>
                    </a:srgbClr>
                  </a:outerShdw>
                </a:effectLst>
              </a:rPr>
              <a:t>Quit you like Men- </a:t>
            </a:r>
            <a:r>
              <a:rPr lang="en-US" sz="2800" i="1" dirty="0">
                <a:effectLst>
                  <a:outerShdw blurRad="38100" dist="38100" dir="2700000" algn="tl">
                    <a:srgbClr val="000000">
                      <a:alpha val="43137"/>
                    </a:srgbClr>
                  </a:outerShdw>
                </a:effectLst>
              </a:rPr>
              <a:t>to act in a mature manner –not tossed</a:t>
            </a:r>
            <a:endParaRPr lang="en-US" sz="2800" b="1" dirty="0">
              <a:effectLst>
                <a:outerShdw blurRad="38100" dist="38100" dir="2700000" algn="tl">
                  <a:srgbClr val="000000">
                    <a:alpha val="43137"/>
                  </a:srgbClr>
                </a:outerShdw>
              </a:effectLst>
            </a:endParaRPr>
          </a:p>
          <a:p>
            <a:pPr marL="914400" lvl="1" indent="-457200" algn="l" eaLnBrk="1" hangingPunct="1">
              <a:spcBef>
                <a:spcPts val="600"/>
              </a:spcBef>
              <a:buFont typeface="Wingdings" panose="05000000000000000000" pitchFamily="2" charset="2"/>
              <a:buChar char="§"/>
              <a:defRPr/>
            </a:pPr>
            <a:r>
              <a:rPr lang="en-US" sz="2800" b="1" dirty="0">
                <a:effectLst>
                  <a:outerShdw blurRad="38100" dist="38100" dir="2700000" algn="tl">
                    <a:srgbClr val="000000">
                      <a:alpha val="43137"/>
                    </a:srgbClr>
                  </a:outerShdw>
                </a:effectLst>
              </a:rPr>
              <a:t>Be Strong- </a:t>
            </a:r>
            <a:r>
              <a:rPr lang="en-US" sz="2800" i="1" dirty="0">
                <a:effectLst>
                  <a:outerShdw blurRad="38100" dist="38100" dir="2700000" algn="tl">
                    <a:srgbClr val="000000">
                      <a:alpha val="43137"/>
                    </a:srgbClr>
                  </a:outerShdw>
                </a:effectLst>
              </a:rPr>
              <a:t>be strengthened in the Lord</a:t>
            </a:r>
            <a:endParaRPr lang="en-US" altLang="en-US" sz="28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250">
        <p:pull dir="d"/>
      </p:transition>
    </mc:Choice>
    <mc:Fallback>
      <p:transition spd="slow">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circle(in)">
                                      <p:cBhvr>
                                        <p:cTn id="7" dur="2000"/>
                                        <p:tgtEl>
                                          <p:spTgt spid="237572">
                                            <p:bg/>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circle(in)">
                                      <p:cBhvr>
                                        <p:cTn id="10" dur="2000"/>
                                        <p:tgtEl>
                                          <p:spTgt spid="2375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37572">
                                            <p:txEl>
                                              <p:pRg st="1" end="1"/>
                                            </p:txEl>
                                          </p:spTgt>
                                        </p:tgtEl>
                                        <p:attrNameLst>
                                          <p:attrName>style.visibility</p:attrName>
                                        </p:attrNameLst>
                                      </p:cBhvr>
                                      <p:to>
                                        <p:strVal val="visible"/>
                                      </p:to>
                                    </p:set>
                                    <p:animEffect transition="in" filter="circle(in)">
                                      <p:cBhvr>
                                        <p:cTn id="15" dur="2000"/>
                                        <p:tgtEl>
                                          <p:spTgt spid="237572">
                                            <p:txEl>
                                              <p:pRg st="1" end="1"/>
                                            </p:txEl>
                                          </p:spTgt>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37572">
                                            <p:txEl>
                                              <p:pRg st="2" end="2"/>
                                            </p:txEl>
                                          </p:spTgt>
                                        </p:tgtEl>
                                        <p:attrNameLst>
                                          <p:attrName>style.visibility</p:attrName>
                                        </p:attrNameLst>
                                      </p:cBhvr>
                                      <p:to>
                                        <p:strVal val="visible"/>
                                      </p:to>
                                    </p:set>
                                    <p:animEffect transition="in" filter="circle(in)">
                                      <p:cBhvr>
                                        <p:cTn id="19" dur="2000"/>
                                        <p:tgtEl>
                                          <p:spTgt spid="23757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7572">
                                            <p:txEl>
                                              <p:pRg st="3" end="3"/>
                                            </p:txEl>
                                          </p:spTgt>
                                        </p:tgtEl>
                                        <p:attrNameLst>
                                          <p:attrName>style.visibility</p:attrName>
                                        </p:attrNameLst>
                                      </p:cBhvr>
                                      <p:to>
                                        <p:strVal val="visible"/>
                                      </p:to>
                                    </p:set>
                                    <p:animEffect transition="in" filter="circle(in)">
                                      <p:cBhvr>
                                        <p:cTn id="24" dur="2000"/>
                                        <p:tgtEl>
                                          <p:spTgt spid="23757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7572">
                                            <p:txEl>
                                              <p:pRg st="4" end="4"/>
                                            </p:txEl>
                                          </p:spTgt>
                                        </p:tgtEl>
                                        <p:attrNameLst>
                                          <p:attrName>style.visibility</p:attrName>
                                        </p:attrNameLst>
                                      </p:cBhvr>
                                      <p:to>
                                        <p:strVal val="visible"/>
                                      </p:to>
                                    </p:set>
                                    <p:animEffect transition="in" filter="circle(in)">
                                      <p:cBhvr>
                                        <p:cTn id="29" dur="2000"/>
                                        <p:tgtEl>
                                          <p:spTgt spid="23757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37572">
                                            <p:txEl>
                                              <p:pRg st="5" end="5"/>
                                            </p:txEl>
                                          </p:spTgt>
                                        </p:tgtEl>
                                        <p:attrNameLst>
                                          <p:attrName>style.visibility</p:attrName>
                                        </p:attrNameLst>
                                      </p:cBhvr>
                                      <p:to>
                                        <p:strVal val="visible"/>
                                      </p:to>
                                    </p:set>
                                    <p:animEffect transition="in" filter="circle(in)">
                                      <p:cBhvr>
                                        <p:cTn id="34" dur="2000"/>
                                        <p:tgtEl>
                                          <p:spTgt spid="2375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2" name="Rectangle 4"/>
          <p:cNvSpPr>
            <a:spLocks noGrp="1" noChangeArrowheads="1"/>
          </p:cNvSpPr>
          <p:nvPr>
            <p:ph type="subTitle" idx="1"/>
          </p:nvPr>
        </p:nvSpPr>
        <p:spPr>
          <a:xfrm>
            <a:off x="-264795" y="0"/>
            <a:ext cx="9424670" cy="6861810"/>
          </a:xfrm>
          <a:solidFill>
            <a:srgbClr val="FFFFFF">
              <a:alpha val="90000"/>
            </a:srgbClr>
          </a:solidFill>
        </p:spPr>
        <p:txBody>
          <a:bodyPr/>
          <a:lstStyle/>
          <a:p>
            <a:pPr eaLnBrk="1" hangingPunct="1">
              <a:defRPr/>
            </a:pPr>
            <a:r>
              <a:rPr lang="en-US" altLang="en-US" sz="3200" b="1" dirty="0">
                <a:effectLst>
                  <a:outerShdw blurRad="38100" dist="38100" dir="2700000" algn="tl">
                    <a:srgbClr val="000000">
                      <a:alpha val="43137"/>
                    </a:srgbClr>
                  </a:outerShdw>
                </a:effectLst>
                <a:latin typeface="AR CENA" panose="02000000000000000000" pitchFamily="2" charset="0"/>
              </a:rPr>
              <a:t>#7 –</a:t>
            </a:r>
            <a:r>
              <a:rPr lang="en-US" altLang="en-US" sz="2900" b="1" dirty="0">
                <a:effectLst>
                  <a:outerShdw blurRad="38100" dist="38100" dir="2700000" algn="tl">
                    <a:srgbClr val="000000">
                      <a:alpha val="43137"/>
                    </a:srgbClr>
                  </a:outerShdw>
                </a:effectLst>
                <a:latin typeface="AR CENA" panose="02000000000000000000" pitchFamily="2" charset="0"/>
              </a:rPr>
              <a:t>God Didn’t Call You Because of Your Greatness but His…</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eaLnBrk="1" hangingPunct="1">
              <a:defRPr/>
            </a:pPr>
            <a:r>
              <a:rPr lang="en-US" altLang="en-US" sz="2900" b="1" dirty="0">
                <a:effectLst>
                  <a:outerShdw blurRad="38100" dist="38100" dir="2700000" algn="tl">
                    <a:srgbClr val="000000">
                      <a:alpha val="43137"/>
                    </a:srgbClr>
                  </a:outerShdw>
                </a:effectLst>
                <a:latin typeface="AR CENA" panose="02000000000000000000" pitchFamily="2" charset="0"/>
              </a:rPr>
              <a:t>    He’s Still Great Even at Times… </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eaLnBrk="1" hangingPunct="1">
              <a:defRPr/>
            </a:pPr>
            <a:r>
              <a:rPr lang="en-US" altLang="en-US" sz="2900" b="1" dirty="0">
                <a:effectLst>
                  <a:outerShdw blurRad="38100" dist="38100" dir="2700000" algn="tl">
                    <a:srgbClr val="000000">
                      <a:alpha val="43137"/>
                    </a:srgbClr>
                  </a:outerShdw>
                </a:effectLst>
                <a:latin typeface="AR CENA" panose="02000000000000000000" pitchFamily="2" charset="0"/>
              </a:rPr>
              <a:t>You May Feel Like You are Not! </a:t>
            </a:r>
            <a:r>
              <a:rPr lang="en-US" altLang="en-US" sz="2900" b="1" dirty="0">
                <a:effectLst>
                  <a:outerShdw blurRad="38100" dist="38100" dir="2700000" algn="tl">
                    <a:srgbClr val="000000">
                      <a:alpha val="43137"/>
                    </a:srgbClr>
                  </a:outerShdw>
                </a:effectLst>
                <a:latin typeface="AR CENA" panose="02000000000000000000" pitchFamily="2" charset="0"/>
              </a:rPr>
              <a:t>(Understand)</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eaLnBrk="1" hangingPunct="1">
              <a:defRPr/>
            </a:pPr>
            <a:r>
              <a:rPr lang="en-US" sz="2600" b="1" dirty="0">
                <a:effectLst>
                  <a:outerShdw blurRad="38100" dist="38100" dir="2700000" algn="tl">
                    <a:srgbClr val="000000">
                      <a:alpha val="43137"/>
                    </a:srgbClr>
                  </a:outerShdw>
                </a:effectLst>
                <a:latin typeface="AR CENA" panose="02000000000000000000" pitchFamily="2" charset="0"/>
              </a:rPr>
              <a:t>2 Corinthians 4…</a:t>
            </a:r>
            <a:endParaRPr lang="en-US" sz="2600" b="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0"/>
              </a:spcBef>
              <a:defRPr/>
            </a:pPr>
            <a:r>
              <a:rPr lang="en-US" sz="2500" b="1" dirty="0">
                <a:effectLst>
                  <a:outerShdw blurRad="38100" dist="38100" dir="2700000" algn="tl">
                    <a:srgbClr val="000000">
                      <a:alpha val="43137"/>
                    </a:srgbClr>
                  </a:outerShdw>
                </a:effectLst>
                <a:latin typeface="AR CENA" panose="02000000000000000000" pitchFamily="2" charset="0"/>
              </a:rPr>
              <a:t>(1) </a:t>
            </a:r>
            <a:r>
              <a:rPr lang="en-US" sz="2500" i="1" dirty="0">
                <a:effectLst>
                  <a:outerShdw blurRad="38100" dist="38100" dir="2700000" algn="tl">
                    <a:srgbClr val="000000">
                      <a:alpha val="43137"/>
                    </a:srgbClr>
                  </a:outerShdw>
                </a:effectLst>
                <a:latin typeface="AR CENA" panose="02000000000000000000" pitchFamily="2" charset="0"/>
              </a:rPr>
              <a:t>Therefore seeing we have this ministry, as we have received mercy, we faint not;</a:t>
            </a:r>
            <a:r>
              <a:rPr lang="en-US" sz="2500" b="1" i="1" dirty="0">
                <a:effectLst>
                  <a:outerShdw blurRad="38100" dist="38100" dir="2700000" algn="tl">
                    <a:srgbClr val="000000">
                      <a:alpha val="43137"/>
                    </a:srgbClr>
                  </a:outerShdw>
                </a:effectLst>
                <a:latin typeface="AR CENA" panose="02000000000000000000" pitchFamily="2" charset="0"/>
              </a:rPr>
              <a:t> </a:t>
            </a:r>
            <a:endParaRPr lang="en-US" sz="2500" b="1" i="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1200"/>
              </a:spcBef>
              <a:spcAft>
                <a:spcPts val="0"/>
              </a:spcAft>
              <a:defRPr/>
            </a:pPr>
            <a:r>
              <a:rPr lang="en-US" sz="2500" b="1" dirty="0">
                <a:effectLst>
                  <a:outerShdw blurRad="38100" dist="38100" dir="2700000" algn="tl">
                    <a:srgbClr val="000000">
                      <a:alpha val="43137"/>
                    </a:srgbClr>
                  </a:outerShdw>
                </a:effectLst>
                <a:latin typeface="AR CENA" panose="02000000000000000000" pitchFamily="2" charset="0"/>
              </a:rPr>
              <a:t>(7) </a:t>
            </a:r>
            <a:r>
              <a:rPr lang="en-US" sz="2500" i="1" dirty="0">
                <a:effectLst>
                  <a:outerShdw blurRad="38100" dist="38100" dir="2700000" algn="tl">
                    <a:srgbClr val="000000">
                      <a:alpha val="43137"/>
                    </a:srgbClr>
                  </a:outerShdw>
                </a:effectLst>
                <a:latin typeface="AR CENA" panose="02000000000000000000" pitchFamily="2" charset="0"/>
              </a:rPr>
              <a:t>But we have this treasure in earthen vessels, that the excellency of the power may be of God, and not of us</a:t>
            </a:r>
            <a:endParaRPr lang="en-US" sz="2500" b="1" i="1" dirty="0">
              <a:effectLst>
                <a:outerShdw blurRad="38100" dist="38100" dir="2700000" algn="tl">
                  <a:srgbClr val="000000">
                    <a:alpha val="43137"/>
                  </a:srgbClr>
                </a:outerShdw>
              </a:effectLst>
              <a:latin typeface="AR CENA" panose="02000000000000000000" pitchFamily="2" charset="0"/>
            </a:endParaRPr>
          </a:p>
          <a:p>
            <a:pPr marL="457200" indent="-457200" algn="l" eaLnBrk="1" hangingPunct="1">
              <a:spcBef>
                <a:spcPts val="600"/>
              </a:spcBef>
              <a:spcAft>
                <a:spcPts val="0"/>
              </a:spcAft>
              <a:buFont typeface="Wingdings" panose="05000000000000000000" pitchFamily="2" charset="2"/>
              <a:buChar char="§"/>
              <a:defRPr/>
            </a:pPr>
            <a:r>
              <a:rPr lang="en-US" altLang="en-US" sz="2700" b="1" i="1" dirty="0">
                <a:effectLst>
                  <a:outerShdw blurRad="38100" dist="38100" dir="2700000" algn="tl">
                    <a:srgbClr val="000000">
                      <a:alpha val="43137"/>
                    </a:srgbClr>
                  </a:outerShdw>
                </a:effectLst>
                <a:latin typeface="AR CENA" panose="02000000000000000000" pitchFamily="2" charset="0"/>
              </a:rPr>
              <a:t>Ask a shepherd boy as he stood over Mighty Goliath</a:t>
            </a:r>
            <a:endParaRPr lang="en-US" altLang="en-US" sz="2700" b="1" i="1" dirty="0">
              <a:effectLst>
                <a:outerShdw blurRad="38100" dist="38100" dir="2700000" algn="tl">
                  <a:srgbClr val="000000">
                    <a:alpha val="43137"/>
                  </a:srgbClr>
                </a:outerShdw>
              </a:effectLst>
              <a:latin typeface="AR CENA" panose="02000000000000000000" pitchFamily="2" charset="0"/>
            </a:endParaRPr>
          </a:p>
          <a:p>
            <a:pPr marL="457200" indent="-457200" algn="l" eaLnBrk="1" hangingPunct="1">
              <a:spcBef>
                <a:spcPts val="600"/>
              </a:spcBef>
              <a:spcAft>
                <a:spcPts val="0"/>
              </a:spcAft>
              <a:buFont typeface="Wingdings" panose="05000000000000000000" pitchFamily="2" charset="2"/>
              <a:buChar char="§"/>
              <a:defRPr/>
            </a:pPr>
            <a:r>
              <a:rPr lang="en-US" altLang="en-US" sz="2700" b="1" i="1" dirty="0">
                <a:effectLst>
                  <a:outerShdw blurRad="38100" dist="38100" dir="2700000" algn="tl">
                    <a:srgbClr val="000000">
                      <a:alpha val="43137"/>
                    </a:srgbClr>
                  </a:outerShdw>
                </a:effectLst>
                <a:latin typeface="AR CENA" panose="02000000000000000000" pitchFamily="2" charset="0"/>
              </a:rPr>
              <a:t>Ask a Prisoner as he stood as Prime Minister over Egypt!</a:t>
            </a:r>
            <a:endParaRPr lang="en-US" altLang="en-US" sz="2700" b="1" dirty="0">
              <a:effectLst>
                <a:outerShdw blurRad="38100" dist="38100" dir="2700000" algn="tl">
                  <a:srgbClr val="000000">
                    <a:alpha val="43137"/>
                  </a:srgbClr>
                </a:outerShdw>
              </a:effectLst>
              <a:latin typeface="AR CENA"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3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barn(inVertical)">
                                      <p:cBhvr>
                                        <p:cTn id="7" dur="500"/>
                                        <p:tgtEl>
                                          <p:spTgt spid="237572">
                                            <p:bg/>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barn(inVertical)">
                                      <p:cBhvr>
                                        <p:cTn id="10" dur="500"/>
                                        <p:tgtEl>
                                          <p:spTgt spid="2375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7572">
                                            <p:txEl>
                                              <p:pRg st="1" end="1"/>
                                            </p:txEl>
                                          </p:spTgt>
                                        </p:tgtEl>
                                        <p:attrNameLst>
                                          <p:attrName>style.visibility</p:attrName>
                                        </p:attrNameLst>
                                      </p:cBhvr>
                                      <p:to>
                                        <p:strVal val="visible"/>
                                      </p:to>
                                    </p:set>
                                    <p:animEffect transition="in" filter="barn(inVertical)">
                                      <p:cBhvr>
                                        <p:cTn id="15" dur="500"/>
                                        <p:tgtEl>
                                          <p:spTgt spid="23757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7572">
                                            <p:txEl>
                                              <p:pRg st="2" end="2"/>
                                            </p:txEl>
                                          </p:spTgt>
                                        </p:tgtEl>
                                        <p:attrNameLst>
                                          <p:attrName>style.visibility</p:attrName>
                                        </p:attrNameLst>
                                      </p:cBhvr>
                                      <p:to>
                                        <p:strVal val="visible"/>
                                      </p:to>
                                    </p:set>
                                    <p:animEffect transition="in" filter="barn(inVertical)">
                                      <p:cBhvr>
                                        <p:cTn id="18" dur="500"/>
                                        <p:tgtEl>
                                          <p:spTgt spid="23757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7572">
                                            <p:txEl>
                                              <p:pRg st="3" end="3"/>
                                            </p:txEl>
                                          </p:spTgt>
                                        </p:tgtEl>
                                        <p:attrNameLst>
                                          <p:attrName>style.visibility</p:attrName>
                                        </p:attrNameLst>
                                      </p:cBhvr>
                                      <p:to>
                                        <p:strVal val="visible"/>
                                      </p:to>
                                    </p:set>
                                    <p:animEffect transition="in" filter="barn(inVertical)">
                                      <p:cBhvr>
                                        <p:cTn id="23" dur="500"/>
                                        <p:tgtEl>
                                          <p:spTgt spid="237572">
                                            <p:txEl>
                                              <p:pRg st="3" end="3"/>
                                            </p:txEl>
                                          </p:spTgt>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237572">
                                            <p:txEl>
                                              <p:pRg st="4" end="4"/>
                                            </p:txEl>
                                          </p:spTgt>
                                        </p:tgtEl>
                                        <p:attrNameLst>
                                          <p:attrName>style.visibility</p:attrName>
                                        </p:attrNameLst>
                                      </p:cBhvr>
                                      <p:to>
                                        <p:strVal val="visible"/>
                                      </p:to>
                                    </p:set>
                                    <p:animEffect transition="in" filter="barn(inVertical)">
                                      <p:cBhvr>
                                        <p:cTn id="27" dur="500"/>
                                        <p:tgtEl>
                                          <p:spTgt spid="2375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7572">
                                            <p:txEl>
                                              <p:pRg st="5" end="5"/>
                                            </p:txEl>
                                          </p:spTgt>
                                        </p:tgtEl>
                                        <p:attrNameLst>
                                          <p:attrName>style.visibility</p:attrName>
                                        </p:attrNameLst>
                                      </p:cBhvr>
                                      <p:to>
                                        <p:strVal val="visible"/>
                                      </p:to>
                                    </p:set>
                                    <p:animEffect transition="in" filter="barn(inVertical)">
                                      <p:cBhvr>
                                        <p:cTn id="32" dur="500"/>
                                        <p:tgtEl>
                                          <p:spTgt spid="2375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7572">
                                            <p:txEl>
                                              <p:pRg st="6" end="6"/>
                                            </p:txEl>
                                          </p:spTgt>
                                        </p:tgtEl>
                                        <p:attrNameLst>
                                          <p:attrName>style.visibility</p:attrName>
                                        </p:attrNameLst>
                                      </p:cBhvr>
                                      <p:to>
                                        <p:strVal val="visible"/>
                                      </p:to>
                                    </p:set>
                                    <p:animEffect transition="in" filter="barn(inVertical)">
                                      <p:cBhvr>
                                        <p:cTn id="37" dur="500"/>
                                        <p:tgtEl>
                                          <p:spTgt spid="2375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37572">
                                            <p:txEl>
                                              <p:pRg st="7" end="7"/>
                                            </p:txEl>
                                          </p:spTgt>
                                        </p:tgtEl>
                                        <p:attrNameLst>
                                          <p:attrName>style.visibility</p:attrName>
                                        </p:attrNameLst>
                                      </p:cBhvr>
                                      <p:to>
                                        <p:strVal val="visible"/>
                                      </p:to>
                                    </p:set>
                                    <p:animEffect transition="in" filter="barn(inVertical)">
                                      <p:cBhvr>
                                        <p:cTn id="42" dur="500"/>
                                        <p:tgtEl>
                                          <p:spTgt spid="2375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2" name="Rectangle 4"/>
          <p:cNvSpPr>
            <a:spLocks noGrp="1" noChangeArrowheads="1"/>
          </p:cNvSpPr>
          <p:nvPr>
            <p:ph type="subTitle" idx="1"/>
          </p:nvPr>
        </p:nvSpPr>
        <p:spPr>
          <a:xfrm>
            <a:off x="152400" y="762000"/>
            <a:ext cx="8686800" cy="5638800"/>
          </a:xfrm>
          <a:solidFill>
            <a:srgbClr val="FFFFFF">
              <a:alpha val="90000"/>
            </a:srgbClr>
          </a:solidFill>
        </p:spPr>
        <p:txBody>
          <a:bodyPr/>
          <a:lstStyle/>
          <a:p>
            <a:pPr eaLnBrk="1" hangingPunct="1">
              <a:defRPr/>
            </a:pPr>
            <a:r>
              <a:rPr lang="en-US" altLang="en-US" sz="3200" b="1" dirty="0">
                <a:effectLst>
                  <a:outerShdw blurRad="38100" dist="38100" dir="2700000" algn="tl">
                    <a:srgbClr val="000000">
                      <a:alpha val="43137"/>
                    </a:srgbClr>
                  </a:outerShdw>
                </a:effectLst>
                <a:latin typeface="AR CENA" panose="02000000000000000000" pitchFamily="2" charset="0"/>
              </a:rPr>
              <a:t>#8 –This Problem Will Not Destroy You! (Withstand)</a:t>
            </a:r>
            <a:endParaRPr lang="en-US" altLang="en-US" sz="3200" b="1" dirty="0">
              <a:effectLst>
                <a:outerShdw blurRad="38100" dist="38100" dir="2700000" algn="tl">
                  <a:srgbClr val="000000">
                    <a:alpha val="43137"/>
                  </a:srgbClr>
                </a:outerShdw>
              </a:effectLst>
              <a:latin typeface="AR CENA" panose="02000000000000000000" pitchFamily="2" charset="0"/>
            </a:endParaRPr>
          </a:p>
          <a:p>
            <a:pPr algn="l">
              <a:defRPr/>
            </a:pPr>
            <a:r>
              <a:rPr lang="en-US" sz="2800" b="1" dirty="0">
                <a:effectLst>
                  <a:outerShdw blurRad="38100" dist="38100" dir="2700000" algn="tl">
                    <a:srgbClr val="000000">
                      <a:alpha val="43137"/>
                    </a:srgbClr>
                  </a:outerShdw>
                </a:effectLst>
                <a:latin typeface="AR CENA" panose="02000000000000000000" pitchFamily="2" charset="0"/>
              </a:rPr>
              <a:t>2 Corinthians 4:8-9 (AMP) </a:t>
            </a:r>
            <a:br>
              <a:rPr lang="en-US" sz="2800" b="1" dirty="0">
                <a:latin typeface="AR CENA" panose="02000000000000000000" pitchFamily="2" charset="0"/>
              </a:rPr>
            </a:br>
            <a:r>
              <a:rPr lang="en-US" sz="2800" b="1" baseline="30000" dirty="0">
                <a:latin typeface="AR CENA" panose="02000000000000000000" pitchFamily="2" charset="0"/>
              </a:rPr>
              <a:t>8 </a:t>
            </a:r>
            <a:r>
              <a:rPr lang="en-US" sz="2800" b="1" dirty="0">
                <a:latin typeface="AR CENA" panose="02000000000000000000" pitchFamily="2" charset="0"/>
              </a:rPr>
              <a:t> </a:t>
            </a:r>
            <a:r>
              <a:rPr lang="en-US" sz="2800" i="1" dirty="0">
                <a:effectLst>
                  <a:outerShdw blurRad="38100" dist="38100" dir="2700000" algn="tl">
                    <a:srgbClr val="000000">
                      <a:alpha val="43137"/>
                    </a:srgbClr>
                  </a:outerShdw>
                </a:effectLst>
                <a:latin typeface="AR CENA" panose="02000000000000000000" pitchFamily="2" charset="0"/>
              </a:rPr>
              <a:t>We are hedged in (pressed) on every side [troubled and oppressed in every way], but not cramped or crushed; we suffer embarrassments and are perplexed and unable to find a way out, but not driven to despair; </a:t>
            </a:r>
            <a:br>
              <a:rPr lang="en-US" sz="2800" i="1" dirty="0">
                <a:effectLst>
                  <a:outerShdw blurRad="38100" dist="38100" dir="2700000" algn="tl">
                    <a:srgbClr val="000000">
                      <a:alpha val="43137"/>
                    </a:srgbClr>
                  </a:outerShdw>
                </a:effectLst>
                <a:latin typeface="AR CENA" panose="02000000000000000000" pitchFamily="2" charset="0"/>
              </a:rPr>
            </a:br>
            <a:r>
              <a:rPr lang="en-US" sz="2800" i="1" baseline="30000" dirty="0">
                <a:effectLst>
                  <a:outerShdw blurRad="38100" dist="38100" dir="2700000" algn="tl">
                    <a:srgbClr val="000000">
                      <a:alpha val="43137"/>
                    </a:srgbClr>
                  </a:outerShdw>
                </a:effectLst>
                <a:latin typeface="AR CENA" panose="02000000000000000000" pitchFamily="2" charset="0"/>
              </a:rPr>
              <a:t>9 </a:t>
            </a:r>
            <a:r>
              <a:rPr lang="en-US" sz="2800" i="1" dirty="0">
                <a:effectLst>
                  <a:outerShdw blurRad="38100" dist="38100" dir="2700000" algn="tl">
                    <a:srgbClr val="000000">
                      <a:alpha val="43137"/>
                    </a:srgbClr>
                  </a:outerShdw>
                </a:effectLst>
                <a:latin typeface="AR CENA" panose="02000000000000000000" pitchFamily="2" charset="0"/>
              </a:rPr>
              <a:t> We are pursued (persecuted and hard driven), but not deserted [to stand alone]; we are struck down to the ground, but never struck out and destroyed; </a:t>
            </a:r>
            <a:endParaRPr lang="en-US" sz="2800" i="1" dirty="0">
              <a:effectLst>
                <a:outerShdw blurRad="38100" dist="38100" dir="2700000" algn="tl">
                  <a:srgbClr val="000000">
                    <a:alpha val="43137"/>
                  </a:srgbClr>
                </a:outerShdw>
              </a:effectLst>
              <a:latin typeface="AR CENA" panose="02000000000000000000" pitchFamily="2"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circle(in)">
                                      <p:cBhvr>
                                        <p:cTn id="7" dur="2000"/>
                                        <p:tgtEl>
                                          <p:spTgt spid="237572">
                                            <p:bg/>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circle(in)">
                                      <p:cBhvr>
                                        <p:cTn id="10" dur="2000"/>
                                        <p:tgtEl>
                                          <p:spTgt spid="237572">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237572">
                                            <p:txEl>
                                              <p:pRg st="1" end="1"/>
                                            </p:txEl>
                                          </p:spTgt>
                                        </p:tgtEl>
                                        <p:attrNameLst>
                                          <p:attrName>style.visibility</p:attrName>
                                        </p:attrNameLst>
                                      </p:cBhvr>
                                      <p:to>
                                        <p:strVal val="visible"/>
                                      </p:to>
                                    </p:set>
                                    <p:animEffect transition="in" filter="circle(in)">
                                      <p:cBhvr>
                                        <p:cTn id="14" dur="2000"/>
                                        <p:tgtEl>
                                          <p:spTgt spid="2375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2" name="Rectangle 4"/>
          <p:cNvSpPr>
            <a:spLocks noGrp="1" noChangeArrowheads="1"/>
          </p:cNvSpPr>
          <p:nvPr>
            <p:ph type="subTitle" idx="1"/>
          </p:nvPr>
        </p:nvSpPr>
        <p:spPr>
          <a:xfrm>
            <a:off x="0" y="0"/>
            <a:ext cx="9144000" cy="6834505"/>
          </a:xfrm>
          <a:solidFill>
            <a:srgbClr val="FFFFFF">
              <a:alpha val="90000"/>
            </a:srgbClr>
          </a:solidFill>
        </p:spPr>
        <p:txBody>
          <a:bodyPr/>
          <a:lstStyle/>
          <a:p>
            <a:pPr algn="l" eaLnBrk="1" hangingPunct="1">
              <a:defRPr/>
            </a:pPr>
            <a:r>
              <a:rPr lang="en-US" altLang="en-US" sz="3200" b="1" dirty="0">
                <a:effectLst>
                  <a:outerShdw blurRad="38100" dist="38100" dir="2700000" algn="tl">
                    <a:srgbClr val="000000">
                      <a:alpha val="43137"/>
                    </a:srgbClr>
                  </a:outerShdw>
                </a:effectLst>
                <a:latin typeface="AR CENA" panose="02000000000000000000" pitchFamily="2" charset="0"/>
              </a:rPr>
              <a:t> #9 –</a:t>
            </a:r>
            <a:r>
              <a:rPr lang="en-US" altLang="en-US" sz="3000" b="1" dirty="0">
                <a:effectLst>
                  <a:outerShdw blurRad="38100" dist="38100" dir="2700000" algn="tl">
                    <a:srgbClr val="000000">
                      <a:alpha val="43137"/>
                    </a:srgbClr>
                  </a:outerShdw>
                </a:effectLst>
                <a:latin typeface="AR CENA" panose="02000000000000000000" pitchFamily="2" charset="0"/>
              </a:rPr>
              <a:t>Stop Comparing Yourself to Others…</a:t>
            </a:r>
            <a:endParaRPr lang="en-US" altLang="en-US" sz="3000" b="1" dirty="0">
              <a:effectLst>
                <a:outerShdw blurRad="38100" dist="38100" dir="2700000" algn="tl">
                  <a:srgbClr val="000000">
                    <a:alpha val="43137"/>
                  </a:srgbClr>
                </a:outerShdw>
              </a:effectLst>
              <a:latin typeface="AR CENA" panose="02000000000000000000" pitchFamily="2" charset="0"/>
            </a:endParaRPr>
          </a:p>
          <a:p>
            <a:pPr algn="l" eaLnBrk="1" hangingPunct="1">
              <a:defRPr/>
            </a:pPr>
            <a:r>
              <a:rPr lang="en-US" altLang="en-US" sz="3000" b="1" dirty="0">
                <a:effectLst>
                  <a:outerShdw blurRad="38100" dist="38100" dir="2700000" algn="tl">
                    <a:srgbClr val="000000">
                      <a:alpha val="43137"/>
                    </a:srgbClr>
                  </a:outerShdw>
                </a:effectLst>
                <a:latin typeface="AR CENA" panose="02000000000000000000" pitchFamily="2" charset="0"/>
              </a:rPr>
              <a:t> …Same God Who Called/ Empowered Them</a:t>
            </a:r>
            <a:endParaRPr lang="en-US" altLang="en-US" sz="3000" b="1" dirty="0">
              <a:effectLst>
                <a:outerShdw blurRad="38100" dist="38100" dir="2700000" algn="tl">
                  <a:srgbClr val="000000">
                    <a:alpha val="43137"/>
                  </a:srgbClr>
                </a:outerShdw>
              </a:effectLst>
              <a:latin typeface="AR CENA" panose="02000000000000000000" pitchFamily="2" charset="0"/>
            </a:endParaRPr>
          </a:p>
          <a:p>
            <a:pPr algn="l" eaLnBrk="1" hangingPunct="1">
              <a:defRPr/>
            </a:pPr>
            <a:r>
              <a:rPr lang="en-US" altLang="en-US" sz="3200" b="1" dirty="0">
                <a:effectLst>
                  <a:outerShdw blurRad="38100" dist="38100" dir="2700000" algn="tl">
                    <a:srgbClr val="000000">
                      <a:alpha val="43137"/>
                    </a:srgbClr>
                  </a:outerShdw>
                </a:effectLst>
                <a:latin typeface="AR CENA" panose="02000000000000000000" pitchFamily="2" charset="0"/>
              </a:rPr>
              <a:t>     </a:t>
            </a:r>
            <a:r>
              <a:rPr lang="en-US" altLang="en-US" sz="2800" b="1" dirty="0">
                <a:effectLst>
                  <a:outerShdw blurRad="38100" dist="38100" dir="2700000" algn="tl">
                    <a:srgbClr val="000000">
                      <a:alpha val="43137"/>
                    </a:srgbClr>
                  </a:outerShdw>
                </a:effectLst>
                <a:latin typeface="AR CENA" panose="02000000000000000000" pitchFamily="2" charset="0"/>
              </a:rPr>
              <a:t>…Did the Same for You! – </a:t>
            </a:r>
            <a:endParaRPr lang="en-US" altLang="en-US" sz="2800" b="1" dirty="0">
              <a:effectLst>
                <a:outerShdw blurRad="38100" dist="38100" dir="2700000" algn="tl">
                  <a:srgbClr val="000000">
                    <a:alpha val="43137"/>
                  </a:srgbClr>
                </a:outerShdw>
              </a:effectLst>
              <a:latin typeface="AR CENA" panose="02000000000000000000" pitchFamily="2" charset="0"/>
            </a:endParaRPr>
          </a:p>
          <a:p>
            <a:pPr algn="l" eaLnBrk="1" hangingPunct="1">
              <a:defRPr/>
            </a:pPr>
            <a:r>
              <a:rPr lang="en-US" altLang="en-US" sz="2800" b="1" dirty="0">
                <a:effectLst>
                  <a:outerShdw blurRad="38100" dist="38100" dir="2700000" algn="tl">
                    <a:srgbClr val="000000">
                      <a:alpha val="43137"/>
                    </a:srgbClr>
                  </a:outerShdw>
                </a:effectLst>
                <a:latin typeface="AR CENA" panose="02000000000000000000" pitchFamily="2" charset="0"/>
              </a:rPr>
              <a:t>                (Stand Up)</a:t>
            </a:r>
            <a:endParaRPr lang="en-US" altLang="en-US" sz="2800" b="1" dirty="0">
              <a:effectLst>
                <a:outerShdw blurRad="38100" dist="38100" dir="2700000" algn="tl">
                  <a:srgbClr val="000000">
                    <a:alpha val="43137"/>
                  </a:srgbClr>
                </a:outerShdw>
              </a:effectLst>
              <a:latin typeface="AR CENA" panose="02000000000000000000" pitchFamily="2" charset="0"/>
            </a:endParaRPr>
          </a:p>
          <a:p>
            <a:pPr algn="l">
              <a:spcBef>
                <a:spcPts val="1200"/>
              </a:spcBef>
              <a:defRPr/>
            </a:pPr>
            <a:r>
              <a:rPr lang="en-US" sz="2800" baseline="30000" dirty="0">
                <a:effectLst>
                  <a:outerShdw blurRad="38100" dist="38100" dir="2700000" algn="tl">
                    <a:srgbClr val="000000">
                      <a:alpha val="43137"/>
                    </a:srgbClr>
                  </a:outerShdw>
                </a:effectLst>
                <a:latin typeface="AR CENA" panose="02000000000000000000" pitchFamily="2" charset="0"/>
              </a:rPr>
              <a:t>14 </a:t>
            </a:r>
            <a:r>
              <a:rPr lang="en-US" sz="2800" dirty="0">
                <a:effectLst>
                  <a:outerShdw blurRad="38100" dist="38100" dir="2700000" algn="tl">
                    <a:srgbClr val="000000">
                      <a:alpha val="43137"/>
                    </a:srgbClr>
                  </a:outerShdw>
                </a:effectLst>
                <a:latin typeface="AR CENA" panose="02000000000000000000" pitchFamily="2" charset="0"/>
              </a:rPr>
              <a:t> Thank you for making me so wonderfully complex! Your workmanship is marvelous—how well I know it.</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latin typeface="AR CENA" panose="02000000000000000000" pitchFamily="2" charset="0"/>
              </a:rPr>
              <a:t>Psalm 139:14 (NLT) </a:t>
            </a:r>
            <a:endParaRPr lang="en-US" sz="2800" dirty="0">
              <a:effectLst>
                <a:outerShdw blurRad="38100" dist="38100" dir="2700000" algn="tl">
                  <a:srgbClr val="000000">
                    <a:alpha val="43137"/>
                  </a:srgbClr>
                </a:outerShdw>
              </a:effectLst>
            </a:endParaRPr>
          </a:p>
          <a:p>
            <a:pPr algn="l" eaLnBrk="1" hangingPunct="1">
              <a:spcBef>
                <a:spcPts val="1200"/>
              </a:spcBef>
              <a:defRPr/>
            </a:pPr>
            <a:r>
              <a:rPr lang="en-US" sz="2800" baseline="30000" dirty="0">
                <a:effectLst>
                  <a:outerShdw blurRad="38100" dist="38100" dir="2700000" algn="tl">
                    <a:srgbClr val="000000">
                      <a:alpha val="43137"/>
                    </a:srgbClr>
                  </a:outerShdw>
                </a:effectLst>
                <a:latin typeface="AR CENA" panose="02000000000000000000" pitchFamily="2" charset="0"/>
              </a:rPr>
              <a:t>8 </a:t>
            </a:r>
            <a:r>
              <a:rPr lang="en-US" sz="2800" dirty="0">
                <a:effectLst>
                  <a:outerShdw blurRad="38100" dist="38100" dir="2700000" algn="tl">
                    <a:srgbClr val="000000">
                      <a:alpha val="43137"/>
                    </a:srgbClr>
                  </a:outerShdw>
                </a:effectLst>
                <a:latin typeface="AR CENA" panose="02000000000000000000" pitchFamily="2" charset="0"/>
              </a:rPr>
              <a:t> For He Who motivated </a:t>
            </a:r>
            <a:r>
              <a:rPr lang="en-US" sz="2800" i="1" dirty="0">
                <a:effectLst>
                  <a:outerShdw blurRad="38100" dist="38100" dir="2700000" algn="tl">
                    <a:srgbClr val="000000">
                      <a:alpha val="43137"/>
                    </a:srgbClr>
                  </a:outerShdw>
                </a:effectLst>
                <a:latin typeface="AR CENA" panose="02000000000000000000" pitchFamily="2" charset="0"/>
              </a:rPr>
              <a:t>and</a:t>
            </a:r>
            <a:r>
              <a:rPr lang="en-US" sz="2800" dirty="0">
                <a:effectLst>
                  <a:outerShdw blurRad="38100" dist="38100" dir="2700000" algn="tl">
                    <a:srgbClr val="000000">
                      <a:alpha val="43137"/>
                    </a:srgbClr>
                  </a:outerShdw>
                </a:effectLst>
                <a:latin typeface="AR CENA" panose="02000000000000000000" pitchFamily="2" charset="0"/>
              </a:rPr>
              <a:t> fitted Peter </a:t>
            </a:r>
            <a:r>
              <a:rPr lang="en-US" sz="2800" i="1" dirty="0">
                <a:effectLst>
                  <a:outerShdw blurRad="38100" dist="38100" dir="2700000" algn="tl">
                    <a:srgbClr val="000000">
                      <a:alpha val="43137"/>
                    </a:srgbClr>
                  </a:outerShdw>
                </a:effectLst>
                <a:latin typeface="AR CENA" panose="02000000000000000000" pitchFamily="2" charset="0"/>
              </a:rPr>
              <a:t>and</a:t>
            </a:r>
            <a:r>
              <a:rPr lang="en-US" sz="2800" dirty="0">
                <a:effectLst>
                  <a:outerShdw blurRad="38100" dist="38100" dir="2700000" algn="tl">
                    <a:srgbClr val="000000">
                      <a:alpha val="43137"/>
                    </a:srgbClr>
                  </a:outerShdw>
                </a:effectLst>
                <a:latin typeface="AR CENA" panose="02000000000000000000" pitchFamily="2" charset="0"/>
              </a:rPr>
              <a:t> worked effectively through him for the mission to the circumcised, motivated </a:t>
            </a:r>
            <a:r>
              <a:rPr lang="en-US" sz="2800" i="1" dirty="0">
                <a:effectLst>
                  <a:outerShdw blurRad="38100" dist="38100" dir="2700000" algn="tl">
                    <a:srgbClr val="000000">
                      <a:alpha val="43137"/>
                    </a:srgbClr>
                  </a:outerShdw>
                </a:effectLst>
                <a:latin typeface="AR CENA" panose="02000000000000000000" pitchFamily="2" charset="0"/>
              </a:rPr>
              <a:t>and</a:t>
            </a:r>
            <a:r>
              <a:rPr lang="en-US" sz="2800" dirty="0">
                <a:effectLst>
                  <a:outerShdw blurRad="38100" dist="38100" dir="2700000" algn="tl">
                    <a:srgbClr val="000000">
                      <a:alpha val="43137"/>
                    </a:srgbClr>
                  </a:outerShdw>
                </a:effectLst>
                <a:latin typeface="AR CENA" panose="02000000000000000000" pitchFamily="2" charset="0"/>
              </a:rPr>
              <a:t> fitted me </a:t>
            </a:r>
            <a:r>
              <a:rPr lang="en-US" sz="2800" i="1" dirty="0">
                <a:effectLst>
                  <a:outerShdw blurRad="38100" dist="38100" dir="2700000" algn="tl">
                    <a:srgbClr val="000000">
                      <a:alpha val="43137"/>
                    </a:srgbClr>
                  </a:outerShdw>
                </a:effectLst>
                <a:latin typeface="AR CENA" panose="02000000000000000000" pitchFamily="2" charset="0"/>
              </a:rPr>
              <a:t>and</a:t>
            </a:r>
            <a:r>
              <a:rPr lang="en-US" sz="2800" dirty="0">
                <a:effectLst>
                  <a:outerShdw blurRad="38100" dist="38100" dir="2700000" algn="tl">
                    <a:srgbClr val="000000">
                      <a:alpha val="43137"/>
                    </a:srgbClr>
                  </a:outerShdw>
                </a:effectLst>
                <a:latin typeface="AR CENA" panose="02000000000000000000" pitchFamily="2" charset="0"/>
              </a:rPr>
              <a:t> worked through me also for [the mission to] the Gentiles. </a:t>
            </a:r>
            <a:r>
              <a:rPr lang="en-US" sz="2800" b="1" dirty="0">
                <a:effectLst>
                  <a:outerShdw blurRad="38100" dist="38100" dir="2700000" algn="tl">
                    <a:srgbClr val="000000">
                      <a:alpha val="43137"/>
                    </a:srgbClr>
                  </a:outerShdw>
                </a:effectLst>
                <a:latin typeface="AR CENA" panose="02000000000000000000" pitchFamily="2" charset="0"/>
              </a:rPr>
              <a:t>Galatians 2:8 (AMP) </a:t>
            </a:r>
            <a:br>
              <a:rPr lang="en-US" sz="2800" dirty="0">
                <a:effectLst>
                  <a:outerShdw blurRad="38100" dist="38100" dir="2700000" algn="tl">
                    <a:srgbClr val="000000">
                      <a:alpha val="43137"/>
                    </a:srgbClr>
                  </a:outerShdw>
                </a:effectLst>
                <a:latin typeface="AR CENA" panose="02000000000000000000" pitchFamily="2" charset="0"/>
              </a:rPr>
            </a:br>
            <a:endParaRPr lang="en-US" sz="2800" dirty="0">
              <a:effectLst>
                <a:outerShdw blurRad="38100" dist="38100" dir="2700000" algn="tl">
                  <a:srgbClr val="000000">
                    <a:alpha val="43137"/>
                  </a:srgbClr>
                </a:outerShdw>
              </a:effectLst>
              <a:latin typeface="AR CENA" panose="02000000000000000000" pitchFamily="2" charset="0"/>
            </a:endParaRPr>
          </a:p>
          <a:p>
            <a:pPr algn="l" eaLnBrk="1" hangingPunct="1">
              <a:defRPr/>
            </a:pPr>
            <a:endParaRPr lang="en-US" altLang="en-US" sz="3200" dirty="0">
              <a:effectLst>
                <a:outerShdw blurRad="38100" dist="38100" dir="2700000" algn="tl">
                  <a:srgbClr val="000000">
                    <a:alpha val="43137"/>
                  </a:srgbClr>
                </a:outerShdw>
              </a:effectLst>
              <a:latin typeface="AR CENA"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fade">
                                      <p:cBhvr>
                                        <p:cTn id="7" dur="2000"/>
                                        <p:tgtEl>
                                          <p:spTgt spid="237572">
                                            <p:bg/>
                                          </p:spTgt>
                                        </p:tgtEl>
                                      </p:cBhvr>
                                    </p:animEffect>
                                    <p:anim calcmode="lin" valueType="num">
                                      <p:cBhvr>
                                        <p:cTn id="8" dur="2000" fill="hold"/>
                                        <p:tgtEl>
                                          <p:spTgt spid="237572">
                                            <p:bg/>
                                          </p:spTgt>
                                        </p:tgtEl>
                                        <p:attrNameLst>
                                          <p:attrName>ppt_x</p:attrName>
                                        </p:attrNameLst>
                                      </p:cBhvr>
                                      <p:tavLst>
                                        <p:tav tm="0">
                                          <p:val>
                                            <p:strVal val="#ppt_x"/>
                                          </p:val>
                                        </p:tav>
                                        <p:tav tm="100000">
                                          <p:val>
                                            <p:strVal val="#ppt_x"/>
                                          </p:val>
                                        </p:tav>
                                      </p:tavLst>
                                    </p:anim>
                                    <p:anim calcmode="lin" valueType="num">
                                      <p:cBhvr>
                                        <p:cTn id="9" dur="2000" fill="hold"/>
                                        <p:tgtEl>
                                          <p:spTgt spid="237572">
                                            <p:bg/>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7572">
                                            <p:txEl>
                                              <p:pRg st="0" end="0"/>
                                            </p:txEl>
                                          </p:spTgt>
                                        </p:tgtEl>
                                        <p:attrNameLst>
                                          <p:attrName>style.visibility</p:attrName>
                                        </p:attrNameLst>
                                      </p:cBhvr>
                                      <p:to>
                                        <p:strVal val="visible"/>
                                      </p:to>
                                    </p:set>
                                    <p:animEffect transition="in" filter="fade">
                                      <p:cBhvr>
                                        <p:cTn id="12" dur="2000"/>
                                        <p:tgtEl>
                                          <p:spTgt spid="237572">
                                            <p:txEl>
                                              <p:pRg st="0" end="0"/>
                                            </p:txEl>
                                          </p:spTgt>
                                        </p:tgtEl>
                                      </p:cBhvr>
                                    </p:animEffect>
                                    <p:anim calcmode="lin" valueType="num">
                                      <p:cBhvr>
                                        <p:cTn id="13" dur="2000" fill="hold"/>
                                        <p:tgtEl>
                                          <p:spTgt spid="237572">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237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7572">
                                            <p:txEl>
                                              <p:pRg st="1" end="1"/>
                                            </p:txEl>
                                          </p:spTgt>
                                        </p:tgtEl>
                                        <p:attrNameLst>
                                          <p:attrName>style.visibility</p:attrName>
                                        </p:attrNameLst>
                                      </p:cBhvr>
                                      <p:to>
                                        <p:strVal val="visible"/>
                                      </p:to>
                                    </p:set>
                                    <p:animEffect transition="in" filter="fade">
                                      <p:cBhvr>
                                        <p:cTn id="19" dur="2000"/>
                                        <p:tgtEl>
                                          <p:spTgt spid="237572">
                                            <p:txEl>
                                              <p:pRg st="1" end="1"/>
                                            </p:txEl>
                                          </p:spTgt>
                                        </p:tgtEl>
                                      </p:cBhvr>
                                    </p:animEffect>
                                    <p:anim calcmode="lin" valueType="num">
                                      <p:cBhvr>
                                        <p:cTn id="20" dur="2000" fill="hold"/>
                                        <p:tgtEl>
                                          <p:spTgt spid="237572">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23757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37572">
                                            <p:txEl>
                                              <p:pRg st="2" end="2"/>
                                            </p:txEl>
                                          </p:spTgt>
                                        </p:tgtEl>
                                        <p:attrNameLst>
                                          <p:attrName>style.visibility</p:attrName>
                                        </p:attrNameLst>
                                      </p:cBhvr>
                                      <p:to>
                                        <p:strVal val="visible"/>
                                      </p:to>
                                    </p:set>
                                    <p:animEffect transition="in" filter="fade">
                                      <p:cBhvr>
                                        <p:cTn id="25" dur="2000"/>
                                        <p:tgtEl>
                                          <p:spTgt spid="237572">
                                            <p:txEl>
                                              <p:pRg st="2" end="2"/>
                                            </p:txEl>
                                          </p:spTgt>
                                        </p:tgtEl>
                                      </p:cBhvr>
                                    </p:animEffect>
                                    <p:anim calcmode="lin" valueType="num">
                                      <p:cBhvr>
                                        <p:cTn id="26" dur="2000" fill="hold"/>
                                        <p:tgtEl>
                                          <p:spTgt spid="237572">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23757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37572">
                                            <p:txEl>
                                              <p:pRg st="3" end="3"/>
                                            </p:txEl>
                                          </p:spTgt>
                                        </p:tgtEl>
                                        <p:attrNameLst>
                                          <p:attrName>style.visibility</p:attrName>
                                        </p:attrNameLst>
                                      </p:cBhvr>
                                      <p:to>
                                        <p:strVal val="visible"/>
                                      </p:to>
                                    </p:set>
                                    <p:animEffect transition="in" filter="fade">
                                      <p:cBhvr>
                                        <p:cTn id="31" dur="2000"/>
                                        <p:tgtEl>
                                          <p:spTgt spid="237572">
                                            <p:txEl>
                                              <p:pRg st="3" end="3"/>
                                            </p:txEl>
                                          </p:spTgt>
                                        </p:tgtEl>
                                      </p:cBhvr>
                                    </p:animEffect>
                                    <p:anim calcmode="lin" valueType="num">
                                      <p:cBhvr>
                                        <p:cTn id="32" dur="2000" fill="hold"/>
                                        <p:tgtEl>
                                          <p:spTgt spid="237572">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2375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7572">
                                            <p:txEl>
                                              <p:pRg st="4" end="4"/>
                                            </p:txEl>
                                          </p:spTgt>
                                        </p:tgtEl>
                                        <p:attrNameLst>
                                          <p:attrName>style.visibility</p:attrName>
                                        </p:attrNameLst>
                                      </p:cBhvr>
                                      <p:to>
                                        <p:strVal val="visible"/>
                                      </p:to>
                                    </p:set>
                                    <p:animEffect transition="in" filter="fade">
                                      <p:cBhvr>
                                        <p:cTn id="38" dur="2000"/>
                                        <p:tgtEl>
                                          <p:spTgt spid="237572">
                                            <p:txEl>
                                              <p:pRg st="4" end="4"/>
                                            </p:txEl>
                                          </p:spTgt>
                                        </p:tgtEl>
                                      </p:cBhvr>
                                    </p:animEffect>
                                    <p:anim calcmode="lin" valueType="num">
                                      <p:cBhvr>
                                        <p:cTn id="39" dur="2000" fill="hold"/>
                                        <p:tgtEl>
                                          <p:spTgt spid="237572">
                                            <p:txEl>
                                              <p:pRg st="4" end="4"/>
                                            </p:txEl>
                                          </p:spTgt>
                                        </p:tgtEl>
                                        <p:attrNameLst>
                                          <p:attrName>ppt_x</p:attrName>
                                        </p:attrNameLst>
                                      </p:cBhvr>
                                      <p:tavLst>
                                        <p:tav tm="0">
                                          <p:val>
                                            <p:strVal val="#ppt_x"/>
                                          </p:val>
                                        </p:tav>
                                        <p:tav tm="100000">
                                          <p:val>
                                            <p:strVal val="#ppt_x"/>
                                          </p:val>
                                        </p:tav>
                                      </p:tavLst>
                                    </p:anim>
                                    <p:anim calcmode="lin" valueType="num">
                                      <p:cBhvr>
                                        <p:cTn id="40" dur="2000" fill="hold"/>
                                        <p:tgtEl>
                                          <p:spTgt spid="2375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7572">
                                            <p:txEl>
                                              <p:pRg st="5" end="5"/>
                                            </p:txEl>
                                          </p:spTgt>
                                        </p:tgtEl>
                                        <p:attrNameLst>
                                          <p:attrName>style.visibility</p:attrName>
                                        </p:attrNameLst>
                                      </p:cBhvr>
                                      <p:to>
                                        <p:strVal val="visible"/>
                                      </p:to>
                                    </p:set>
                                    <p:animEffect transition="in" filter="fade">
                                      <p:cBhvr>
                                        <p:cTn id="45" dur="2000"/>
                                        <p:tgtEl>
                                          <p:spTgt spid="237572">
                                            <p:txEl>
                                              <p:pRg st="5" end="5"/>
                                            </p:txEl>
                                          </p:spTgt>
                                        </p:tgtEl>
                                      </p:cBhvr>
                                    </p:animEffect>
                                    <p:anim calcmode="lin" valueType="num">
                                      <p:cBhvr>
                                        <p:cTn id="46" dur="2000" fill="hold"/>
                                        <p:tgtEl>
                                          <p:spTgt spid="237572">
                                            <p:txEl>
                                              <p:pRg st="5" end="5"/>
                                            </p:txEl>
                                          </p:spTgt>
                                        </p:tgtEl>
                                        <p:attrNameLst>
                                          <p:attrName>ppt_x</p:attrName>
                                        </p:attrNameLst>
                                      </p:cBhvr>
                                      <p:tavLst>
                                        <p:tav tm="0">
                                          <p:val>
                                            <p:strVal val="#ppt_x"/>
                                          </p:val>
                                        </p:tav>
                                        <p:tav tm="100000">
                                          <p:val>
                                            <p:strVal val="#ppt_x"/>
                                          </p:val>
                                        </p:tav>
                                      </p:tavLst>
                                    </p:anim>
                                    <p:anim calcmode="lin" valueType="num">
                                      <p:cBhvr>
                                        <p:cTn id="47" dur="2000" fill="hold"/>
                                        <p:tgtEl>
                                          <p:spTgt spid="23757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7572" name="Rectangle 4"/>
          <p:cNvSpPr>
            <a:spLocks noGrp="1" noChangeArrowheads="1"/>
          </p:cNvSpPr>
          <p:nvPr>
            <p:ph type="subTitle" idx="1"/>
          </p:nvPr>
        </p:nvSpPr>
        <p:spPr>
          <a:xfrm>
            <a:off x="152400" y="41910"/>
            <a:ext cx="8839200" cy="6816090"/>
          </a:xfrm>
          <a:solidFill>
            <a:srgbClr val="FFFFFF">
              <a:alpha val="90000"/>
            </a:srgbClr>
          </a:solidFill>
        </p:spPr>
        <p:txBody>
          <a:bodyPr/>
          <a:lstStyle/>
          <a:p>
            <a:pPr algn="l" eaLnBrk="1" hangingPunct="1">
              <a:spcBef>
                <a:spcPts val="0"/>
              </a:spcBef>
              <a:defRPr/>
            </a:pPr>
            <a:r>
              <a:rPr lang="en-US" altLang="en-US" sz="3200" b="1" dirty="0">
                <a:effectLst>
                  <a:outerShdw blurRad="38100" dist="38100" dir="2700000" algn="tl">
                    <a:srgbClr val="000000">
                      <a:alpha val="43137"/>
                    </a:srgbClr>
                  </a:outerShdw>
                </a:effectLst>
                <a:latin typeface="AR CENA" panose="02000000000000000000" pitchFamily="2" charset="0"/>
              </a:rPr>
              <a:t>       #10 –</a:t>
            </a:r>
            <a:r>
              <a:rPr lang="en-US" altLang="en-US" sz="2900" b="1" dirty="0">
                <a:effectLst>
                  <a:outerShdw blurRad="38100" dist="38100" dir="2700000" algn="tl">
                    <a:srgbClr val="000000">
                      <a:alpha val="43137"/>
                    </a:srgbClr>
                  </a:outerShdw>
                </a:effectLst>
                <a:latin typeface="AR CENA" panose="02000000000000000000" pitchFamily="2" charset="0"/>
              </a:rPr>
              <a:t>Stop Praying for…    </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0"/>
              </a:spcBef>
              <a:defRPr/>
            </a:pPr>
            <a:r>
              <a:rPr lang="en-US" altLang="en-US" sz="2900" b="1" dirty="0">
                <a:effectLst>
                  <a:outerShdw blurRad="38100" dist="38100" dir="2700000" algn="tl">
                    <a:srgbClr val="000000">
                      <a:alpha val="43137"/>
                    </a:srgbClr>
                  </a:outerShdw>
                </a:effectLst>
                <a:latin typeface="AR CENA" panose="02000000000000000000" pitchFamily="2" charset="0"/>
              </a:rPr>
              <a:t>              …Protection(</a:t>
            </a:r>
            <a:r>
              <a:rPr lang="en-US" altLang="en-US" sz="2900" b="1" i="1" dirty="0">
                <a:effectLst>
                  <a:outerShdw blurRad="38100" dist="38100" dir="2700000" algn="tl">
                    <a:srgbClr val="000000">
                      <a:alpha val="43137"/>
                    </a:srgbClr>
                  </a:outerShdw>
                </a:effectLst>
                <a:latin typeface="AR CENA" panose="02000000000000000000" pitchFamily="2" charset="0"/>
              </a:rPr>
              <a:t>defense</a:t>
            </a:r>
            <a:r>
              <a:rPr lang="en-US" altLang="en-US" sz="2900" b="1" dirty="0">
                <a:effectLst>
                  <a:outerShdw blurRad="38100" dist="38100" dir="2700000" algn="tl">
                    <a:srgbClr val="000000">
                      <a:alpha val="43137"/>
                    </a:srgbClr>
                  </a:outerShdw>
                </a:effectLst>
                <a:latin typeface="AR CENA" panose="02000000000000000000" pitchFamily="2" charset="0"/>
              </a:rPr>
              <a:t>)…ONLY</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600"/>
              </a:spcBef>
              <a:defRPr/>
            </a:pPr>
            <a:r>
              <a:rPr lang="en-US" altLang="en-US" sz="2900" b="1" dirty="0">
                <a:effectLst>
                  <a:outerShdw blurRad="38100" dist="38100" dir="2700000" algn="tl">
                    <a:srgbClr val="000000">
                      <a:alpha val="43137"/>
                    </a:srgbClr>
                  </a:outerShdw>
                </a:effectLst>
                <a:latin typeface="AR CENA" panose="02000000000000000000" pitchFamily="2" charset="0"/>
              </a:rPr>
              <a:t>     …Pray For Boldness(</a:t>
            </a:r>
            <a:r>
              <a:rPr lang="en-US" altLang="en-US" sz="2900" b="1" i="1" dirty="0">
                <a:effectLst>
                  <a:outerShdw blurRad="38100" dist="38100" dir="2700000" algn="tl">
                    <a:srgbClr val="000000">
                      <a:alpha val="43137"/>
                    </a:srgbClr>
                  </a:outerShdw>
                </a:effectLst>
                <a:latin typeface="AR CENA" panose="02000000000000000000" pitchFamily="2" charset="0"/>
              </a:rPr>
              <a:t>offense</a:t>
            </a:r>
            <a:r>
              <a:rPr lang="en-US" altLang="en-US" sz="2900" b="1" dirty="0">
                <a:effectLst>
                  <a:outerShdw blurRad="38100" dist="38100" dir="2700000" algn="tl">
                    <a:srgbClr val="000000">
                      <a:alpha val="43137"/>
                    </a:srgbClr>
                  </a:outerShdw>
                </a:effectLst>
                <a:latin typeface="AR CENA" panose="02000000000000000000" pitchFamily="2" charset="0"/>
              </a:rPr>
              <a:t>)!!!         </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0"/>
              </a:spcBef>
              <a:defRPr/>
            </a:pPr>
            <a:r>
              <a:rPr lang="en-US" altLang="en-US" sz="2900" b="1" dirty="0">
                <a:effectLst>
                  <a:outerShdw blurRad="38100" dist="38100" dir="2700000" algn="tl">
                    <a:srgbClr val="000000">
                      <a:alpha val="43137"/>
                    </a:srgbClr>
                  </a:outerShdw>
                </a:effectLst>
                <a:latin typeface="AR CENA" panose="02000000000000000000" pitchFamily="2" charset="0"/>
              </a:rPr>
              <a:t>               (Stand Strong)</a:t>
            </a:r>
            <a:endParaRPr lang="en-US" altLang="en-US" sz="2900" b="1" dirty="0">
              <a:effectLst>
                <a:outerShdw blurRad="38100" dist="38100" dir="2700000" algn="tl">
                  <a:srgbClr val="000000">
                    <a:alpha val="43137"/>
                  </a:srgbClr>
                </a:outerShdw>
              </a:effectLst>
              <a:latin typeface="AR CENA" panose="02000000000000000000" pitchFamily="2" charset="0"/>
            </a:endParaRPr>
          </a:p>
          <a:p>
            <a:pPr algn="l">
              <a:spcBef>
                <a:spcPts val="0"/>
              </a:spcBef>
              <a:defRPr/>
            </a:pPr>
            <a:r>
              <a:rPr lang="en-US" sz="2700" b="1" dirty="0">
                <a:effectLst>
                  <a:outerShdw blurRad="38100" dist="38100" dir="2700000" algn="tl">
                    <a:srgbClr val="000000">
                      <a:alpha val="43137"/>
                    </a:srgbClr>
                  </a:outerShdw>
                </a:effectLst>
                <a:latin typeface="AR CENA" panose="02000000000000000000" pitchFamily="2" charset="0"/>
              </a:rPr>
              <a:t>Acts 4:29-31 (AMP) </a:t>
            </a:r>
            <a:br>
              <a:rPr lang="en-US" sz="2700" dirty="0">
                <a:effectLst>
                  <a:outerShdw blurRad="38100" dist="38100" dir="2700000" algn="tl">
                    <a:srgbClr val="000000">
                      <a:alpha val="43137"/>
                    </a:srgbClr>
                  </a:outerShdw>
                </a:effectLst>
                <a:latin typeface="AR CENA" panose="02000000000000000000" pitchFamily="2" charset="0"/>
              </a:rPr>
            </a:br>
            <a:r>
              <a:rPr lang="en-US" sz="2600" baseline="30000" dirty="0">
                <a:effectLst>
                  <a:outerShdw blurRad="38100" dist="38100" dir="2700000" algn="tl">
                    <a:srgbClr val="000000">
                      <a:alpha val="43137"/>
                    </a:srgbClr>
                  </a:outerShdw>
                </a:effectLst>
                <a:latin typeface="AR CENA" panose="02000000000000000000" pitchFamily="2" charset="0"/>
              </a:rPr>
              <a:t>29 </a:t>
            </a:r>
            <a:r>
              <a:rPr lang="en-US" sz="2600" dirty="0">
                <a:effectLst>
                  <a:outerShdw blurRad="38100" dist="38100" dir="2700000" algn="tl">
                    <a:srgbClr val="000000">
                      <a:alpha val="43137"/>
                    </a:srgbClr>
                  </a:outerShdw>
                </a:effectLst>
                <a:latin typeface="AR CENA" panose="02000000000000000000" pitchFamily="2" charset="0"/>
              </a:rPr>
              <a:t> And now, Lord, observe their threats and grant to Your bond servants [full freedom] to declare Your message fearlessly, </a:t>
            </a:r>
            <a:r>
              <a:rPr lang="en-US" sz="2600" baseline="30000" dirty="0">
                <a:effectLst>
                  <a:outerShdw blurRad="38100" dist="38100" dir="2700000" algn="tl">
                    <a:srgbClr val="000000">
                      <a:alpha val="43137"/>
                    </a:srgbClr>
                  </a:outerShdw>
                </a:effectLst>
                <a:latin typeface="AR CENA" panose="02000000000000000000" pitchFamily="2" charset="0"/>
              </a:rPr>
              <a:t>30 </a:t>
            </a:r>
            <a:r>
              <a:rPr lang="en-US" sz="2600" dirty="0">
                <a:effectLst>
                  <a:outerShdw blurRad="38100" dist="38100" dir="2700000" algn="tl">
                    <a:srgbClr val="000000">
                      <a:alpha val="43137"/>
                    </a:srgbClr>
                  </a:outerShdw>
                </a:effectLst>
                <a:latin typeface="AR CENA" panose="02000000000000000000" pitchFamily="2" charset="0"/>
              </a:rPr>
              <a:t> While You stretch out Your hand to cure and to perform signs </a:t>
            </a:r>
            <a:r>
              <a:rPr lang="en-US" sz="2600" i="1" dirty="0">
                <a:effectLst>
                  <a:outerShdw blurRad="38100" dist="38100" dir="2700000" algn="tl">
                    <a:srgbClr val="000000">
                      <a:alpha val="43137"/>
                    </a:srgbClr>
                  </a:outerShdw>
                </a:effectLst>
                <a:latin typeface="AR CENA" panose="02000000000000000000" pitchFamily="2" charset="0"/>
              </a:rPr>
              <a:t>and</a:t>
            </a:r>
            <a:r>
              <a:rPr lang="en-US" sz="2600" dirty="0">
                <a:effectLst>
                  <a:outerShdw blurRad="38100" dist="38100" dir="2700000" algn="tl">
                    <a:srgbClr val="000000">
                      <a:alpha val="43137"/>
                    </a:srgbClr>
                  </a:outerShdw>
                </a:effectLst>
                <a:latin typeface="AR CENA" panose="02000000000000000000" pitchFamily="2" charset="0"/>
              </a:rPr>
              <a:t> wonders through the authority </a:t>
            </a:r>
            <a:r>
              <a:rPr lang="en-US" sz="2600" i="1" dirty="0">
                <a:effectLst>
                  <a:outerShdw blurRad="38100" dist="38100" dir="2700000" algn="tl">
                    <a:srgbClr val="000000">
                      <a:alpha val="43137"/>
                    </a:srgbClr>
                  </a:outerShdw>
                </a:effectLst>
                <a:latin typeface="AR CENA" panose="02000000000000000000" pitchFamily="2" charset="0"/>
              </a:rPr>
              <a:t>and</a:t>
            </a:r>
            <a:r>
              <a:rPr lang="en-US" sz="2600" dirty="0">
                <a:effectLst>
                  <a:outerShdw blurRad="38100" dist="38100" dir="2700000" algn="tl">
                    <a:srgbClr val="000000">
                      <a:alpha val="43137"/>
                    </a:srgbClr>
                  </a:outerShdw>
                </a:effectLst>
                <a:latin typeface="AR CENA" panose="02000000000000000000" pitchFamily="2" charset="0"/>
              </a:rPr>
              <a:t> by the power of the name of Your holy Child </a:t>
            </a:r>
            <a:r>
              <a:rPr lang="en-US" sz="2600" i="1" dirty="0">
                <a:effectLst>
                  <a:outerShdw blurRad="38100" dist="38100" dir="2700000" algn="tl">
                    <a:srgbClr val="000000">
                      <a:alpha val="43137"/>
                    </a:srgbClr>
                  </a:outerShdw>
                </a:effectLst>
                <a:latin typeface="AR CENA" panose="02000000000000000000" pitchFamily="2" charset="0"/>
              </a:rPr>
              <a:t>and</a:t>
            </a:r>
            <a:r>
              <a:rPr lang="en-US" sz="2600" dirty="0">
                <a:effectLst>
                  <a:outerShdw blurRad="38100" dist="38100" dir="2700000" algn="tl">
                    <a:srgbClr val="000000">
                      <a:alpha val="43137"/>
                    </a:srgbClr>
                  </a:outerShdw>
                </a:effectLst>
                <a:latin typeface="AR CENA" panose="02000000000000000000" pitchFamily="2" charset="0"/>
              </a:rPr>
              <a:t> Servant Jesus. </a:t>
            </a:r>
            <a:r>
              <a:rPr lang="en-US" sz="2600" baseline="30000" dirty="0">
                <a:effectLst>
                  <a:outerShdw blurRad="38100" dist="38100" dir="2700000" algn="tl">
                    <a:srgbClr val="000000">
                      <a:alpha val="43137"/>
                    </a:srgbClr>
                  </a:outerShdw>
                </a:effectLst>
                <a:latin typeface="AR CENA" panose="02000000000000000000" pitchFamily="2" charset="0"/>
              </a:rPr>
              <a:t>31 </a:t>
            </a:r>
            <a:r>
              <a:rPr lang="en-US" sz="2600" dirty="0">
                <a:effectLst>
                  <a:outerShdw blurRad="38100" dist="38100" dir="2700000" algn="tl">
                    <a:srgbClr val="000000">
                      <a:alpha val="43137"/>
                    </a:srgbClr>
                  </a:outerShdw>
                </a:effectLst>
                <a:latin typeface="AR CENA" panose="02000000000000000000" pitchFamily="2" charset="0"/>
              </a:rPr>
              <a:t> And when they had prayed, the place in which they were assembled was shaken; and they were all filled w- the Holy Spirit, /they continued to speak the Word of God with freedom </a:t>
            </a:r>
            <a:r>
              <a:rPr lang="en-US" sz="2600" i="1" dirty="0">
                <a:effectLst>
                  <a:outerShdw blurRad="38100" dist="38100" dir="2700000" algn="tl">
                    <a:srgbClr val="000000">
                      <a:alpha val="43137"/>
                    </a:srgbClr>
                  </a:outerShdw>
                </a:effectLst>
                <a:latin typeface="AR CENA" panose="02000000000000000000" pitchFamily="2" charset="0"/>
              </a:rPr>
              <a:t>/</a:t>
            </a:r>
            <a:r>
              <a:rPr lang="en-US" sz="2600" dirty="0">
                <a:effectLst>
                  <a:outerShdw blurRad="38100" dist="38100" dir="2700000" algn="tl">
                    <a:srgbClr val="000000">
                      <a:alpha val="43137"/>
                    </a:srgbClr>
                  </a:outerShdw>
                </a:effectLst>
                <a:latin typeface="AR CENA" panose="02000000000000000000" pitchFamily="2" charset="0"/>
              </a:rPr>
              <a:t> boldness </a:t>
            </a:r>
            <a:r>
              <a:rPr lang="en-US" sz="2600" i="1" dirty="0">
                <a:effectLst>
                  <a:outerShdw blurRad="38100" dist="38100" dir="2700000" algn="tl">
                    <a:srgbClr val="000000">
                      <a:alpha val="43137"/>
                    </a:srgbClr>
                  </a:outerShdw>
                </a:effectLst>
                <a:latin typeface="AR CENA" panose="02000000000000000000" pitchFamily="2" charset="0"/>
              </a:rPr>
              <a:t>/</a:t>
            </a:r>
            <a:r>
              <a:rPr lang="en-US" sz="2600" dirty="0">
                <a:effectLst>
                  <a:outerShdw blurRad="38100" dist="38100" dir="2700000" algn="tl">
                    <a:srgbClr val="000000">
                      <a:alpha val="43137"/>
                    </a:srgbClr>
                  </a:outerShdw>
                </a:effectLst>
                <a:latin typeface="AR CENA" panose="02000000000000000000" pitchFamily="2" charset="0"/>
              </a:rPr>
              <a:t> courage. </a:t>
            </a:r>
            <a:endParaRPr lang="en-US" sz="2600" dirty="0">
              <a:effectLst>
                <a:outerShdw blurRad="38100" dist="38100" dir="2700000" algn="tl">
                  <a:srgbClr val="000000">
                    <a:alpha val="43137"/>
                  </a:srgbClr>
                </a:outerShdw>
              </a:effectLst>
              <a:latin typeface="AR CENA"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7572">
                                            <p:bg/>
                                          </p:spTgt>
                                        </p:tgtEl>
                                        <p:attrNameLst>
                                          <p:attrName>style.visibility</p:attrName>
                                        </p:attrNameLst>
                                      </p:cBhvr>
                                      <p:to>
                                        <p:strVal val="visible"/>
                                      </p:to>
                                    </p:set>
                                    <p:animEffect transition="in" filter="barn(inVertical)">
                                      <p:cBhvr>
                                        <p:cTn id="7" dur="2000"/>
                                        <p:tgtEl>
                                          <p:spTgt spid="237572">
                                            <p:bg/>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7572">
                                            <p:txEl>
                                              <p:pRg st="0" end="0"/>
                                            </p:txEl>
                                          </p:spTgt>
                                        </p:tgtEl>
                                        <p:attrNameLst>
                                          <p:attrName>style.visibility</p:attrName>
                                        </p:attrNameLst>
                                      </p:cBhvr>
                                      <p:to>
                                        <p:strVal val="visible"/>
                                      </p:to>
                                    </p:set>
                                    <p:animEffect transition="in" filter="barn(inVertical)">
                                      <p:cBhvr>
                                        <p:cTn id="10" dur="2000"/>
                                        <p:tgtEl>
                                          <p:spTgt spid="237572">
                                            <p:txEl>
                                              <p:pRg st="0" end="0"/>
                                            </p:txEl>
                                          </p:spTgt>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37572">
                                            <p:txEl>
                                              <p:pRg st="1" end="1"/>
                                            </p:txEl>
                                          </p:spTgt>
                                        </p:tgtEl>
                                        <p:attrNameLst>
                                          <p:attrName>style.visibility</p:attrName>
                                        </p:attrNameLst>
                                      </p:cBhvr>
                                      <p:to>
                                        <p:strVal val="visible"/>
                                      </p:to>
                                    </p:set>
                                    <p:animEffect transition="in" filter="barn(inVertical)">
                                      <p:cBhvr>
                                        <p:cTn id="14" dur="2000"/>
                                        <p:tgtEl>
                                          <p:spTgt spid="23757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7572">
                                            <p:txEl>
                                              <p:pRg st="2" end="2"/>
                                            </p:txEl>
                                          </p:spTgt>
                                        </p:tgtEl>
                                        <p:attrNameLst>
                                          <p:attrName>style.visibility</p:attrName>
                                        </p:attrNameLst>
                                      </p:cBhvr>
                                      <p:to>
                                        <p:strVal val="visible"/>
                                      </p:to>
                                    </p:set>
                                    <p:animEffect transition="in" filter="barn(inVertical)">
                                      <p:cBhvr>
                                        <p:cTn id="19" dur="2000"/>
                                        <p:tgtEl>
                                          <p:spTgt spid="237572">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7572">
                                            <p:txEl>
                                              <p:pRg st="3" end="3"/>
                                            </p:txEl>
                                          </p:spTgt>
                                        </p:tgtEl>
                                        <p:attrNameLst>
                                          <p:attrName>style.visibility</p:attrName>
                                        </p:attrNameLst>
                                      </p:cBhvr>
                                      <p:to>
                                        <p:strVal val="visible"/>
                                      </p:to>
                                    </p:set>
                                    <p:animEffect transition="in" filter="barn(inVertical)">
                                      <p:cBhvr>
                                        <p:cTn id="23" dur="2000"/>
                                        <p:tgtEl>
                                          <p:spTgt spid="237572">
                                            <p:txEl>
                                              <p:pRg st="3" end="3"/>
                                            </p:txEl>
                                          </p:spTgt>
                                        </p:tgtEl>
                                      </p:cBhvr>
                                    </p:animEffect>
                                  </p:childTnLst>
                                </p:cTn>
                              </p:par>
                            </p:childTnLst>
                          </p:cTn>
                        </p:par>
                        <p:par>
                          <p:cTn id="24" fill="hold">
                            <p:stCondLst>
                              <p:cond delay="4000"/>
                            </p:stCondLst>
                            <p:childTnLst>
                              <p:par>
                                <p:cTn id="25" presetID="16" presetClass="entr" presetSubtype="21" fill="hold" nodeType="afterEffect">
                                  <p:stCondLst>
                                    <p:cond delay="0"/>
                                  </p:stCondLst>
                                  <p:childTnLst>
                                    <p:set>
                                      <p:cBhvr>
                                        <p:cTn id="26" dur="1" fill="hold">
                                          <p:stCondLst>
                                            <p:cond delay="0"/>
                                          </p:stCondLst>
                                        </p:cTn>
                                        <p:tgtEl>
                                          <p:spTgt spid="237572">
                                            <p:txEl>
                                              <p:pRg st="4" end="4"/>
                                            </p:txEl>
                                          </p:spTgt>
                                        </p:tgtEl>
                                        <p:attrNameLst>
                                          <p:attrName>style.visibility</p:attrName>
                                        </p:attrNameLst>
                                      </p:cBhvr>
                                      <p:to>
                                        <p:strVal val="visible"/>
                                      </p:to>
                                    </p:set>
                                    <p:animEffect transition="in" filter="barn(inVertical)">
                                      <p:cBhvr>
                                        <p:cTn id="27" dur="2000"/>
                                        <p:tgtEl>
                                          <p:spTgt spid="2375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014" y="533400"/>
            <a:ext cx="7717972" cy="4800600"/>
          </a:xfrm>
          <a:solidFill>
            <a:schemeClr val="bg1"/>
          </a:solidFill>
        </p:spPr>
        <p:txBody>
          <a:bodyPr>
            <a:normAutofit/>
          </a:bodyPr>
          <a:lstStyle/>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Spiritual Warfare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10% Satan’s Tactics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90% How We Respond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Remember… With God We Are Not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Helpless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Hopeless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b="1" dirty="0">
                <a:effectLst>
                  <a:outerShdw blurRad="38100" dist="38100" dir="2700000" algn="tl">
                    <a:srgbClr val="000000">
                      <a:alpha val="43137"/>
                    </a:srgbClr>
                  </a:outerShdw>
                </a:effectLst>
                <a:latin typeface="Arial Rounded MT Bold" panose="020F0704030504030204" pitchFamily="34" charset="0"/>
              </a:rPr>
              <a:t>We Are Powerful!!</a:t>
            </a:r>
            <a:endParaRPr lang="en-US"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4495800"/>
            <a:ext cx="2971800" cy="2133600"/>
          </a:xfrm>
          <a:solidFill>
            <a:schemeClr val="bg1">
              <a:alpha val="80000"/>
            </a:schemeClr>
          </a:solidFill>
        </p:spPr>
        <p:txBody>
          <a:bodyPr/>
          <a:lstStyle/>
          <a:p>
            <a:pPr marL="0" indent="0">
              <a:buFontTx/>
              <a:buNone/>
              <a:defRPr/>
            </a:pPr>
            <a:r>
              <a:rPr lang="en-US" b="1" dirty="0">
                <a:effectLst>
                  <a:outerShdw blurRad="38100" dist="38100" dir="2700000" algn="tl">
                    <a:srgbClr val="000000">
                      <a:alpha val="43137"/>
                    </a:srgbClr>
                  </a:outerShdw>
                </a:effectLst>
              </a:rPr>
              <a:t>Focus Instead</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Promise</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Power</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Peace </a:t>
            </a:r>
            <a:endParaRPr lang="en-US" b="1" dirty="0">
              <a:effectLst>
                <a:outerShdw blurRad="38100" dist="38100" dir="2700000" algn="tl">
                  <a:srgbClr val="000000">
                    <a:alpha val="43137"/>
                  </a:srgbClr>
                </a:outerShdw>
              </a:effectLst>
            </a:endParaRPr>
          </a:p>
        </p:txBody>
      </p:sp>
      <p:sp>
        <p:nvSpPr>
          <p:cNvPr id="4" name="Content Placeholder 2"/>
          <p:cNvSpPr txBox="1"/>
          <p:nvPr/>
        </p:nvSpPr>
        <p:spPr bwMode="auto">
          <a:xfrm>
            <a:off x="228600" y="76200"/>
            <a:ext cx="3352800" cy="2133600"/>
          </a:xfrm>
          <a:prstGeom prst="rect">
            <a:avLst/>
          </a:prstGeom>
          <a:solidFill>
            <a:schemeClr val="bg1">
              <a:alpha val="80000"/>
            </a:schemeClr>
          </a:solidFill>
          <a:ln>
            <a:noFill/>
          </a:ln>
          <a:effectLst/>
        </p:spPr>
        <p:txBody>
          <a:bodyPr/>
          <a:lstStyle>
            <a:lvl1pPr marL="609600" indent="-609600" algn="l" rtl="0" eaLnBrk="0" fontAlgn="base" hangingPunct="0">
              <a:spcBef>
                <a:spcPct val="20000"/>
              </a:spcBef>
              <a:spcAft>
                <a:spcPct val="0"/>
              </a:spcAft>
              <a:buAutoNum type="arabicPeriod"/>
              <a:defRPr sz="3200" kern="1200">
                <a:solidFill>
                  <a:schemeClr val="tx1"/>
                </a:solidFill>
                <a:latin typeface="+mn-lt"/>
                <a:ea typeface="+mn-ea"/>
                <a:cs typeface="+mn-cs"/>
              </a:defRPr>
            </a:lvl1pPr>
            <a:lvl2pPr marL="1066800" indent="-609600" algn="l" rtl="0" eaLnBrk="0" fontAlgn="base" hangingPunct="0">
              <a:spcBef>
                <a:spcPct val="20000"/>
              </a:spcBef>
              <a:spcAft>
                <a:spcPct val="0"/>
              </a:spcAft>
              <a:buChar char="•"/>
              <a:defRPr sz="3200" kern="1200">
                <a:solidFill>
                  <a:schemeClr val="tx1"/>
                </a:solidFill>
                <a:latin typeface="+mn-lt"/>
                <a:ea typeface="+mn-ea"/>
                <a:cs typeface="+mn-cs"/>
              </a:defRPr>
            </a:lvl2pPr>
            <a:lvl3pPr marL="1524000" indent="-609600" algn="l" rtl="0" eaLnBrk="0" fontAlgn="base" hangingPunct="0">
              <a:spcBef>
                <a:spcPct val="20000"/>
              </a:spcBef>
              <a:spcAft>
                <a:spcPct val="0"/>
              </a:spcAft>
              <a:buAutoNum type="alphaLcParenR"/>
              <a:defRPr sz="3200" kern="1200">
                <a:solidFill>
                  <a:schemeClr val="tx1"/>
                </a:solidFill>
                <a:latin typeface="+mn-lt"/>
                <a:ea typeface="+mn-ea"/>
                <a:cs typeface="+mn-cs"/>
              </a:defRPr>
            </a:lvl3pPr>
            <a:lvl4pPr marL="1752600" indent="-3810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209800" indent="-3810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b="1" dirty="0">
                <a:effectLst>
                  <a:outerShdw blurRad="38100" dist="38100" dir="2700000" algn="tl">
                    <a:srgbClr val="000000">
                      <a:alpha val="43137"/>
                    </a:srgbClr>
                  </a:outerShdw>
                </a:effectLst>
              </a:rPr>
              <a:t>Don’t Focus On </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Problems</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Pain </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Panic</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2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2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2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2" presetClass="entr" presetSubtype="9" fill="hold"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2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 calcmode="lin" valueType="num">
                                      <p:cBhvr additive="base">
                                        <p:cTn id="2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bg/>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5334000" cy="792163"/>
          </a:xfrm>
          <a:solidFill>
            <a:schemeClr val="bg1">
              <a:alpha val="90000"/>
            </a:schemeClr>
          </a:solidFill>
        </p:spPr>
        <p:txBody>
          <a:bodyPr/>
          <a:lstStyle/>
          <a:p>
            <a:r>
              <a:rPr lang="en-US"/>
              <a:t>This Week’s </a:t>
            </a:r>
            <a:r>
              <a:rPr lang="en-US" dirty="0"/>
              <a:t>Challenge</a:t>
            </a:r>
            <a:endParaRPr lang="en-US" dirty="0"/>
          </a:p>
        </p:txBody>
      </p:sp>
      <p:sp>
        <p:nvSpPr>
          <p:cNvPr id="3" name="Content Placeholder 2"/>
          <p:cNvSpPr>
            <a:spLocks noGrp="1"/>
          </p:cNvSpPr>
          <p:nvPr>
            <p:ph idx="1"/>
          </p:nvPr>
        </p:nvSpPr>
        <p:spPr>
          <a:xfrm>
            <a:off x="152400" y="1371600"/>
            <a:ext cx="6781800" cy="5181599"/>
          </a:xfrm>
          <a:solidFill>
            <a:schemeClr val="bg1">
              <a:alpha val="90000"/>
            </a:schemeClr>
          </a:solidFill>
        </p:spPr>
        <p:txBody>
          <a:bodyPr/>
          <a:lstStyle/>
          <a:p>
            <a:pPr marL="0" indent="0">
              <a:buNone/>
            </a:pPr>
            <a:r>
              <a:rPr lang="en-US" b="1" dirty="0">
                <a:effectLst>
                  <a:outerShdw blurRad="38100" dist="38100" dir="2700000" algn="tl">
                    <a:srgbClr val="000000">
                      <a:alpha val="43137"/>
                    </a:srgbClr>
                  </a:outerShdw>
                </a:effectLst>
              </a:rPr>
              <a:t>Make a Conscious Effort to…</a:t>
            </a:r>
            <a:endParaRPr lang="en-US" b="1" dirty="0">
              <a:effectLst>
                <a:outerShdw blurRad="38100" dist="38100" dir="2700000" algn="tl">
                  <a:srgbClr val="000000">
                    <a:alpha val="43137"/>
                  </a:srgbClr>
                </a:outerShdw>
              </a:effectLst>
            </a:endParaRPr>
          </a:p>
          <a:p>
            <a:pPr marL="457200" indent="-457200">
              <a:buFont typeface="Wingdings" panose="05000000000000000000" pitchFamily="2" charset="2"/>
              <a:buChar char="q"/>
            </a:pPr>
            <a:r>
              <a:rPr lang="en-US" b="1" dirty="0">
                <a:effectLst>
                  <a:outerShdw blurRad="38100" dist="38100" dir="2700000" algn="tl">
                    <a:srgbClr val="000000">
                      <a:alpha val="43137"/>
                    </a:srgbClr>
                  </a:outerShdw>
                </a:effectLst>
              </a:rPr>
              <a:t> Examine Your Focus</a:t>
            </a:r>
            <a:endParaRPr lang="en-US" b="1" dirty="0">
              <a:effectLst>
                <a:outerShdw blurRad="38100" dist="38100" dir="2700000" algn="tl">
                  <a:srgbClr val="000000">
                    <a:alpha val="43137"/>
                  </a:srgbClr>
                </a:outerShdw>
              </a:effectLst>
            </a:endParaRPr>
          </a:p>
          <a:p>
            <a:pPr marL="457200" indent="-457200">
              <a:buFont typeface="Wingdings" panose="05000000000000000000" pitchFamily="2" charset="2"/>
              <a:buChar char="q"/>
            </a:pPr>
            <a:r>
              <a:rPr lang="en-US" b="1" dirty="0">
                <a:effectLst>
                  <a:outerShdw blurRad="38100" dist="38100" dir="2700000" algn="tl">
                    <a:srgbClr val="000000">
                      <a:alpha val="43137"/>
                    </a:srgbClr>
                  </a:outerShdw>
                </a:effectLst>
              </a:rPr>
              <a:t> Expect Distractions</a:t>
            </a:r>
            <a:endParaRPr lang="en-US" b="1" dirty="0">
              <a:effectLst>
                <a:outerShdw blurRad="38100" dist="38100" dir="2700000" algn="tl">
                  <a:srgbClr val="000000">
                    <a:alpha val="43137"/>
                  </a:srgbClr>
                </a:outerShdw>
              </a:effectLst>
            </a:endParaRPr>
          </a:p>
          <a:p>
            <a:pPr marL="457200" indent="-457200">
              <a:buFont typeface="Wingdings" panose="05000000000000000000" pitchFamily="2" charset="2"/>
              <a:buChar char="q"/>
            </a:pPr>
            <a:r>
              <a:rPr lang="en-US" b="1" dirty="0">
                <a:effectLst>
                  <a:outerShdw blurRad="38100" dist="38100" dir="2700000" algn="tl">
                    <a:srgbClr val="000000">
                      <a:alpha val="43137"/>
                    </a:srgbClr>
                  </a:outerShdw>
                </a:effectLst>
              </a:rPr>
              <a:t> Eliminate the Unnecessary</a:t>
            </a:r>
            <a:endParaRPr lang="en-US" b="1" dirty="0">
              <a:effectLst>
                <a:outerShdw blurRad="38100" dist="38100" dir="2700000" algn="tl">
                  <a:srgbClr val="000000">
                    <a:alpha val="43137"/>
                  </a:srgbClr>
                </a:outerShdw>
              </a:effectLst>
            </a:endParaRPr>
          </a:p>
          <a:p>
            <a:pPr marL="457200" indent="-457200">
              <a:buFont typeface="Wingdings" panose="05000000000000000000" pitchFamily="2" charset="2"/>
              <a:buChar char="q"/>
            </a:pPr>
            <a:r>
              <a:rPr lang="en-US" b="1" dirty="0">
                <a:effectLst>
                  <a:outerShdw blurRad="38100" dist="38100" dir="2700000" algn="tl">
                    <a:srgbClr val="000000">
                      <a:alpha val="43137"/>
                    </a:srgbClr>
                  </a:outerShdw>
                </a:effectLst>
              </a:rPr>
              <a:t> Examine Your Focus Again</a:t>
            </a:r>
            <a:endParaRPr lang="en-US" b="1" dirty="0">
              <a:effectLst>
                <a:outerShdw blurRad="38100" dist="38100" dir="2700000" algn="tl">
                  <a:srgbClr val="000000">
                    <a:alpha val="43137"/>
                  </a:srgbClr>
                </a:outerShdw>
              </a:effectLst>
            </a:endParaRPr>
          </a:p>
          <a:p>
            <a:pPr marL="457200" indent="-457200">
              <a:buFont typeface="Wingdings" panose="05000000000000000000" pitchFamily="2" charset="2"/>
              <a:buChar char="q"/>
            </a:pPr>
            <a:r>
              <a:rPr lang="en-US" b="1" dirty="0">
                <a:effectLst>
                  <a:outerShdw blurRad="38100" dist="38100" dir="2700000" algn="tl">
                    <a:srgbClr val="000000">
                      <a:alpha val="43137"/>
                    </a:srgbClr>
                  </a:outerShdw>
                </a:effectLst>
              </a:rPr>
              <a:t> Expect God to Use You…</a:t>
            </a: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       …As You Hone-in Your Focus</a:t>
            </a: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                        …Like Never Before </a:t>
            </a:r>
            <a:endParaRPr lang="en-US" b="1" dirty="0">
              <a:effectLst>
                <a:outerShdw blurRad="38100" dist="38100" dir="2700000" algn="tl">
                  <a:srgbClr val="000000">
                    <a:alpha val="43137"/>
                  </a:srgbClr>
                </a:outerShdw>
              </a:effectLst>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9588" y="3886200"/>
            <a:ext cx="563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5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in)">
                                      <p:cBhvr>
                                        <p:cTn id="12" dur="2000"/>
                                        <p:tgtEl>
                                          <p:spTgt spid="3">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childTnLst>
                          </p:cTn>
                        </p:par>
                        <p:par>
                          <p:cTn id="16" fill="hold">
                            <p:stCondLst>
                              <p:cond delay="2000"/>
                            </p:stCondLst>
                            <p:childTnLst>
                              <p:par>
                                <p:cTn id="17" presetID="1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2000"/>
                                        <p:tgtEl>
                                          <p:spTgt spid="3">
                                            <p:txEl>
                                              <p:pRg st="1" end="1"/>
                                            </p:txEl>
                                          </p:spTgt>
                                        </p:tgtEl>
                                      </p:cBhvr>
                                    </p:animEffect>
                                  </p:childTnLst>
                                </p:cTn>
                              </p:par>
                            </p:childTnLst>
                          </p:cTn>
                        </p:par>
                        <p:par>
                          <p:cTn id="20" fill="hold">
                            <p:stCondLst>
                              <p:cond delay="4000"/>
                            </p:stCondLst>
                            <p:childTnLst>
                              <p:par>
                                <p:cTn id="21" presetID="1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plus(in)">
                                      <p:cBhvr>
                                        <p:cTn id="23" dur="2000"/>
                                        <p:tgtEl>
                                          <p:spTgt spid="3">
                                            <p:txEl>
                                              <p:pRg st="2" end="2"/>
                                            </p:txEl>
                                          </p:spTgt>
                                        </p:tgtEl>
                                      </p:cBhvr>
                                    </p:animEffect>
                                  </p:childTnLst>
                                </p:cTn>
                              </p:par>
                            </p:childTnLst>
                          </p:cTn>
                        </p:par>
                        <p:par>
                          <p:cTn id="24" fill="hold">
                            <p:stCondLst>
                              <p:cond delay="6000"/>
                            </p:stCondLst>
                            <p:childTnLst>
                              <p:par>
                                <p:cTn id="25" presetID="13"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par>
                          <p:cTn id="28" fill="hold">
                            <p:stCondLst>
                              <p:cond delay="8000"/>
                            </p:stCondLst>
                            <p:childTnLst>
                              <p:par>
                                <p:cTn id="29" presetID="1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plus(in)">
                                      <p:cBhvr>
                                        <p:cTn id="31" dur="2000"/>
                                        <p:tgtEl>
                                          <p:spTgt spid="3">
                                            <p:txEl>
                                              <p:pRg st="4" end="4"/>
                                            </p:txEl>
                                          </p:spTgt>
                                        </p:tgtEl>
                                      </p:cBhvr>
                                    </p:animEffect>
                                  </p:childTnLst>
                                </p:cTn>
                              </p:par>
                            </p:childTnLst>
                          </p:cTn>
                        </p:par>
                        <p:par>
                          <p:cTn id="32" fill="hold">
                            <p:stCondLst>
                              <p:cond delay="10000"/>
                            </p:stCondLst>
                            <p:childTnLst>
                              <p:par>
                                <p:cTn id="33" presetID="13"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plus(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plus(in)">
                                      <p:cBhvr>
                                        <p:cTn id="40" dur="2000"/>
                                        <p:tgtEl>
                                          <p:spTgt spid="3">
                                            <p:txEl>
                                              <p:pRg st="6" end="6"/>
                                            </p:txEl>
                                          </p:spTgt>
                                        </p:tgtEl>
                                      </p:cBhvr>
                                    </p:animEffect>
                                  </p:childTnLst>
                                </p:cTn>
                              </p:par>
                            </p:childTnLst>
                          </p:cTn>
                        </p:par>
                        <p:par>
                          <p:cTn id="41" fill="hold">
                            <p:stCondLst>
                              <p:cond delay="2000"/>
                            </p:stCondLst>
                            <p:childTnLst>
                              <p:par>
                                <p:cTn id="42" presetID="13" presetClass="entr" presetSubtype="16"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plus(in)">
                                      <p:cBhvr>
                                        <p:cTn id="44" dur="2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5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noChangeArrowheads="1"/>
          </p:cNvSpPr>
          <p:nvPr>
            <p:ph idx="1"/>
          </p:nvPr>
        </p:nvSpPr>
        <p:spPr>
          <a:xfrm>
            <a:off x="152400" y="76200"/>
            <a:ext cx="8915400" cy="7162800"/>
          </a:xfrm>
        </p:spPr>
        <p:txBody>
          <a:bodyPr/>
          <a:lstStyle/>
          <a:p>
            <a:pPr marL="0" indent="0">
              <a:spcBef>
                <a:spcPts val="0"/>
              </a:spcBef>
              <a:spcAft>
                <a:spcPts val="600"/>
              </a:spcAft>
              <a:buNone/>
            </a:pPr>
            <a:r>
              <a:rPr lang="en-US" sz="2800" dirty="0">
                <a:effectLst>
                  <a:outerShdw blurRad="38100" dist="38100" dir="2700000" algn="tl">
                    <a:srgbClr val="000000">
                      <a:alpha val="43137"/>
                    </a:srgbClr>
                  </a:outerShdw>
                </a:effectLst>
              </a:rPr>
              <a:t>A young couple moves into a new neighborhood.</a:t>
            </a:r>
            <a:endParaRPr lang="en-US" sz="2800" dirty="0">
              <a:effectLst>
                <a:outerShdw blurRad="38100" dist="38100" dir="2700000" algn="tl">
                  <a:srgbClr val="000000">
                    <a:alpha val="43137"/>
                  </a:srgbClr>
                </a:outerShdw>
              </a:effectLst>
            </a:endParaRPr>
          </a:p>
          <a:p>
            <a:pPr marL="0" indent="0">
              <a:spcBef>
                <a:spcPts val="0"/>
              </a:spcBef>
              <a:spcAft>
                <a:spcPts val="600"/>
              </a:spcAft>
              <a:buNone/>
            </a:pPr>
            <a:r>
              <a:rPr lang="en-US" sz="2800" dirty="0">
                <a:effectLst>
                  <a:outerShdw blurRad="38100" dist="38100" dir="2700000" algn="tl">
                    <a:srgbClr val="000000">
                      <a:alpha val="43137"/>
                    </a:srgbClr>
                  </a:outerShdw>
                </a:effectLst>
              </a:rPr>
              <a:t>The next morning while they are eating breakfast, the young woman sees her neighbor hanging the wash outside. "That laundry is not very clean," she said. "She doesn't know how to wash correctly.  Perhaps she needs better laundry soap." Her husband looked on, but remained silent. Every time her neighbor would hang her wash to dry, the young woman would make the same comments. About one month later, the woman was surprised to see a nice clean wash on the line and said to her husband: "Look, she has learned how to wash correctly.  I wonder who taught her this?“ The husband said, "I got up early this morning and cleaned our windows."</a:t>
            </a:r>
            <a:endParaRPr lang="en-US"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990600" y="457200"/>
            <a:ext cx="7315200" cy="5257800"/>
          </a:xfrm>
          <a:solidFill>
            <a:schemeClr val="bg1"/>
          </a:solidFill>
        </p:spPr>
        <p:txBody>
          <a:bodyPr>
            <a:normAutofit/>
          </a:bodyPr>
          <a:lstStyle/>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outVertical)">
                                      <p:cBhvr>
                                        <p:cTn id="7" dur="500"/>
                                        <p:tgtEl>
                                          <p:spTgt spid="3075">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out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out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barn(outVertical)">
                                      <p:cBhvr>
                                        <p:cTn id="18" dur="500"/>
                                        <p:tgtEl>
                                          <p:spTgt spid="3075">
                                            <p:txEl>
                                              <p:pRg st="3" end="3"/>
                                            </p:txEl>
                                          </p:spTgt>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barn(outVertical)">
                                      <p:cBhvr>
                                        <p:cTn id="22" dur="500"/>
                                        <p:tgtEl>
                                          <p:spTgt spid="3075">
                                            <p:txEl>
                                              <p:pRg st="4" end="4"/>
                                            </p:txEl>
                                          </p:spTgt>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barn(outVertical)">
                                      <p:cBhvr>
                                        <p:cTn id="26" dur="500"/>
                                        <p:tgtEl>
                                          <p:spTgt spid="3075">
                                            <p:txEl>
                                              <p:pRg st="5" end="5"/>
                                            </p:txEl>
                                          </p:spTgt>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3075">
                                            <p:txEl>
                                              <p:pRg st="6" end="6"/>
                                            </p:txEl>
                                          </p:spTgt>
                                        </p:tgtEl>
                                        <p:attrNameLst>
                                          <p:attrName>style.visibility</p:attrName>
                                        </p:attrNameLst>
                                      </p:cBhvr>
                                      <p:to>
                                        <p:strVal val="visible"/>
                                      </p:to>
                                    </p:set>
                                    <p:animEffect transition="in" filter="barn(outVertical)">
                                      <p:cBhvr>
                                        <p:cTn id="30"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524000" y="381000"/>
            <a:ext cx="6413898" cy="5257800"/>
          </a:xfrm>
          <a:solidFill>
            <a:schemeClr val="bg1"/>
          </a:solidFill>
        </p:spPr>
        <p:txBody>
          <a:bodyPr>
            <a:normAutofit/>
          </a:bodyPr>
          <a:lstStyle/>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plus(in)">
                                      <p:cBhvr>
                                        <p:cTn id="18" dur="2000"/>
                                        <p:tgtEl>
                                          <p:spTgt spid="3075">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plus(in)">
                                      <p:cBhvr>
                                        <p:cTn id="22" dur="2000"/>
                                        <p:tgtEl>
                                          <p:spTgt spid="3075">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plus(in)">
                                      <p:cBhvr>
                                        <p:cTn id="26" dur="2000"/>
                                        <p:tgtEl>
                                          <p:spTgt spid="3075">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plus(in)">
                                      <p:cBhvr>
                                        <p:cTn id="30" dur="2000"/>
                                        <p:tgtEl>
                                          <p:spTgt spid="3075">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plus(in)">
                                      <p:cBhvr>
                                        <p:cTn id="34" dur="2000"/>
                                        <p:tgtEl>
                                          <p:spTgt spid="3075">
                                            <p:txEl>
                                              <p:pRg st="6" end="6"/>
                                            </p:txEl>
                                          </p:spTgt>
                                        </p:tgtEl>
                                      </p:cBhvr>
                                    </p:animEffect>
                                  </p:childTnLst>
                                </p:cTn>
                              </p:par>
                            </p:childTnLst>
                          </p:cTn>
                        </p:par>
                        <p:par>
                          <p:cTn id="35" fill="hold">
                            <p:stCondLst>
                              <p:cond delay="14000"/>
                            </p:stCondLst>
                            <p:childTnLst>
                              <p:par>
                                <p:cTn id="36" presetID="13" presetClass="entr" presetSubtype="16"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plus(in)">
                                      <p:cBhvr>
                                        <p:cTn id="38" dur="20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0" y="0"/>
            <a:ext cx="33528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empus Sans ITC" panose="04020404030D07020202" pitchFamily="82" charset="0"/>
              </a:defRPr>
            </a:lvl1pPr>
            <a:lvl2pPr marL="742950" indent="-285750">
              <a:defRPr>
                <a:solidFill>
                  <a:schemeClr val="tx1"/>
                </a:solidFill>
                <a:latin typeface="Tempus Sans ITC" panose="04020404030D07020202" pitchFamily="82" charset="0"/>
              </a:defRPr>
            </a:lvl2pPr>
            <a:lvl3pPr marL="1143000" indent="-228600">
              <a:defRPr>
                <a:solidFill>
                  <a:schemeClr val="tx1"/>
                </a:solidFill>
                <a:latin typeface="Tempus Sans ITC" panose="04020404030D07020202" pitchFamily="82" charset="0"/>
              </a:defRPr>
            </a:lvl3pPr>
            <a:lvl4pPr marL="1600200" indent="-228600">
              <a:defRPr>
                <a:solidFill>
                  <a:schemeClr val="tx1"/>
                </a:solidFill>
                <a:latin typeface="Tempus Sans ITC" panose="04020404030D07020202" pitchFamily="82" charset="0"/>
              </a:defRPr>
            </a:lvl4pPr>
            <a:lvl5pPr marL="2057400" indent="-228600">
              <a:defRPr>
                <a:solidFill>
                  <a:schemeClr val="tx1"/>
                </a:solidFill>
                <a:latin typeface="Tempus Sans ITC" panose="04020404030D07020202" pitchFamily="82" charset="0"/>
              </a:defRPr>
            </a:lvl5pPr>
            <a:lvl6pPr marL="2514600" indent="-228600" eaLnBrk="0" fontAlgn="base" hangingPunct="0">
              <a:spcBef>
                <a:spcPct val="0"/>
              </a:spcBef>
              <a:spcAft>
                <a:spcPct val="0"/>
              </a:spcAft>
              <a:defRPr>
                <a:solidFill>
                  <a:schemeClr val="tx1"/>
                </a:solidFill>
                <a:latin typeface="Tempus Sans ITC" panose="04020404030D07020202" pitchFamily="82" charset="0"/>
              </a:defRPr>
            </a:lvl6pPr>
            <a:lvl7pPr marL="2971800" indent="-228600" eaLnBrk="0" fontAlgn="base" hangingPunct="0">
              <a:spcBef>
                <a:spcPct val="0"/>
              </a:spcBef>
              <a:spcAft>
                <a:spcPct val="0"/>
              </a:spcAft>
              <a:defRPr>
                <a:solidFill>
                  <a:schemeClr val="tx1"/>
                </a:solidFill>
                <a:latin typeface="Tempus Sans ITC" panose="04020404030D07020202" pitchFamily="82" charset="0"/>
              </a:defRPr>
            </a:lvl7pPr>
            <a:lvl8pPr marL="3429000" indent="-228600" eaLnBrk="0" fontAlgn="base" hangingPunct="0">
              <a:spcBef>
                <a:spcPct val="0"/>
              </a:spcBef>
              <a:spcAft>
                <a:spcPct val="0"/>
              </a:spcAft>
              <a:defRPr>
                <a:solidFill>
                  <a:schemeClr val="tx1"/>
                </a:solidFill>
                <a:latin typeface="Tempus Sans ITC" panose="04020404030D07020202" pitchFamily="82" charset="0"/>
              </a:defRPr>
            </a:lvl8pPr>
            <a:lvl9pPr marL="3886200" indent="-228600" eaLnBrk="0" fontAlgn="base" hangingPunct="0">
              <a:spcBef>
                <a:spcPct val="0"/>
              </a:spcBef>
              <a:spcAft>
                <a:spcPct val="0"/>
              </a:spcAft>
              <a:defRPr>
                <a:solidFill>
                  <a:schemeClr val="tx1"/>
                </a:solidFill>
                <a:latin typeface="Tempus Sans ITC" panose="04020404030D07020202" pitchFamily="82" charset="0"/>
              </a:defRPr>
            </a:lvl9pPr>
          </a:lstStyle>
          <a:p>
            <a:pPr eaLnBrk="1" hangingPunct="1">
              <a:spcBef>
                <a:spcPct val="50000"/>
              </a:spcBef>
            </a:pPr>
            <a:r>
              <a:rPr lang="en-US" altLang="en-US" sz="2400" b="1" dirty="0">
                <a:effectLst>
                  <a:outerShdw blurRad="38100" dist="38100" dir="2700000" algn="tl">
                    <a:srgbClr val="000000">
                      <a:alpha val="43137"/>
                    </a:srgbClr>
                  </a:outerShdw>
                </a:effectLst>
              </a:rPr>
              <a:t>Edward Christian Church</a:t>
            </a:r>
            <a:endParaRPr lang="en-US" altLang="en-US" sz="2400" b="1" dirty="0">
              <a:effectLst>
                <a:outerShdw blurRad="38100" dist="38100" dir="2700000" algn="tl">
                  <a:srgbClr val="000000">
                    <a:alpha val="43137"/>
                  </a:srgbClr>
                </a:outerShdw>
              </a:effectLst>
            </a:endParaRPr>
          </a:p>
        </p:txBody>
      </p:sp>
      <p:sp>
        <p:nvSpPr>
          <p:cNvPr id="9218" name="Rectangle 2"/>
          <p:cNvSpPr>
            <a:spLocks noGrp="1" noChangeArrowheads="1"/>
          </p:cNvSpPr>
          <p:nvPr>
            <p:ph type="ctrTitle"/>
          </p:nvPr>
        </p:nvSpPr>
        <p:spPr>
          <a:xfrm>
            <a:off x="3200400" y="525463"/>
            <a:ext cx="5867400" cy="1760537"/>
          </a:xfrm>
          <a:solidFill>
            <a:srgbClr val="FFFFFF">
              <a:alpha val="90000"/>
            </a:srgbClr>
          </a:solidFill>
          <a:ln w="12700">
            <a:solidFill>
              <a:srgbClr val="0000FF"/>
            </a:solidFill>
            <a:miter lim="800000"/>
          </a:ln>
        </p:spPr>
        <p:txBody>
          <a:bodyPr anchor="ctr"/>
          <a:lstStyle/>
          <a:p>
            <a:pPr eaLnBrk="1" hangingPunct="1">
              <a:defRPr/>
            </a:pPr>
            <a:r>
              <a:rPr lang="en-US" altLang="en-US" sz="5400" b="0" dirty="0">
                <a:latin typeface="AR CENA" panose="02000000000000000000" pitchFamily="2" charset="0"/>
              </a:rPr>
              <a:t> </a:t>
            </a:r>
            <a:r>
              <a:rPr lang="en-US" altLang="en-US" sz="5400" dirty="0">
                <a:latin typeface="AR CENA" panose="02000000000000000000" pitchFamily="2" charset="0"/>
              </a:rPr>
              <a:t>“Rebuilding Your Focus” </a:t>
            </a:r>
            <a:r>
              <a:rPr lang="en-US" altLang="en-US" sz="4000" dirty="0" err="1">
                <a:latin typeface="AR CENA" panose="02000000000000000000" pitchFamily="2" charset="0"/>
              </a:rPr>
              <a:t>pt2</a:t>
            </a:r>
            <a:endParaRPr lang="en-US" altLang="en-US" sz="5400" dirty="0">
              <a:latin typeface="AR CENA" panose="02000000000000000000" pitchFamily="2" charset="0"/>
            </a:endParaRPr>
          </a:p>
        </p:txBody>
      </p:sp>
      <p:sp>
        <p:nvSpPr>
          <p:cNvPr id="9219" name="Rectangle 3"/>
          <p:cNvSpPr>
            <a:spLocks noGrp="1" noChangeArrowheads="1"/>
          </p:cNvSpPr>
          <p:nvPr>
            <p:ph type="subTitle" idx="1"/>
          </p:nvPr>
        </p:nvSpPr>
        <p:spPr>
          <a:xfrm>
            <a:off x="1143000" y="6096000"/>
            <a:ext cx="5181600" cy="609600"/>
          </a:xfrm>
          <a:solidFill>
            <a:srgbClr val="FFFFFF">
              <a:alpha val="90000"/>
            </a:srgbClr>
          </a:solidFill>
          <a:ln>
            <a:solidFill>
              <a:srgbClr val="0000FF"/>
            </a:solidFill>
            <a:miter lim="800000"/>
          </a:ln>
        </p:spPr>
        <p:txBody>
          <a:bodyPr/>
          <a:lstStyle/>
          <a:p>
            <a:pPr eaLnBrk="1" hangingPunct="1">
              <a:lnSpc>
                <a:spcPct val="90000"/>
              </a:lnSpc>
              <a:defRPr/>
            </a:pPr>
            <a:r>
              <a:rPr lang="en-US" altLang="en-US" sz="3600" b="1" dirty="0">
                <a:effectLst>
                  <a:outerShdw blurRad="38100" dist="38100" dir="2700000" algn="tl">
                    <a:srgbClr val="C0C0C0"/>
                  </a:outerShdw>
                </a:effectLst>
              </a:rPr>
              <a:t>10 Rebuild Points</a:t>
            </a:r>
            <a:endParaRPr lang="en-US" altLang="en-US" sz="3600" b="1" dirty="0">
              <a:effectLst>
                <a:outerShdw blurRad="38100" dist="38100" dir="2700000" algn="tl">
                  <a:srgbClr val="C0C0C0"/>
                </a:outerShdw>
              </a:effectLst>
            </a:endParaRPr>
          </a:p>
        </p:txBody>
      </p:sp>
      <p:sp>
        <p:nvSpPr>
          <p:cNvPr id="9221" name="Text Box 5"/>
          <p:cNvSpPr txBox="1">
            <a:spLocks noChangeArrowheads="1"/>
          </p:cNvSpPr>
          <p:nvPr/>
        </p:nvSpPr>
        <p:spPr bwMode="auto">
          <a:xfrm>
            <a:off x="5105400" y="4197350"/>
            <a:ext cx="3810000" cy="523875"/>
          </a:xfrm>
          <a:prstGeom prst="rect">
            <a:avLst/>
          </a:prstGeom>
          <a:solidFill>
            <a:srgbClr val="FFFFFF">
              <a:alpha val="90195"/>
            </a:srgbClr>
          </a:solidFill>
          <a:ln w="9525">
            <a:solidFill>
              <a:srgbClr val="00CCFF"/>
            </a:solidFill>
            <a:miter lim="800000"/>
          </a:ln>
        </p:spPr>
        <p:txBody>
          <a:bodyPr>
            <a:spAutoFit/>
          </a:bodyPr>
          <a:lstStyle>
            <a:lvl1pPr>
              <a:defRPr>
                <a:solidFill>
                  <a:schemeClr val="tx1"/>
                </a:solidFill>
                <a:latin typeface="Tempus Sans ITC" panose="04020404030D07020202" pitchFamily="82" charset="0"/>
              </a:defRPr>
            </a:lvl1pPr>
            <a:lvl2pPr marL="742950" indent="-285750">
              <a:defRPr>
                <a:solidFill>
                  <a:schemeClr val="tx1"/>
                </a:solidFill>
                <a:latin typeface="Tempus Sans ITC" panose="04020404030D07020202" pitchFamily="82" charset="0"/>
              </a:defRPr>
            </a:lvl2pPr>
            <a:lvl3pPr marL="1143000" indent="-228600">
              <a:defRPr>
                <a:solidFill>
                  <a:schemeClr val="tx1"/>
                </a:solidFill>
                <a:latin typeface="Tempus Sans ITC" panose="04020404030D07020202" pitchFamily="82" charset="0"/>
              </a:defRPr>
            </a:lvl3pPr>
            <a:lvl4pPr marL="1600200" indent="-228600">
              <a:defRPr>
                <a:solidFill>
                  <a:schemeClr val="tx1"/>
                </a:solidFill>
                <a:latin typeface="Tempus Sans ITC" panose="04020404030D07020202" pitchFamily="82" charset="0"/>
              </a:defRPr>
            </a:lvl4pPr>
            <a:lvl5pPr marL="2057400" indent="-228600">
              <a:defRPr>
                <a:solidFill>
                  <a:schemeClr val="tx1"/>
                </a:solidFill>
                <a:latin typeface="Tempus Sans ITC" panose="04020404030D07020202" pitchFamily="82" charset="0"/>
              </a:defRPr>
            </a:lvl5pPr>
            <a:lvl6pPr marL="2514600" indent="-228600" eaLnBrk="0" fontAlgn="base" hangingPunct="0">
              <a:spcBef>
                <a:spcPct val="0"/>
              </a:spcBef>
              <a:spcAft>
                <a:spcPct val="0"/>
              </a:spcAft>
              <a:defRPr>
                <a:solidFill>
                  <a:schemeClr val="tx1"/>
                </a:solidFill>
                <a:latin typeface="Tempus Sans ITC" panose="04020404030D07020202" pitchFamily="82" charset="0"/>
              </a:defRPr>
            </a:lvl6pPr>
            <a:lvl7pPr marL="2971800" indent="-228600" eaLnBrk="0" fontAlgn="base" hangingPunct="0">
              <a:spcBef>
                <a:spcPct val="0"/>
              </a:spcBef>
              <a:spcAft>
                <a:spcPct val="0"/>
              </a:spcAft>
              <a:defRPr>
                <a:solidFill>
                  <a:schemeClr val="tx1"/>
                </a:solidFill>
                <a:latin typeface="Tempus Sans ITC" panose="04020404030D07020202" pitchFamily="82" charset="0"/>
              </a:defRPr>
            </a:lvl7pPr>
            <a:lvl8pPr marL="3429000" indent="-228600" eaLnBrk="0" fontAlgn="base" hangingPunct="0">
              <a:spcBef>
                <a:spcPct val="0"/>
              </a:spcBef>
              <a:spcAft>
                <a:spcPct val="0"/>
              </a:spcAft>
              <a:defRPr>
                <a:solidFill>
                  <a:schemeClr val="tx1"/>
                </a:solidFill>
                <a:latin typeface="Tempus Sans ITC" panose="04020404030D07020202" pitchFamily="82" charset="0"/>
              </a:defRPr>
            </a:lvl8pPr>
            <a:lvl9pPr marL="3886200" indent="-228600" eaLnBrk="0" fontAlgn="base" hangingPunct="0">
              <a:spcBef>
                <a:spcPct val="0"/>
              </a:spcBef>
              <a:spcAft>
                <a:spcPct val="0"/>
              </a:spcAft>
              <a:defRPr>
                <a:solidFill>
                  <a:schemeClr val="tx1"/>
                </a:solidFill>
                <a:latin typeface="Tempus Sans ITC" panose="04020404030D07020202" pitchFamily="82" charset="0"/>
              </a:defRPr>
            </a:lvl9pPr>
          </a:lstStyle>
          <a:p>
            <a:pPr algn="ctr" eaLnBrk="1" hangingPunct="1">
              <a:spcBef>
                <a:spcPct val="50000"/>
              </a:spcBef>
              <a:defRPr/>
            </a:pPr>
            <a:r>
              <a:rPr lang="en-US" altLang="en-US" sz="2800" b="1" dirty="0">
                <a:effectLst>
                  <a:outerShdw blurRad="38100" dist="38100" dir="2700000" algn="tl">
                    <a:srgbClr val="000000">
                      <a:alpha val="43137"/>
                    </a:srgbClr>
                  </a:outerShdw>
                </a:effectLst>
                <a:latin typeface="AR CENA" panose="02000000000000000000" pitchFamily="2" charset="0"/>
              </a:rPr>
              <a:t>Philippians 3:13-14</a:t>
            </a:r>
            <a:endParaRPr lang="en-US" altLang="en-US" sz="2800" b="1" dirty="0">
              <a:effectLst>
                <a:outerShdw blurRad="38100" dist="38100" dir="2700000" algn="tl">
                  <a:srgbClr val="000000">
                    <a:alpha val="43137"/>
                  </a:srgbClr>
                </a:outerShdw>
              </a:effectLst>
            </a:endParaRPr>
          </a:p>
        </p:txBody>
      </p:sp>
      <p:sp>
        <p:nvSpPr>
          <p:cNvPr id="4102" name="Text Box 6"/>
          <p:cNvSpPr txBox="1">
            <a:spLocks noChangeArrowheads="1"/>
          </p:cNvSpPr>
          <p:nvPr/>
        </p:nvSpPr>
        <p:spPr bwMode="auto">
          <a:xfrm>
            <a:off x="6553200" y="0"/>
            <a:ext cx="251460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empus Sans ITC" panose="04020404030D07020202" pitchFamily="82" charset="0"/>
              </a:defRPr>
            </a:lvl1pPr>
            <a:lvl2pPr marL="742950" indent="-285750">
              <a:defRPr>
                <a:solidFill>
                  <a:schemeClr val="tx1"/>
                </a:solidFill>
                <a:latin typeface="Tempus Sans ITC" panose="04020404030D07020202" pitchFamily="82" charset="0"/>
              </a:defRPr>
            </a:lvl2pPr>
            <a:lvl3pPr marL="1143000" indent="-228600">
              <a:defRPr>
                <a:solidFill>
                  <a:schemeClr val="tx1"/>
                </a:solidFill>
                <a:latin typeface="Tempus Sans ITC" panose="04020404030D07020202" pitchFamily="82" charset="0"/>
              </a:defRPr>
            </a:lvl3pPr>
            <a:lvl4pPr marL="1600200" indent="-228600">
              <a:defRPr>
                <a:solidFill>
                  <a:schemeClr val="tx1"/>
                </a:solidFill>
                <a:latin typeface="Tempus Sans ITC" panose="04020404030D07020202" pitchFamily="82" charset="0"/>
              </a:defRPr>
            </a:lvl4pPr>
            <a:lvl5pPr marL="2057400" indent="-228600">
              <a:defRPr>
                <a:solidFill>
                  <a:schemeClr val="tx1"/>
                </a:solidFill>
                <a:latin typeface="Tempus Sans ITC" panose="04020404030D07020202" pitchFamily="82" charset="0"/>
              </a:defRPr>
            </a:lvl5pPr>
            <a:lvl6pPr marL="2514600" indent="-228600" eaLnBrk="0" fontAlgn="base" hangingPunct="0">
              <a:spcBef>
                <a:spcPct val="0"/>
              </a:spcBef>
              <a:spcAft>
                <a:spcPct val="0"/>
              </a:spcAft>
              <a:defRPr>
                <a:solidFill>
                  <a:schemeClr val="tx1"/>
                </a:solidFill>
                <a:latin typeface="Tempus Sans ITC" panose="04020404030D07020202" pitchFamily="82" charset="0"/>
              </a:defRPr>
            </a:lvl6pPr>
            <a:lvl7pPr marL="2971800" indent="-228600" eaLnBrk="0" fontAlgn="base" hangingPunct="0">
              <a:spcBef>
                <a:spcPct val="0"/>
              </a:spcBef>
              <a:spcAft>
                <a:spcPct val="0"/>
              </a:spcAft>
              <a:defRPr>
                <a:solidFill>
                  <a:schemeClr val="tx1"/>
                </a:solidFill>
                <a:latin typeface="Tempus Sans ITC" panose="04020404030D07020202" pitchFamily="82" charset="0"/>
              </a:defRPr>
            </a:lvl7pPr>
            <a:lvl8pPr marL="3429000" indent="-228600" eaLnBrk="0" fontAlgn="base" hangingPunct="0">
              <a:spcBef>
                <a:spcPct val="0"/>
              </a:spcBef>
              <a:spcAft>
                <a:spcPct val="0"/>
              </a:spcAft>
              <a:defRPr>
                <a:solidFill>
                  <a:schemeClr val="tx1"/>
                </a:solidFill>
                <a:latin typeface="Tempus Sans ITC" panose="04020404030D07020202" pitchFamily="82" charset="0"/>
              </a:defRPr>
            </a:lvl8pPr>
            <a:lvl9pPr marL="3886200" indent="-228600" eaLnBrk="0" fontAlgn="base" hangingPunct="0">
              <a:spcBef>
                <a:spcPct val="0"/>
              </a:spcBef>
              <a:spcAft>
                <a:spcPct val="0"/>
              </a:spcAft>
              <a:defRPr>
                <a:solidFill>
                  <a:schemeClr val="tx1"/>
                </a:solidFill>
                <a:latin typeface="Tempus Sans ITC" panose="04020404030D07020202" pitchFamily="82" charset="0"/>
              </a:defRPr>
            </a:lvl9pPr>
          </a:lstStyle>
          <a:p>
            <a:pPr eaLnBrk="1" hangingPunct="1">
              <a:spcBef>
                <a:spcPct val="50000"/>
              </a:spcBef>
            </a:pPr>
            <a:r>
              <a:rPr lang="en-US" altLang="en-US" sz="2400" b="1" dirty="0">
                <a:effectLst>
                  <a:outerShdw blurRad="38100" dist="38100" dir="2700000" algn="tl">
                    <a:srgbClr val="000000">
                      <a:alpha val="43137"/>
                    </a:srgbClr>
                  </a:outerShdw>
                </a:effectLst>
              </a:rPr>
              <a:t>August 17, 2025 </a:t>
            </a:r>
            <a:endParaRPr lang="en-US" altLang="en-US" sz="2400" b="1" dirty="0">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219">
                                            <p:bg/>
                                          </p:spTgt>
                                        </p:tgtEl>
                                        <p:attrNameLst>
                                          <p:attrName>style.visibility</p:attrName>
                                        </p:attrNameLst>
                                      </p:cBhvr>
                                      <p:to>
                                        <p:strVal val="visible"/>
                                      </p:to>
                                    </p:set>
                                    <p:anim calcmode="lin" valueType="num">
                                      <p:cBhvr additive="base">
                                        <p:cTn id="11" dur="2000" fill="hold"/>
                                        <p:tgtEl>
                                          <p:spTgt spid="9219">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9219">
                                            <p:bg/>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additive="base">
                                        <p:cTn id="15"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1" fill="hold" nodeType="afterEffect">
                                  <p:stCondLst>
                                    <p:cond delay="0"/>
                                  </p:stCondLst>
                                  <p:childTnLst>
                                    <p:set>
                                      <p:cBhvr>
                                        <p:cTn id="19" dur="1" fill="hold">
                                          <p:stCondLst>
                                            <p:cond delay="0"/>
                                          </p:stCondLst>
                                        </p:cTn>
                                        <p:tgtEl>
                                          <p:spTgt spid="9221"/>
                                        </p:tgtEl>
                                        <p:attrNameLst>
                                          <p:attrName>style.visibility</p:attrName>
                                        </p:attrNameLst>
                                      </p:cBhvr>
                                      <p:to>
                                        <p:strVal val="visible"/>
                                      </p:to>
                                    </p:set>
                                    <p:anim calcmode="lin" valueType="num">
                                      <p:cBhvr additive="base">
                                        <p:cTn id="20" dur="2000" fill="hold"/>
                                        <p:tgtEl>
                                          <p:spTgt spid="9221"/>
                                        </p:tgtEl>
                                        <p:attrNameLst>
                                          <p:attrName>ppt_x</p:attrName>
                                        </p:attrNameLst>
                                      </p:cBhvr>
                                      <p:tavLst>
                                        <p:tav tm="0">
                                          <p:val>
                                            <p:strVal val="#ppt_x"/>
                                          </p:val>
                                        </p:tav>
                                        <p:tav tm="100000">
                                          <p:val>
                                            <p:strVal val="#ppt_x"/>
                                          </p:val>
                                        </p:tav>
                                      </p:tavLst>
                                    </p:anim>
                                    <p:anim calcmode="lin" valueType="num">
                                      <p:cBhvr additive="base">
                                        <p:cTn id="21" dur="2000" fill="hold"/>
                                        <p:tgtEl>
                                          <p:spTgt spid="92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build="p"/>
      <p:bldP spid="92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4572000" cy="792163"/>
          </a:xfrm>
        </p:spPr>
        <p:txBody>
          <a:bodyPr/>
          <a:lstStyle/>
          <a:p>
            <a:pPr>
              <a:defRPr/>
            </a:pPr>
            <a:r>
              <a:rPr lang="en-US" dirty="0">
                <a:latin typeface="+mn-lt"/>
              </a:rPr>
              <a:t>Rebuild My Focus</a:t>
            </a:r>
            <a:endParaRPr lang="en-US" dirty="0">
              <a:latin typeface="+mn-lt"/>
            </a:endParaRPr>
          </a:p>
        </p:txBody>
      </p:sp>
      <p:sp>
        <p:nvSpPr>
          <p:cNvPr id="3" name="Content Placeholder 2"/>
          <p:cNvSpPr>
            <a:spLocks noGrp="1"/>
          </p:cNvSpPr>
          <p:nvPr>
            <p:ph idx="1"/>
          </p:nvPr>
        </p:nvSpPr>
        <p:spPr>
          <a:xfrm>
            <a:off x="3581400" y="2514600"/>
            <a:ext cx="4876800" cy="3886200"/>
          </a:xfrm>
          <a:solidFill>
            <a:schemeClr val="bg1">
              <a:alpha val="90000"/>
            </a:schemeClr>
          </a:solidFill>
        </p:spPr>
        <p:txBody>
          <a:bodyPr/>
          <a:lstStyle/>
          <a:p>
            <a:pPr marL="0" indent="0">
              <a:buFontTx/>
              <a:buNone/>
              <a:defRPr/>
            </a:pPr>
            <a:r>
              <a:rPr lang="en-US" b="1" dirty="0">
                <a:effectLst>
                  <a:outerShdw blurRad="38100" dist="38100" dir="2700000" algn="tl">
                    <a:srgbClr val="000000">
                      <a:alpha val="43137"/>
                    </a:srgbClr>
                  </a:outerShdw>
                </a:effectLst>
              </a:rPr>
              <a:t>God Uses Rebuild Mode</a:t>
            </a:r>
            <a:endParaRPr lang="en-US" b="1" dirty="0">
              <a:effectLst>
                <a:outerShdw blurRad="38100" dist="38100" dir="2700000" algn="tl">
                  <a:srgbClr val="000000">
                    <a:alpha val="43137"/>
                  </a:srgbClr>
                </a:outerShdw>
              </a:effectLst>
            </a:endParaRPr>
          </a:p>
          <a:p>
            <a:pPr marL="0" indent="0">
              <a:buFontTx/>
              <a:buNone/>
              <a:defRPr/>
            </a:pPr>
            <a:r>
              <a:rPr lang="en-US" b="1" dirty="0">
                <a:effectLst>
                  <a:outerShdw blurRad="38100" dist="38100" dir="2700000" algn="tl">
                    <a:srgbClr val="000000">
                      <a:alpha val="43137"/>
                    </a:srgbClr>
                  </a:outerShdw>
                </a:effectLst>
              </a:rPr>
              <a:t>Draw Us Out</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Complacency</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Collapse</a:t>
            </a:r>
            <a:endParaRPr lang="en-US" b="1" dirty="0">
              <a:effectLst>
                <a:outerShdw blurRad="38100" dist="38100" dir="2700000" algn="tl">
                  <a:srgbClr val="000000">
                    <a:alpha val="43137"/>
                  </a:srgbClr>
                </a:outerShdw>
              </a:effectLst>
            </a:endParaRPr>
          </a:p>
          <a:p>
            <a:pPr marL="0" indent="0">
              <a:spcBef>
                <a:spcPts val="1800"/>
              </a:spcBef>
              <a:buFontTx/>
              <a:buNone/>
              <a:defRPr/>
            </a:pPr>
            <a:r>
              <a:rPr lang="en-US" b="1" dirty="0">
                <a:effectLst>
                  <a:outerShdw blurRad="38100" dist="38100" dir="2700000" algn="tl">
                    <a:srgbClr val="000000">
                      <a:alpha val="43137"/>
                    </a:srgbClr>
                  </a:outerShdw>
                </a:effectLst>
              </a:rPr>
              <a:t>Draw Out of Us</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Freshness</a:t>
            </a:r>
            <a:endParaRPr lang="en-US" b="1" dirty="0">
              <a:effectLst>
                <a:outerShdw blurRad="38100" dist="38100" dir="2700000" algn="tl">
                  <a:srgbClr val="000000">
                    <a:alpha val="43137"/>
                  </a:srgbClr>
                </a:outerShdw>
              </a:effectLst>
            </a:endParaRPr>
          </a:p>
          <a:p>
            <a:pPr marL="914400" lvl="1" indent="-457200">
              <a:spcBef>
                <a:spcPts val="0"/>
              </a:spcBef>
              <a:buFont typeface="Courier New" panose="02070309020205020404" pitchFamily="49" charset="0"/>
              <a:buChar char="o"/>
              <a:defRPr/>
            </a:pPr>
            <a:r>
              <a:rPr lang="en-US" b="1" dirty="0">
                <a:effectLst>
                  <a:outerShdw blurRad="38100" dist="38100" dir="2700000" algn="tl">
                    <a:srgbClr val="000000">
                      <a:alpha val="43137"/>
                    </a:srgbClr>
                  </a:outerShdw>
                </a:effectLst>
              </a:rPr>
              <a:t>Further</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000"/>
                            </p:stCondLst>
                            <p:childTnLst>
                              <p:par>
                                <p:cTn id="34" presetID="2" presetClass="entr" presetSubtype="4"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000"/>
                            </p:stCondLst>
                            <p:childTnLst>
                              <p:par>
                                <p:cTn id="39" presetID="2" presetClass="entr" presetSubtype="4"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792163"/>
          </a:xfrm>
          <a:solidFill>
            <a:schemeClr val="bg1">
              <a:alpha val="90000"/>
            </a:schemeClr>
          </a:solidFill>
        </p:spPr>
        <p:txBody>
          <a:bodyPr/>
          <a:lstStyle/>
          <a:p>
            <a:pPr eaLnBrk="1" hangingPunct="1">
              <a:defRPr/>
            </a:pPr>
            <a:r>
              <a:rPr lang="en-US" sz="4800" dirty="0">
                <a:latin typeface="AR CENA" panose="02000000000000000000" pitchFamily="2" charset="0"/>
              </a:rPr>
              <a:t>Rebuilding Our Focus</a:t>
            </a:r>
            <a:endParaRPr lang="en-US" sz="4800" dirty="0">
              <a:latin typeface="AR CENA" panose="02000000000000000000" pitchFamily="2" charset="0"/>
            </a:endParaRPr>
          </a:p>
        </p:txBody>
      </p:sp>
      <p:sp>
        <p:nvSpPr>
          <p:cNvPr id="3" name="Content Placeholder 2"/>
          <p:cNvSpPr>
            <a:spLocks noGrp="1"/>
          </p:cNvSpPr>
          <p:nvPr>
            <p:ph idx="1"/>
          </p:nvPr>
        </p:nvSpPr>
        <p:spPr>
          <a:xfrm>
            <a:off x="914400" y="4876800"/>
            <a:ext cx="8229600" cy="1905000"/>
          </a:xfrm>
          <a:solidFill>
            <a:schemeClr val="bg1">
              <a:alpha val="90000"/>
            </a:schemeClr>
          </a:solidFill>
        </p:spPr>
        <p:txBody>
          <a:bodyPr/>
          <a:lstStyle/>
          <a:p>
            <a:pPr marL="0" indent="0">
              <a:spcBef>
                <a:spcPts val="0"/>
              </a:spcBef>
              <a:buFontTx/>
              <a:buNone/>
              <a:defRPr/>
            </a:pPr>
            <a:r>
              <a:rPr lang="ko-KR" altLang="en-US" sz="2800" b="1" dirty="0">
                <a:solidFill>
                  <a:srgbClr val="000000"/>
                </a:solidFill>
                <a:effectLst>
                  <a:outerShdw blurRad="38100" dist="38100" dir="2700000" algn="tl">
                    <a:srgbClr val="C0C0C0"/>
                  </a:outerShdw>
                </a:effectLst>
                <a:ea typeface="굴림" panose="020B0600000101010101" pitchFamily="34" charset="-127"/>
              </a:rPr>
              <a:t>Our Focus Should </a:t>
            </a:r>
            <a:r>
              <a:rPr lang="en-US" altLang="ko-KR" sz="2800" b="1" dirty="0">
                <a:solidFill>
                  <a:srgbClr val="000000"/>
                </a:solidFill>
                <a:effectLst>
                  <a:outerShdw blurRad="38100" dist="38100" dir="2700000" algn="tl">
                    <a:srgbClr val="C0C0C0"/>
                  </a:outerShdw>
                </a:effectLst>
                <a:ea typeface="굴림" panose="020B0600000101010101" pitchFamily="34" charset="-127"/>
              </a:rPr>
              <a:t>Start</a:t>
            </a:r>
            <a:r>
              <a:rPr lang="ko-KR" altLang="en-US" sz="2800" b="1" dirty="0">
                <a:solidFill>
                  <a:srgbClr val="000000"/>
                </a:solidFill>
                <a:effectLst>
                  <a:outerShdw blurRad="38100" dist="38100" dir="2700000" algn="tl">
                    <a:srgbClr val="C0C0C0"/>
                  </a:outerShdw>
                </a:effectLst>
                <a:ea typeface="굴림" panose="020B0600000101010101" pitchFamily="34" charset="-127"/>
              </a:rPr>
              <a:t> on God </a:t>
            </a:r>
            <a:r>
              <a:rPr lang="en-US" altLang="ko-KR" sz="2800" b="1" dirty="0">
                <a:solidFill>
                  <a:srgbClr val="000000"/>
                </a:solidFill>
                <a:effectLst>
                  <a:outerShdw blurRad="38100" dist="38100" dir="2700000" algn="tl">
                    <a:srgbClr val="C0C0C0"/>
                  </a:outerShdw>
                </a:effectLst>
                <a:ea typeface="굴림" panose="020B0600000101010101" pitchFamily="34" charset="-127"/>
              </a:rPr>
              <a:t>/ His</a:t>
            </a:r>
            <a:r>
              <a:rPr lang="ko-KR" altLang="en-US" sz="2800" b="1" dirty="0">
                <a:solidFill>
                  <a:srgbClr val="000000"/>
                </a:solidFill>
                <a:effectLst>
                  <a:outerShdw blurRad="38100" dist="38100" dir="2700000" algn="tl">
                    <a:srgbClr val="C0C0C0"/>
                  </a:outerShdw>
                </a:effectLst>
                <a:ea typeface="굴림" panose="020B0600000101010101" pitchFamily="34" charset="-127"/>
              </a:rPr>
              <a:t>… </a:t>
            </a:r>
            <a:endParaRPr lang="ko-KR" altLang="en-US" sz="2800" b="1" dirty="0">
              <a:solidFill>
                <a:srgbClr val="000000"/>
              </a:solidFill>
              <a:effectLst>
                <a:outerShdw blurRad="38100" dist="38100" dir="2700000" algn="tl">
                  <a:srgbClr val="C0C0C0"/>
                </a:outerShdw>
              </a:effectLst>
              <a:ea typeface="굴림" panose="020B0600000101010101" pitchFamily="34" charset="-127"/>
            </a:endParaRPr>
          </a:p>
          <a:p>
            <a:pPr marL="914400" indent="-457200">
              <a:spcBef>
                <a:spcPts val="0"/>
              </a:spcBef>
              <a:buClr>
                <a:srgbClr val="000000"/>
              </a:buClr>
              <a:buFont typeface="Courier New" panose="02070309020205020404" pitchFamily="49" charset="0"/>
              <a:buChar char="o"/>
              <a:defRPr/>
            </a:pPr>
            <a:r>
              <a:rPr lang="ko-KR" altLang="en-US" sz="2800" b="1" dirty="0">
                <a:solidFill>
                  <a:srgbClr val="000000"/>
                </a:solidFill>
                <a:effectLst>
                  <a:outerShdw blurRad="38100" dist="38100" dir="2700000" algn="tl">
                    <a:srgbClr val="C0C0C0"/>
                  </a:outerShdw>
                </a:effectLst>
                <a:ea typeface="굴림" panose="020B0600000101010101" pitchFamily="34" charset="-127"/>
              </a:rPr>
              <a:t>Word </a:t>
            </a:r>
            <a:r>
              <a:rPr lang="en-US" altLang="ko-KR" sz="2800" b="1" dirty="0">
                <a:solidFill>
                  <a:srgbClr val="000000"/>
                </a:solidFill>
                <a:effectLst>
                  <a:outerShdw blurRad="38100" dist="38100" dir="2700000" algn="tl">
                    <a:srgbClr val="C0C0C0"/>
                  </a:outerShdw>
                </a:effectLst>
                <a:ea typeface="굴림" panose="020B0600000101010101" pitchFamily="34" charset="-127"/>
              </a:rPr>
              <a:t>-</a:t>
            </a:r>
            <a:r>
              <a:rPr lang="en-US" altLang="ko-KR" sz="2800" i="1" dirty="0">
                <a:solidFill>
                  <a:srgbClr val="000000"/>
                </a:solidFill>
                <a:effectLst>
                  <a:outerShdw blurRad="38100" dist="38100" dir="2700000" algn="tl">
                    <a:srgbClr val="C0C0C0"/>
                  </a:outerShdw>
                </a:effectLst>
                <a:ea typeface="굴림" panose="020B0600000101010101" pitchFamily="34" charset="-127"/>
              </a:rPr>
              <a:t>Quick/ Powerful </a:t>
            </a:r>
            <a:r>
              <a:rPr lang="en-US" altLang="ko-KR" sz="2400" i="1" dirty="0">
                <a:solidFill>
                  <a:srgbClr val="000000"/>
                </a:solidFill>
                <a:effectLst>
                  <a:outerShdw blurRad="38100" dist="38100" dir="2700000" algn="tl">
                    <a:srgbClr val="C0C0C0"/>
                  </a:outerShdw>
                </a:effectLst>
                <a:ea typeface="굴림" panose="020B0600000101010101" pitchFamily="34" charset="-127"/>
              </a:rPr>
              <a:t>–not come back void</a:t>
            </a:r>
            <a:endParaRPr lang="en-US" altLang="ko-KR" sz="2400" i="1" dirty="0">
              <a:solidFill>
                <a:srgbClr val="000000"/>
              </a:solidFill>
              <a:effectLst>
                <a:outerShdw blurRad="38100" dist="38100" dir="2700000" algn="tl">
                  <a:srgbClr val="C0C0C0"/>
                </a:outerShdw>
              </a:effectLst>
              <a:ea typeface="굴림" panose="020B0600000101010101" pitchFamily="34" charset="-127"/>
            </a:endParaRPr>
          </a:p>
          <a:p>
            <a:pPr marL="914400" indent="-457200">
              <a:spcBef>
                <a:spcPts val="0"/>
              </a:spcBef>
              <a:buClr>
                <a:srgbClr val="000000"/>
              </a:buClr>
              <a:buFont typeface="Courier New" panose="02070309020205020404" pitchFamily="49" charset="0"/>
              <a:buChar char="o"/>
              <a:defRPr/>
            </a:pPr>
            <a:r>
              <a:rPr lang="ko-KR" altLang="en-US" sz="2800" b="1" dirty="0">
                <a:solidFill>
                  <a:srgbClr val="000000"/>
                </a:solidFill>
                <a:effectLst>
                  <a:outerShdw blurRad="38100" dist="38100" dir="2700000" algn="tl">
                    <a:srgbClr val="C0C0C0"/>
                  </a:outerShdw>
                </a:effectLst>
                <a:ea typeface="굴림" panose="020B0600000101010101" pitchFamily="34" charset="-127"/>
              </a:rPr>
              <a:t>Ability </a:t>
            </a:r>
            <a:r>
              <a:rPr lang="en-US" altLang="ko-KR" sz="2800" b="1" dirty="0">
                <a:solidFill>
                  <a:srgbClr val="000000"/>
                </a:solidFill>
                <a:effectLst>
                  <a:outerShdw blurRad="38100" dist="38100" dir="2700000" algn="tl">
                    <a:srgbClr val="C0C0C0"/>
                  </a:outerShdw>
                </a:effectLst>
                <a:ea typeface="굴림" panose="020B0600000101010101" pitchFamily="34" charset="-127"/>
              </a:rPr>
              <a:t>-</a:t>
            </a:r>
            <a:r>
              <a:rPr lang="ko-KR" altLang="en-US" sz="2800" i="1" dirty="0">
                <a:solidFill>
                  <a:srgbClr val="000000"/>
                </a:solidFill>
                <a:effectLst>
                  <a:outerShdw blurRad="38100" dist="38100" dir="2700000" algn="tl">
                    <a:srgbClr val="C0C0C0"/>
                  </a:outerShdw>
                </a:effectLst>
                <a:ea typeface="굴림" panose="020B0600000101010101" pitchFamily="34" charset="-127"/>
              </a:rPr>
              <a:t>is anything too hard</a:t>
            </a:r>
            <a:r>
              <a:rPr lang="en-US" altLang="ko-KR" sz="2800" i="1" dirty="0">
                <a:solidFill>
                  <a:srgbClr val="000000"/>
                </a:solidFill>
                <a:effectLst>
                  <a:outerShdw blurRad="38100" dist="38100" dir="2700000" algn="tl">
                    <a:srgbClr val="C0C0C0"/>
                  </a:outerShdw>
                </a:effectLst>
                <a:ea typeface="굴림" panose="020B0600000101010101" pitchFamily="34" charset="-127"/>
              </a:rPr>
              <a:t>?</a:t>
            </a:r>
            <a:endParaRPr lang="en-US" altLang="ko-KR" sz="2800" i="1" dirty="0">
              <a:solidFill>
                <a:srgbClr val="000000"/>
              </a:solidFill>
              <a:effectLst>
                <a:outerShdw blurRad="38100" dist="38100" dir="2700000" algn="tl">
                  <a:srgbClr val="C0C0C0"/>
                </a:outerShdw>
              </a:effectLst>
              <a:ea typeface="굴림" panose="020B0600000101010101" pitchFamily="34" charset="-127"/>
            </a:endParaRPr>
          </a:p>
          <a:p>
            <a:pPr marL="914400" indent="-457200">
              <a:spcBef>
                <a:spcPts val="0"/>
              </a:spcBef>
              <a:buClr>
                <a:srgbClr val="000000"/>
              </a:buClr>
              <a:buFont typeface="Courier New" panose="02070309020205020404" pitchFamily="49" charset="0"/>
              <a:buChar char="o"/>
              <a:defRPr/>
            </a:pPr>
            <a:r>
              <a:rPr lang="ko-KR" altLang="en-US" sz="2800" b="1" dirty="0">
                <a:solidFill>
                  <a:srgbClr val="000000"/>
                </a:solidFill>
                <a:effectLst>
                  <a:outerShdw blurRad="38100" dist="38100" dir="2700000" algn="tl">
                    <a:srgbClr val="C0C0C0"/>
                  </a:outerShdw>
                </a:effectLst>
                <a:ea typeface="굴림" panose="020B0600000101010101" pitchFamily="34" charset="-127"/>
              </a:rPr>
              <a:t>Mission </a:t>
            </a:r>
            <a:r>
              <a:rPr lang="en-US" altLang="ko-KR" sz="2800" b="1" dirty="0">
                <a:solidFill>
                  <a:srgbClr val="000000"/>
                </a:solidFill>
                <a:effectLst>
                  <a:outerShdw blurRad="38100" dist="38100" dir="2700000" algn="tl">
                    <a:srgbClr val="C0C0C0"/>
                  </a:outerShdw>
                </a:effectLst>
                <a:ea typeface="굴림" panose="020B0600000101010101" pitchFamily="34" charset="-127"/>
              </a:rPr>
              <a:t>-</a:t>
            </a:r>
            <a:r>
              <a:rPr lang="en-US" altLang="ko-KR" sz="2800" i="1" dirty="0">
                <a:solidFill>
                  <a:srgbClr val="000000"/>
                </a:solidFill>
                <a:effectLst>
                  <a:outerShdw blurRad="38100" dist="38100" dir="2700000" algn="tl">
                    <a:srgbClr val="C0C0C0"/>
                  </a:outerShdw>
                </a:effectLst>
                <a:ea typeface="굴림" panose="020B0600000101010101" pitchFamily="34" charset="-127"/>
              </a:rPr>
              <a:t>S</a:t>
            </a:r>
            <a:r>
              <a:rPr lang="ko-KR" altLang="en-US" sz="2800" i="1" dirty="0">
                <a:solidFill>
                  <a:srgbClr val="000000"/>
                </a:solidFill>
                <a:effectLst>
                  <a:outerShdw blurRad="38100" dist="38100" dir="2700000" algn="tl">
                    <a:srgbClr val="C0C0C0"/>
                  </a:outerShdw>
                </a:effectLst>
                <a:ea typeface="굴림" panose="020B0600000101010101" pitchFamily="34" charset="-127"/>
              </a:rPr>
              <a:t>eek and </a:t>
            </a:r>
            <a:r>
              <a:rPr lang="en-US" altLang="ko-KR" sz="2800" i="1" dirty="0">
                <a:solidFill>
                  <a:srgbClr val="000000"/>
                </a:solidFill>
                <a:effectLst>
                  <a:outerShdw blurRad="38100" dist="38100" dir="2700000" algn="tl">
                    <a:srgbClr val="C0C0C0"/>
                  </a:outerShdw>
                </a:effectLst>
                <a:ea typeface="굴림" panose="020B0600000101010101" pitchFamily="34" charset="-127"/>
              </a:rPr>
              <a:t>S</a:t>
            </a:r>
            <a:r>
              <a:rPr lang="ko-KR" altLang="en-US" sz="2800" i="1" dirty="0">
                <a:solidFill>
                  <a:srgbClr val="000000"/>
                </a:solidFill>
                <a:effectLst>
                  <a:outerShdw blurRad="38100" dist="38100" dir="2700000" algn="tl">
                    <a:srgbClr val="C0C0C0"/>
                  </a:outerShdw>
                </a:effectLst>
                <a:ea typeface="굴림" panose="020B0600000101010101" pitchFamily="34" charset="-127"/>
              </a:rPr>
              <a:t>ave</a:t>
            </a:r>
            <a:endParaRPr lang="ko-KR" altLang="en-US" sz="2800" i="1" dirty="0">
              <a:solidFill>
                <a:srgbClr val="000000"/>
              </a:solidFill>
              <a:effectLst>
                <a:outerShdw blurRad="38100" dist="38100" dir="2700000" algn="tl">
                  <a:srgbClr val="C0C0C0"/>
                </a:outerShdw>
              </a:effectLst>
              <a:ea typeface="굴림" panose="020B0600000101010101" pitchFamily="34" charset="-127"/>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1600" y="1257300"/>
            <a:ext cx="6400799"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0"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609600" y="304800"/>
            <a:ext cx="4724400" cy="838200"/>
          </a:xfrm>
          <a:solidFill>
            <a:srgbClr val="FFFFFF">
              <a:alpha val="90000"/>
            </a:srgbClr>
          </a:solidFill>
        </p:spPr>
        <p:txBody>
          <a:bodyPr anchor="ctr"/>
          <a:lstStyle/>
          <a:p>
            <a:pPr eaLnBrk="1" hangingPunct="1">
              <a:defRPr/>
            </a:pPr>
            <a:r>
              <a:rPr lang="en-US" altLang="en-US" sz="4800" dirty="0">
                <a:latin typeface="AR CENA" panose="02000000000000000000" pitchFamily="2" charset="0"/>
              </a:rPr>
              <a:t>Distraction</a:t>
            </a:r>
            <a:endParaRPr lang="en-US" altLang="en-US" sz="4800" dirty="0">
              <a:latin typeface="AR CENA" panose="02000000000000000000" pitchFamily="2" charset="0"/>
            </a:endParaRPr>
          </a:p>
        </p:txBody>
      </p:sp>
      <p:sp>
        <p:nvSpPr>
          <p:cNvPr id="236548" name="Rectangle 4"/>
          <p:cNvSpPr>
            <a:spLocks noGrp="1" noChangeArrowheads="1"/>
          </p:cNvSpPr>
          <p:nvPr>
            <p:ph type="subTitle" idx="1"/>
          </p:nvPr>
        </p:nvSpPr>
        <p:spPr>
          <a:xfrm>
            <a:off x="228600" y="1524000"/>
            <a:ext cx="8534400" cy="5105400"/>
          </a:xfrm>
          <a:solidFill>
            <a:srgbClr val="FFFFFF">
              <a:alpha val="90000"/>
            </a:srgbClr>
          </a:solidFill>
        </p:spPr>
        <p:txBody>
          <a:bodyPr/>
          <a:lstStyle/>
          <a:p>
            <a:pPr algn="l" eaLnBrk="1" hangingPunct="1">
              <a:spcBef>
                <a:spcPts val="0"/>
              </a:spcBef>
              <a:defRPr/>
            </a:pPr>
            <a:r>
              <a:rPr lang="en-US" sz="3600" b="1" dirty="0">
                <a:effectLst>
                  <a:outerShdw blurRad="38100" dist="38100" dir="2700000" algn="tl">
                    <a:srgbClr val="000000">
                      <a:alpha val="43137"/>
                    </a:srgbClr>
                  </a:outerShdw>
                </a:effectLst>
                <a:latin typeface="AR CENA" panose="02000000000000000000" pitchFamily="2" charset="0"/>
              </a:rPr>
              <a:t>Any Type of… </a:t>
            </a:r>
            <a:endParaRPr lang="en-US" sz="3600" b="1" dirty="0">
              <a:effectLst>
                <a:outerShdw blurRad="38100" dist="38100" dir="2700000" algn="tl">
                  <a:srgbClr val="000000">
                    <a:alpha val="43137"/>
                  </a:srgbClr>
                </a:outerShdw>
              </a:effectLst>
              <a:latin typeface="AR CENA" panose="02000000000000000000" pitchFamily="2" charset="0"/>
            </a:endParaRPr>
          </a:p>
          <a:p>
            <a:pPr marL="1028700" lvl="1" indent="-571500" algn="l" eaLnBrk="1" hangingPunct="1">
              <a:spcBef>
                <a:spcPts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 CENA" panose="02000000000000000000" pitchFamily="2" charset="0"/>
              </a:rPr>
              <a:t>Activity</a:t>
            </a:r>
            <a:endParaRPr lang="en-US" sz="3200" b="1" dirty="0">
              <a:effectLst>
                <a:outerShdw blurRad="38100" dist="38100" dir="2700000" algn="tl">
                  <a:srgbClr val="000000">
                    <a:alpha val="43137"/>
                  </a:srgbClr>
                </a:outerShdw>
              </a:effectLst>
              <a:latin typeface="AR CENA" panose="02000000000000000000" pitchFamily="2" charset="0"/>
            </a:endParaRPr>
          </a:p>
          <a:p>
            <a:pPr marL="1028700" lvl="1" indent="-571500" algn="l" eaLnBrk="1" hangingPunct="1">
              <a:spcBef>
                <a:spcPts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 CENA" panose="02000000000000000000" pitchFamily="2" charset="0"/>
              </a:rPr>
              <a:t>Action</a:t>
            </a:r>
            <a:endParaRPr lang="en-US" sz="3200" b="1" dirty="0">
              <a:effectLst>
                <a:outerShdw blurRad="38100" dist="38100" dir="2700000" algn="tl">
                  <a:srgbClr val="000000">
                    <a:alpha val="43137"/>
                  </a:srgbClr>
                </a:outerShdw>
              </a:effectLst>
              <a:latin typeface="AR CENA" panose="02000000000000000000" pitchFamily="2" charset="0"/>
            </a:endParaRPr>
          </a:p>
          <a:p>
            <a:pPr marL="1028700" lvl="1" indent="-571500" algn="l" eaLnBrk="1" hangingPunct="1">
              <a:spcBef>
                <a:spcPts val="0"/>
              </a:spcBef>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 CENA" panose="02000000000000000000" pitchFamily="2" charset="0"/>
              </a:rPr>
              <a:t>Attitude  </a:t>
            </a:r>
            <a:endParaRPr lang="en-US" sz="3200" b="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0"/>
              </a:spcBef>
              <a:defRPr/>
            </a:pPr>
            <a:r>
              <a:rPr lang="en-US" sz="3600" b="1" dirty="0">
                <a:effectLst>
                  <a:outerShdw blurRad="38100" dist="38100" dir="2700000" algn="tl">
                    <a:srgbClr val="000000">
                      <a:alpha val="43137"/>
                    </a:srgbClr>
                  </a:outerShdw>
                </a:effectLst>
                <a:latin typeface="AR CENA" panose="02000000000000000000" pitchFamily="2" charset="0"/>
              </a:rPr>
              <a:t>that Consumes…</a:t>
            </a:r>
            <a:endParaRPr lang="en-US" sz="3600" b="1" dirty="0">
              <a:effectLst>
                <a:outerShdw blurRad="38100" dist="38100" dir="2700000" algn="tl">
                  <a:srgbClr val="000000">
                    <a:alpha val="43137"/>
                  </a:srgbClr>
                </a:outerShdw>
              </a:effectLst>
              <a:latin typeface="AR CENA" panose="02000000000000000000" pitchFamily="2" charset="0"/>
            </a:endParaRPr>
          </a:p>
          <a:p>
            <a:pPr marL="1714500" lvl="3" indent="-342900" algn="l" eaLnBrk="1" hangingPunct="1">
              <a:spcBef>
                <a:spcPts val="0"/>
              </a:spcBef>
              <a:buFont typeface="Wingdings" panose="05000000000000000000" pitchFamily="2" charset="2"/>
              <a:buChar char="§"/>
              <a:defRPr/>
            </a:pPr>
            <a:r>
              <a:rPr lang="en-US" sz="3600" b="1" dirty="0">
                <a:effectLst>
                  <a:outerShdw blurRad="38100" dist="38100" dir="2700000" algn="tl">
                    <a:srgbClr val="000000">
                      <a:alpha val="43137"/>
                    </a:srgbClr>
                  </a:outerShdw>
                </a:effectLst>
                <a:latin typeface="AR CENA" panose="02000000000000000000" pitchFamily="2" charset="0"/>
              </a:rPr>
              <a:t>You</a:t>
            </a:r>
            <a:endParaRPr lang="en-US" sz="3600" b="1" dirty="0">
              <a:effectLst>
                <a:outerShdw blurRad="38100" dist="38100" dir="2700000" algn="tl">
                  <a:srgbClr val="000000">
                    <a:alpha val="43137"/>
                  </a:srgbClr>
                </a:outerShdw>
              </a:effectLst>
              <a:latin typeface="AR CENA" panose="02000000000000000000" pitchFamily="2" charset="0"/>
            </a:endParaRPr>
          </a:p>
          <a:p>
            <a:pPr marL="1714500" lvl="3" indent="-342900" algn="l" eaLnBrk="1" hangingPunct="1">
              <a:spcBef>
                <a:spcPts val="0"/>
              </a:spcBef>
              <a:buFont typeface="Wingdings" panose="05000000000000000000" pitchFamily="2" charset="2"/>
              <a:buChar char="§"/>
              <a:defRPr/>
            </a:pPr>
            <a:r>
              <a:rPr lang="en-US" sz="3600" b="1" dirty="0">
                <a:effectLst>
                  <a:outerShdw blurRad="38100" dist="38100" dir="2700000" algn="tl">
                    <a:srgbClr val="000000">
                      <a:alpha val="43137"/>
                    </a:srgbClr>
                  </a:outerShdw>
                </a:effectLst>
                <a:latin typeface="AR CENA" panose="02000000000000000000" pitchFamily="2" charset="0"/>
              </a:rPr>
              <a:t>Time</a:t>
            </a:r>
            <a:endParaRPr lang="en-US" sz="3600" b="1" dirty="0">
              <a:effectLst>
                <a:outerShdw blurRad="38100" dist="38100" dir="2700000" algn="tl">
                  <a:srgbClr val="000000">
                    <a:alpha val="43137"/>
                  </a:srgbClr>
                </a:outerShdw>
              </a:effectLst>
              <a:latin typeface="AR CENA" panose="02000000000000000000" pitchFamily="2" charset="0"/>
            </a:endParaRPr>
          </a:p>
          <a:p>
            <a:pPr marL="1714500" lvl="3" indent="-342900" algn="l" eaLnBrk="1" hangingPunct="1">
              <a:spcBef>
                <a:spcPts val="0"/>
              </a:spcBef>
              <a:buFont typeface="Wingdings" panose="05000000000000000000" pitchFamily="2" charset="2"/>
              <a:buChar char="§"/>
              <a:defRPr/>
            </a:pPr>
            <a:r>
              <a:rPr lang="en-US" sz="3600" b="1" dirty="0">
                <a:effectLst>
                  <a:outerShdw blurRad="38100" dist="38100" dir="2700000" algn="tl">
                    <a:srgbClr val="000000">
                      <a:alpha val="43137"/>
                    </a:srgbClr>
                  </a:outerShdw>
                </a:effectLst>
                <a:latin typeface="AR CENA" panose="02000000000000000000" pitchFamily="2" charset="0"/>
              </a:rPr>
              <a:t>Interest</a:t>
            </a:r>
            <a:endParaRPr lang="en-US" sz="3600" b="1" dirty="0">
              <a:effectLst>
                <a:outerShdw blurRad="38100" dist="38100" dir="2700000" algn="tl">
                  <a:srgbClr val="000000">
                    <a:alpha val="43137"/>
                  </a:srgbClr>
                </a:outerShdw>
              </a:effectLst>
              <a:latin typeface="AR CENA" panose="02000000000000000000" pitchFamily="2" charset="0"/>
            </a:endParaRPr>
          </a:p>
          <a:p>
            <a:pPr algn="l" eaLnBrk="1" hangingPunct="1">
              <a:spcBef>
                <a:spcPts val="0"/>
              </a:spcBef>
              <a:defRPr/>
            </a:pPr>
            <a:r>
              <a:rPr lang="en-US" sz="3600" b="1" i="1" dirty="0">
                <a:effectLst>
                  <a:outerShdw blurRad="38100" dist="38100" dir="2700000" algn="tl">
                    <a:srgbClr val="000000">
                      <a:alpha val="43137"/>
                    </a:srgbClr>
                  </a:outerShdw>
                </a:effectLst>
                <a:latin typeface="AR CENA" panose="02000000000000000000" pitchFamily="2" charset="0"/>
              </a:rPr>
              <a:t>  …to the Point God Becomes a Blur</a:t>
            </a:r>
            <a:endParaRPr lang="en-US" sz="3600" b="1" dirty="0">
              <a:effectLst>
                <a:outerShdw blurRad="38100" dist="38100" dir="2700000" algn="tl">
                  <a:srgbClr val="000000">
                    <a:alpha val="43137"/>
                  </a:srgbClr>
                </a:outerShdw>
              </a:effectLst>
              <a:latin typeface="AR CENA" panose="02000000000000000000" pitchFamily="2" charset="0"/>
            </a:endParaRPr>
          </a:p>
          <a:p>
            <a:pPr marL="609600" indent="-609600" algn="l" eaLnBrk="1" hangingPunct="1">
              <a:lnSpc>
                <a:spcPct val="90000"/>
              </a:lnSpc>
              <a:defRPr/>
            </a:pPr>
            <a:endParaRPr lang="en-US" altLang="en-US" sz="2800" b="1" dirty="0"/>
          </a:p>
        </p:txBody>
      </p:sp>
      <p:pic>
        <p:nvPicPr>
          <p:cNvPr id="1024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47875"/>
            <a:ext cx="28003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548">
                                            <p:bg/>
                                          </p:spTgt>
                                        </p:tgtEl>
                                        <p:attrNameLst>
                                          <p:attrName>style.visibility</p:attrName>
                                        </p:attrNameLst>
                                      </p:cBhvr>
                                      <p:to>
                                        <p:strVal val="visible"/>
                                      </p:to>
                                    </p:set>
                                    <p:animEffect transition="in" filter="fade">
                                      <p:cBhvr>
                                        <p:cTn id="7" dur="500"/>
                                        <p:tgtEl>
                                          <p:spTgt spid="236548">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6548">
                                            <p:txEl>
                                              <p:pRg st="0" end="0"/>
                                            </p:txEl>
                                          </p:spTgt>
                                        </p:tgtEl>
                                        <p:attrNameLst>
                                          <p:attrName>style.visibility</p:attrName>
                                        </p:attrNameLst>
                                      </p:cBhvr>
                                      <p:to>
                                        <p:strVal val="visible"/>
                                      </p:to>
                                    </p:set>
                                    <p:animEffect transition="in" filter="fade">
                                      <p:cBhvr>
                                        <p:cTn id="10" dur="500"/>
                                        <p:tgtEl>
                                          <p:spTgt spid="236548">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6548">
                                            <p:txEl>
                                              <p:pRg st="1" end="1"/>
                                            </p:txEl>
                                          </p:spTgt>
                                        </p:tgtEl>
                                        <p:attrNameLst>
                                          <p:attrName>style.visibility</p:attrName>
                                        </p:attrNameLst>
                                      </p:cBhvr>
                                      <p:to>
                                        <p:strVal val="visible"/>
                                      </p:to>
                                    </p:set>
                                    <p:animEffect transition="in" filter="fade">
                                      <p:cBhvr>
                                        <p:cTn id="14" dur="500"/>
                                        <p:tgtEl>
                                          <p:spTgt spid="236548">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1000"/>
                                  </p:stCondLst>
                                  <p:childTnLst>
                                    <p:set>
                                      <p:cBhvr>
                                        <p:cTn id="17" dur="1" fill="hold">
                                          <p:stCondLst>
                                            <p:cond delay="0"/>
                                          </p:stCondLst>
                                        </p:cTn>
                                        <p:tgtEl>
                                          <p:spTgt spid="236548">
                                            <p:txEl>
                                              <p:pRg st="2" end="2"/>
                                            </p:txEl>
                                          </p:spTgt>
                                        </p:tgtEl>
                                        <p:attrNameLst>
                                          <p:attrName>style.visibility</p:attrName>
                                        </p:attrNameLst>
                                      </p:cBhvr>
                                      <p:to>
                                        <p:strVal val="visible"/>
                                      </p:to>
                                    </p:set>
                                    <p:animEffect transition="in" filter="fade">
                                      <p:cBhvr>
                                        <p:cTn id="18" dur="500"/>
                                        <p:tgtEl>
                                          <p:spTgt spid="236548">
                                            <p:txEl>
                                              <p:pRg st="2" end="2"/>
                                            </p:txEl>
                                          </p:spTgt>
                                        </p:tgtEl>
                                      </p:cBhvr>
                                    </p:animEffect>
                                  </p:childTnLst>
                                </p:cTn>
                              </p:par>
                            </p:childTnLst>
                          </p:cTn>
                        </p:par>
                        <p:par>
                          <p:cTn id="19" fill="hold">
                            <p:stCondLst>
                              <p:cond delay="2500"/>
                            </p:stCondLst>
                            <p:childTnLst>
                              <p:par>
                                <p:cTn id="20" presetID="10" presetClass="entr" presetSubtype="0" fill="hold" nodeType="afterEffect">
                                  <p:stCondLst>
                                    <p:cond delay="1000"/>
                                  </p:stCondLst>
                                  <p:childTnLst>
                                    <p:set>
                                      <p:cBhvr>
                                        <p:cTn id="21" dur="1" fill="hold">
                                          <p:stCondLst>
                                            <p:cond delay="0"/>
                                          </p:stCondLst>
                                        </p:cTn>
                                        <p:tgtEl>
                                          <p:spTgt spid="236548">
                                            <p:txEl>
                                              <p:pRg st="3" end="3"/>
                                            </p:txEl>
                                          </p:spTgt>
                                        </p:tgtEl>
                                        <p:attrNameLst>
                                          <p:attrName>style.visibility</p:attrName>
                                        </p:attrNameLst>
                                      </p:cBhvr>
                                      <p:to>
                                        <p:strVal val="visible"/>
                                      </p:to>
                                    </p:set>
                                    <p:animEffect transition="in" filter="fade">
                                      <p:cBhvr>
                                        <p:cTn id="22" dur="500"/>
                                        <p:tgtEl>
                                          <p:spTgt spid="236548">
                                            <p:txEl>
                                              <p:pRg st="3" end="3"/>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236548">
                                            <p:txEl>
                                              <p:pRg st="4" end="4"/>
                                            </p:txEl>
                                          </p:spTgt>
                                        </p:tgtEl>
                                        <p:attrNameLst>
                                          <p:attrName>style.visibility</p:attrName>
                                        </p:attrNameLst>
                                      </p:cBhvr>
                                      <p:to>
                                        <p:strVal val="visible"/>
                                      </p:to>
                                    </p:set>
                                    <p:animEffect transition="in" filter="fade">
                                      <p:cBhvr>
                                        <p:cTn id="26" dur="500"/>
                                        <p:tgtEl>
                                          <p:spTgt spid="236548">
                                            <p:txEl>
                                              <p:pRg st="4" end="4"/>
                                            </p:txEl>
                                          </p:spTgt>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236548">
                                            <p:txEl>
                                              <p:pRg st="5" end="5"/>
                                            </p:txEl>
                                          </p:spTgt>
                                        </p:tgtEl>
                                        <p:attrNameLst>
                                          <p:attrName>style.visibility</p:attrName>
                                        </p:attrNameLst>
                                      </p:cBhvr>
                                      <p:to>
                                        <p:strVal val="visible"/>
                                      </p:to>
                                    </p:set>
                                    <p:animEffect transition="in" filter="fade">
                                      <p:cBhvr>
                                        <p:cTn id="30" dur="500"/>
                                        <p:tgtEl>
                                          <p:spTgt spid="236548">
                                            <p:txEl>
                                              <p:pRg st="5" end="5"/>
                                            </p:txEl>
                                          </p:spTgt>
                                        </p:tgtEl>
                                      </p:cBhvr>
                                    </p:animEffect>
                                  </p:childTnLst>
                                </p:cTn>
                              </p:par>
                            </p:childTnLst>
                          </p:cTn>
                        </p:par>
                        <p:par>
                          <p:cTn id="31" fill="hold">
                            <p:stCondLst>
                              <p:cond delay="5000"/>
                            </p:stCondLst>
                            <p:childTnLst>
                              <p:par>
                                <p:cTn id="32" presetID="10" presetClass="entr" presetSubtype="0" fill="hold" nodeType="afterEffect">
                                  <p:stCondLst>
                                    <p:cond delay="1000"/>
                                  </p:stCondLst>
                                  <p:childTnLst>
                                    <p:set>
                                      <p:cBhvr>
                                        <p:cTn id="33" dur="1" fill="hold">
                                          <p:stCondLst>
                                            <p:cond delay="0"/>
                                          </p:stCondLst>
                                        </p:cTn>
                                        <p:tgtEl>
                                          <p:spTgt spid="236548">
                                            <p:txEl>
                                              <p:pRg st="6" end="6"/>
                                            </p:txEl>
                                          </p:spTgt>
                                        </p:tgtEl>
                                        <p:attrNameLst>
                                          <p:attrName>style.visibility</p:attrName>
                                        </p:attrNameLst>
                                      </p:cBhvr>
                                      <p:to>
                                        <p:strVal val="visible"/>
                                      </p:to>
                                    </p:set>
                                    <p:animEffect transition="in" filter="fade">
                                      <p:cBhvr>
                                        <p:cTn id="34" dur="500"/>
                                        <p:tgtEl>
                                          <p:spTgt spid="236548">
                                            <p:txEl>
                                              <p:pRg st="6" end="6"/>
                                            </p:txEl>
                                          </p:spTgt>
                                        </p:tgtEl>
                                      </p:cBhvr>
                                    </p:animEffect>
                                  </p:childTnLst>
                                </p:cTn>
                              </p:par>
                            </p:childTnLst>
                          </p:cTn>
                        </p:par>
                        <p:par>
                          <p:cTn id="35" fill="hold">
                            <p:stCondLst>
                              <p:cond delay="6500"/>
                            </p:stCondLst>
                            <p:childTnLst>
                              <p:par>
                                <p:cTn id="36" presetID="10" presetClass="entr" presetSubtype="0" fill="hold" nodeType="afterEffect">
                                  <p:stCondLst>
                                    <p:cond delay="1000"/>
                                  </p:stCondLst>
                                  <p:childTnLst>
                                    <p:set>
                                      <p:cBhvr>
                                        <p:cTn id="37" dur="1" fill="hold">
                                          <p:stCondLst>
                                            <p:cond delay="0"/>
                                          </p:stCondLst>
                                        </p:cTn>
                                        <p:tgtEl>
                                          <p:spTgt spid="236548">
                                            <p:txEl>
                                              <p:pRg st="7" end="7"/>
                                            </p:txEl>
                                          </p:spTgt>
                                        </p:tgtEl>
                                        <p:attrNameLst>
                                          <p:attrName>style.visibility</p:attrName>
                                        </p:attrNameLst>
                                      </p:cBhvr>
                                      <p:to>
                                        <p:strVal val="visible"/>
                                      </p:to>
                                    </p:set>
                                    <p:animEffect transition="in" filter="fade">
                                      <p:cBhvr>
                                        <p:cTn id="38" dur="500"/>
                                        <p:tgtEl>
                                          <p:spTgt spid="236548">
                                            <p:txEl>
                                              <p:pRg st="7" end="7"/>
                                            </p:txEl>
                                          </p:spTgt>
                                        </p:tgtEl>
                                      </p:cBhvr>
                                    </p:animEffect>
                                  </p:childTnLst>
                                </p:cTn>
                              </p:par>
                            </p:childTnLst>
                          </p:cTn>
                        </p:par>
                        <p:par>
                          <p:cTn id="39" fill="hold">
                            <p:stCondLst>
                              <p:cond delay="8000"/>
                            </p:stCondLst>
                            <p:childTnLst>
                              <p:par>
                                <p:cTn id="40" presetID="10" presetClass="entr" presetSubtype="0" fill="hold" nodeType="afterEffect">
                                  <p:stCondLst>
                                    <p:cond delay="500"/>
                                  </p:stCondLst>
                                  <p:childTnLst>
                                    <p:set>
                                      <p:cBhvr>
                                        <p:cTn id="41" dur="1" fill="hold">
                                          <p:stCondLst>
                                            <p:cond delay="0"/>
                                          </p:stCondLst>
                                        </p:cTn>
                                        <p:tgtEl>
                                          <p:spTgt spid="236548">
                                            <p:txEl>
                                              <p:pRg st="8" end="8"/>
                                            </p:txEl>
                                          </p:spTgt>
                                        </p:tgtEl>
                                        <p:attrNameLst>
                                          <p:attrName>style.visibility</p:attrName>
                                        </p:attrNameLst>
                                      </p:cBhvr>
                                      <p:to>
                                        <p:strVal val="visible"/>
                                      </p:to>
                                    </p:set>
                                    <p:animEffect transition="in" filter="fade">
                                      <p:cBhvr>
                                        <p:cTn id="42" dur="500"/>
                                        <p:tgtEl>
                                          <p:spTgt spid="236548">
                                            <p:txEl>
                                              <p:pRg st="8" end="8"/>
                                            </p:txEl>
                                          </p:spTgt>
                                        </p:tgtEl>
                                      </p:cBhvr>
                                    </p:animEffect>
                                  </p:childTnLst>
                                </p:cTn>
                              </p:par>
                            </p:childTnLst>
                          </p:cTn>
                        </p:par>
                        <p:par>
                          <p:cTn id="43" fill="hold">
                            <p:stCondLst>
                              <p:cond delay="9000"/>
                            </p:stCondLst>
                            <p:childTnLst>
                              <p:par>
                                <p:cTn id="44" presetID="16" presetClass="entr" presetSubtype="21" fill="hold" nodeType="afterEffect">
                                  <p:stCondLst>
                                    <p:cond delay="1000"/>
                                  </p:stCondLst>
                                  <p:childTnLst>
                                    <p:set>
                                      <p:cBhvr>
                                        <p:cTn id="45" dur="1" fill="hold">
                                          <p:stCondLst>
                                            <p:cond delay="0"/>
                                          </p:stCondLst>
                                        </p:cTn>
                                        <p:tgtEl>
                                          <p:spTgt spid="10246"/>
                                        </p:tgtEl>
                                        <p:attrNameLst>
                                          <p:attrName>style.visibility</p:attrName>
                                        </p:attrNameLst>
                                      </p:cBhvr>
                                      <p:to>
                                        <p:strVal val="visible"/>
                                      </p:to>
                                    </p:set>
                                    <p:animEffect transition="in" filter="barn(inVertical)">
                                      <p:cBhvr>
                                        <p:cTn id="46"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animBg="1"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empus Sans ITC"/>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6475</Words>
  <Application>WPS Presentation</Application>
  <PresentationFormat>On-screen Show (4:3)</PresentationFormat>
  <Paragraphs>176</Paragraphs>
  <Slides>23</Slides>
  <Notes>0</Notes>
  <HiddenSlides>2</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SimSun</vt:lpstr>
      <vt:lpstr>Wingdings</vt:lpstr>
      <vt:lpstr>Tempus Sans ITC</vt:lpstr>
      <vt:lpstr>Gabriola</vt:lpstr>
      <vt:lpstr>Arial Rounded MT Bold</vt:lpstr>
      <vt:lpstr>Calisto MT</vt:lpstr>
      <vt:lpstr>Microsoft YaHei</vt:lpstr>
      <vt:lpstr>Arial Unicode MS</vt:lpstr>
      <vt:lpstr>Calibri</vt:lpstr>
      <vt:lpstr>AR CENA</vt:lpstr>
      <vt:lpstr>Verdana</vt:lpstr>
      <vt:lpstr>Courier New</vt:lpstr>
      <vt:lpstr>굴림</vt:lpstr>
      <vt:lpstr>Malgun Gothic</vt:lpstr>
      <vt:lpstr>Ezra SIL</vt:lpstr>
      <vt:lpstr>Univers Condensed</vt:lpstr>
      <vt:lpstr>Default Design</vt:lpstr>
      <vt:lpstr>PowerPoint 演示文稿</vt:lpstr>
      <vt:lpstr>PowerPoint 演示文稿</vt:lpstr>
      <vt:lpstr>PowerPoint 演示文稿</vt:lpstr>
      <vt:lpstr>PowerPoint 演示文稿</vt:lpstr>
      <vt:lpstr>PowerPoint 演示文稿</vt:lpstr>
      <vt:lpstr> “Rebuilding Your Focus” pt2</vt:lpstr>
      <vt:lpstr>Rebuild My Focus</vt:lpstr>
      <vt:lpstr>Rebuilding Our Focus</vt:lpstr>
      <vt:lpstr>Distraction</vt:lpstr>
      <vt:lpstr>One of Satan’s Chief Tools</vt:lpstr>
      <vt:lpstr>Our Focus has Unlimited Value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This Week’s Challenge</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Eddie Edwards</cp:lastModifiedBy>
  <cp:revision>1343</cp:revision>
  <cp:lastPrinted>2019-06-29T13:15:00Z</cp:lastPrinted>
  <dcterms:created xsi:type="dcterms:W3CDTF">2007-08-13T12:19:00Z</dcterms:created>
  <dcterms:modified xsi:type="dcterms:W3CDTF">2025-08-17T20:19:42Z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C740D90009574D029DA39F06413C208B_13</vt:lpwstr>
  </property>
  <property fmtid="{D5CDD505-2E9C-101B-9397-08002B2CF9AE}" pid="3" name="KSOProductBuildVer">
    <vt:lpwstr>2057-12.2.0.21936</vt:lpwstr>
  </property>
</Properties>
</file>