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657" r:id="rId3"/>
    <p:sldId id="650" r:id="rId4"/>
    <p:sldId id="256" r:id="rId5"/>
    <p:sldId id="282" r:id="rId6"/>
    <p:sldId id="283" r:id="rId7"/>
    <p:sldId id="284" r:id="rId8"/>
    <p:sldId id="285" r:id="rId9"/>
    <p:sldId id="286" r:id="rId10"/>
    <p:sldId id="287" r:id="rId11"/>
    <p:sldId id="289" r:id="rId13"/>
    <p:sldId id="292" r:id="rId14"/>
    <p:sldId id="293" r:id="rId15"/>
    <p:sldId id="290" r:id="rId16"/>
    <p:sldId id="288" r:id="rId17"/>
    <p:sldId id="654" r:id="rId18"/>
    <p:sldId id="653" r:id="rId19"/>
    <p:sldId id="652" r:id="rId20"/>
    <p:sldId id="655" r:id="rId21"/>
    <p:sldId id="651" r:id="rId22"/>
    <p:sldId id="65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94660"/>
  </p:normalViewPr>
  <p:slideViewPr>
    <p:cSldViewPr snapToGrid="0">
      <p:cViewPr varScale="1">
        <p:scale>
          <a:sx n="47" d="100"/>
          <a:sy n="47" d="100"/>
        </p:scale>
        <p:origin x="141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3B7F3-0B9D-4862-BE74-CCD4C240CF6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478FE-5423-453A-BEDA-C15767E0A7D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5478FE-5423-453A-BEDA-C15767E0A7D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9AD3-C3FC-464A-A48A-5944922B2FD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6EBA-B781-4586-BCCA-CC599C41C26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9AD3-C3FC-464A-A48A-5944922B2FD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6EBA-B781-4586-BCCA-CC599C41C26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9AD3-C3FC-464A-A48A-5944922B2FD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6EBA-B781-4586-BCCA-CC599C41C26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9AD3-C3FC-464A-A48A-5944922B2FD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6EBA-B781-4586-BCCA-CC599C41C26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9AD3-C3FC-464A-A48A-5944922B2FD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6EBA-B781-4586-BCCA-CC599C41C26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9AD3-C3FC-464A-A48A-5944922B2FD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6EBA-B781-4586-BCCA-CC599C41C26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9AD3-C3FC-464A-A48A-5944922B2FD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6EBA-B781-4586-BCCA-CC599C41C26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9AD3-C3FC-464A-A48A-5944922B2FD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6EBA-B781-4586-BCCA-CC599C41C26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9AD3-C3FC-464A-A48A-5944922B2FD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6EBA-B781-4586-BCCA-CC599C41C26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9AD3-C3FC-464A-A48A-5944922B2FD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6EBA-B781-4586-BCCA-CC599C41C26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49AD3-C3FC-464A-A48A-5944922B2FD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F6EBA-B781-4586-BCCA-CC599C41C26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749AD3-C3FC-464A-A48A-5944922B2FD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9F6EBA-B781-4586-BCCA-CC599C41C26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46" y="368490"/>
            <a:ext cx="11546006" cy="6223379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3833" y="368490"/>
            <a:ext cx="10549718" cy="580029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Hope We Hold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John 14 Jesus comforts His disciples: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‘Do not let your hearts be troubled…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go to prepare a place for you.’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That’s not a metaphor — it’s a promise.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moment our brother closed his eyes here..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..he opened them in the presence of his Savior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Psa 116:15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‘Precious in the sight of the Lord is the death of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His faithful servants.’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is more alive now than he has ever been…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…free from pain, weakness, and the shadow of death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46" y="368491"/>
            <a:ext cx="11546006" cy="5336273"/>
          </a:xfrm>
          <a:solidFill>
            <a:schemeClr val="bg1"/>
          </a:solidFill>
        </p:spPr>
        <p:txBody>
          <a:bodyPr/>
          <a:lstStyle/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a servant like Don is called home, it leaves a gap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feel it in our ministries, in our fellowship, in our hearts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But his legacy is not gone —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it’s in the way he taught us to serve, to love, to be faithful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Hebrews 12:1 says,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‘Since we are surrounded by such a great cloud of witnesses… let us run with perseverance the race marked out for us.’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Our brother has finished his race…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Now it’s our turn to run ours with the same faithfulness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076966" cy="5500047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Don Left Us ..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 Legacy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of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Love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Devotion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Servant’s Heart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His Death Left a Gap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It’s Time to Fill the Gap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Dealing with Sudden Loss? - YouTub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9" r="1" b="9942"/>
          <a:stretch>
            <a:fillRect/>
          </a:stretch>
        </p:blipFill>
        <p:spPr bwMode="auto">
          <a:xfrm>
            <a:off x="4166504" y="10"/>
            <a:ext cx="8025495" cy="306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7 Keys To Life Pictures, Photos, and Images for Facebook, Tumbl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06" r="-1" b="23637"/>
          <a:stretch>
            <a:fillRect/>
          </a:stretch>
        </p:blipFill>
        <p:spPr bwMode="auto">
          <a:xfrm>
            <a:off x="20" y="3790950"/>
            <a:ext cx="8305780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Freeform: Shape 104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1472"/>
            <a:ext cx="5155454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Embracing Grief: A Pathway to Deeper Love - Wake up to your ALIVEN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6" r="10997" b="1"/>
          <a:stretch>
            <a:fillRect/>
          </a:stretch>
        </p:blipFill>
        <p:spPr bwMode="auto">
          <a:xfrm>
            <a:off x="1" y="1"/>
            <a:ext cx="5017099" cy="4718647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Freeform: Shape 104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148480" y="1563968"/>
            <a:ext cx="604352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6" name="Picture 12" descr="God Shall Call Me Home--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78"/>
          <a:stretch>
            <a:fillRect/>
          </a:stretch>
        </p:blipFill>
        <p:spPr bwMode="auto">
          <a:xfrm>
            <a:off x="6283728" y="1699214"/>
            <a:ext cx="5908273" cy="5158786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Oval 104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50534" y="1716727"/>
            <a:ext cx="4572000" cy="45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4" name="Picture 10" descr="Christ Our Hope in Life and Death - Logos Serm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1" r="18999" b="1"/>
          <a:stretch>
            <a:fillRect/>
          </a:stretch>
        </p:blipFill>
        <p:spPr bwMode="auto">
          <a:xfrm>
            <a:off x="3287694" y="1853886"/>
            <a:ext cx="4297680" cy="4297680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03009" y="832513"/>
            <a:ext cx="6797196" cy="32399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God’s Got This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Didn’t Take Him By Surprise!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Gave Don What He Needed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He’s Got What We Need Now!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014" y="368490"/>
            <a:ext cx="10440537" cy="6223379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:push dir="u"/>
      </p:transition>
    </mc:Choice>
    <mc:Fallback>
      <p:transition spd="slow"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46" y="368490"/>
            <a:ext cx="11546006" cy="6223379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2514600" y="457200"/>
            <a:ext cx="8212540" cy="52612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Repeat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These are the 2 Most Important Hours of My Week – Help Me to Cherish Them 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95"/>
              </a:spcBef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Here Today to Worship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95"/>
              </a:spcBef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to Be Entertained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95"/>
              </a:spcBef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Singing to An Audience of One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95"/>
              </a:spcBef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My Worship Oh Lord!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7014" y="533400"/>
            <a:ext cx="5091834" cy="533400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Spiritual Warfare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10% Satan’s Tactics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90% How We Respond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Remember…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With God We Are Not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Helpless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Hopeless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Are Powerful!!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46" y="368490"/>
            <a:ext cx="11546006" cy="6223379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048000" y="381000"/>
            <a:ext cx="6413898" cy="52578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Repeat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Lift My Offering to You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Let It Please You Oh Lord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is My Seed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Although It Leaves My Hand 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will Never Leave My Life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Will Multiply It!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260"/>
              </a:spcBef>
              <a:buNone/>
              <a:defRPr/>
            </a:pP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260"/>
              </a:spcBef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My Seed Oh Lord!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46" y="368490"/>
            <a:ext cx="11546006" cy="6223379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hristian Religion concept background. card design template. "/>
          <p:cNvPicPr>
            <a:picLocks noChangeAspect="1" noChangeArrowheads="1"/>
          </p:cNvPicPr>
          <p:nvPr/>
        </p:nvPicPr>
        <p:blipFill>
          <a:blip r:embed="rId1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8" r="6415"/>
          <a:stretch>
            <a:fillRect/>
          </a:stretch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Edward Christian Church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9/7/2025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46" y="368490"/>
            <a:ext cx="11546006" cy="6223379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797" y="368490"/>
            <a:ext cx="11564203" cy="62233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            When a Servant Goes Home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Thes 4:13–18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Church                                                                                   Sept 7, 2025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997" y="133065"/>
            <a:ext cx="11546006" cy="6591869"/>
          </a:xfrm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Church family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today we are gathered in a moment we never wanted to face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We’ve lost our brother, our friend, our deacon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His life was woven into the very fabric of this congregation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His passing was sudden, and shocking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Not ready to say goodbye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Feel the weight of absence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empty seat, the missing voice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And yet, even here, we remember: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“we do not grieve as those who have no hope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”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094" y="368491"/>
            <a:ext cx="11218458" cy="577300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Reality of Grief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 algn="ctr">
              <a:lnSpc>
                <a:spcPct val="100000"/>
              </a:lnSpc>
              <a:spcAft>
                <a:spcPts val="6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Scripture: John 11:35 —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Jesus wept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 algn="ctr">
              <a:lnSpc>
                <a:spcPct val="100000"/>
              </a:lnSpc>
              <a:spcAft>
                <a:spcPts val="6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Grief is not a sign of weak faith — even Jesus grieved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 algn="ctr">
              <a:lnSpc>
                <a:spcPct val="100000"/>
              </a:lnSpc>
              <a:spcAft>
                <a:spcPts val="6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Grief is the language of love when words fail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It’s Ok to give selves permission to feel and express sorrow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Paul’s words in 1 Thess 4 are not a command to skip grief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they are an invitation to grieve differently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grieve with hope because we know…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…this is not the end of the story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218" y="150126"/>
            <a:ext cx="11068334" cy="596407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Honoring a Faithful Servant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lv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Mark 10:43–45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Whoever wants to be great among you must be your servant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Don was not just a deacon in title — he was a deacon in heart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served without seeking recognition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ministered to this church and its members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visited the sick, encouraged the weary, and welcomed the newcomer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loved his family deeply — his children and grandchildren were his joy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His life was a sermon in action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His ministry was not about position, but about people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254" y="368491"/>
            <a:ext cx="10372298" cy="5813946"/>
          </a:xfrm>
          <a:solidFill>
            <a:schemeClr val="bg1"/>
          </a:solidFill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Shock of Sudden Loss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Sudden loss leaves us with unanswered questions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Why now? Why this way?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 truth is, we don’t have all the answers —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but we do have all of God’s promises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Isaiah 55:8–9 reminds us: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‘For my thoughts are not your thoughts, neither are your ways my ways,’ declares the Lord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may not understand the timing…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…we can trust the One who holds time in His hands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3388</Words>
  <Application>WPS Presentation</Application>
  <PresentationFormat>Widescreen</PresentationFormat>
  <Paragraphs>129</Paragraphs>
  <Slides>20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Arial</vt:lpstr>
      <vt:lpstr>SimSun</vt:lpstr>
      <vt:lpstr>Wingdings</vt:lpstr>
      <vt:lpstr>Arial Rounded MT Bold</vt:lpstr>
      <vt:lpstr>Calibri</vt:lpstr>
      <vt:lpstr>Microsoft YaHei</vt:lpstr>
      <vt:lpstr>Arial Unicode MS</vt:lpstr>
      <vt:lpstr>Aptos Display</vt:lpstr>
      <vt:lpstr>Segoe UI Variable Display</vt:lpstr>
      <vt:lpstr>Aptos</vt:lpstr>
      <vt:lpstr>Segoe UI</vt:lpstr>
      <vt:lpstr>Office Theme</vt:lpstr>
      <vt:lpstr>PowerPoint 演示文稿</vt:lpstr>
      <vt:lpstr>PowerPoint 演示文稿</vt:lpstr>
      <vt:lpstr>Edward Christian Church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Linton</dc:creator>
  <cp:lastModifiedBy>Eddie Edwards</cp:lastModifiedBy>
  <cp:revision>71</cp:revision>
  <dcterms:created xsi:type="dcterms:W3CDTF">2025-09-04T20:40:00Z</dcterms:created>
  <dcterms:modified xsi:type="dcterms:W3CDTF">2025-09-07T20:42:52Z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1559B97B037A4C44A37795E72BAAB903_13</vt:lpwstr>
  </property>
  <property fmtid="{D5CDD505-2E9C-101B-9397-08002B2CF9AE}" pid="3" name="KSOProductBuildVer">
    <vt:lpwstr>2057-12.2.0.21936</vt:lpwstr>
  </property>
</Properties>
</file>