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sldIdLst>
    <p:sldId id="267" r:id="rId6"/>
    <p:sldId id="256" r:id="rId7"/>
    <p:sldId id="257" r:id="rId8"/>
    <p:sldId id="258" r:id="rId9"/>
    <p:sldId id="259" r:id="rId10"/>
    <p:sldId id="266" r:id="rId11"/>
    <p:sldId id="260" r:id="rId12"/>
    <p:sldId id="261" r:id="rId13"/>
    <p:sldId id="262" r:id="rId14"/>
    <p:sldId id="263" r:id="rId15"/>
    <p:sldId id="652" r:id="rId16"/>
    <p:sldId id="653" r:id="rId17"/>
    <p:sldId id="654" r:id="rId18"/>
    <p:sldId id="655" r:id="rId19"/>
    <p:sldId id="656" r:id="rId20"/>
    <p:sldId id="657" r:id="rId21"/>
    <p:sldId id="658" r:id="rId22"/>
    <p:sldId id="659" r:id="rId23"/>
    <p:sldId id="660" r:id="rId24"/>
    <p:sldId id="661" r:id="rId25"/>
    <p:sldId id="26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856" y="264"/>
      </p:cViewPr>
      <p:guideLst>
        <p:guide orient="horz" pos="2160"/>
        <p:guide pos="38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9AD3-C3FC-464A-A48A-5944922B2F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6EBA-B781-4586-BCCA-CC599C41C2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9AD3-C3FC-464A-A48A-5944922B2F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6EBA-B781-4586-BCCA-CC599C41C2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9AD3-C3FC-464A-A48A-5944922B2F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6EBA-B781-4586-BCCA-CC599C41C2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9AD3-C3FC-464A-A48A-5944922B2F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6EBA-B781-4586-BCCA-CC599C41C2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9AD3-C3FC-464A-A48A-5944922B2FD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6EBA-B781-4586-BCCA-CC599C41C2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9AD3-C3FC-464A-A48A-5944922B2FD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6EBA-B781-4586-BCCA-CC599C41C2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9AD3-C3FC-464A-A48A-5944922B2FD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6EBA-B781-4586-BCCA-CC599C41C2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9AD3-C3FC-464A-A48A-5944922B2F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6EBA-B781-4586-BCCA-CC599C41C2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9AD3-C3FC-464A-A48A-5944922B2F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6EBA-B781-4586-BCCA-CC599C41C2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9AD3-C3FC-464A-A48A-5944922B2F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6EBA-B781-4586-BCCA-CC599C41C2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9AD3-C3FC-464A-A48A-5944922B2F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6EBA-B781-4586-BCCA-CC599C41C2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749AD3-C3FC-464A-A48A-5944922B2F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9F6EBA-B781-4586-BCCA-CC599C41C26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D8B436-8DED-461D-80FF-986539CCE1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0A99DC-7924-4BD8-8692-B6C24655DF4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639" y="0"/>
            <a:ext cx="10959151" cy="664646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Are Still Held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May Feel Fragile.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May Feel Tired.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You Are Still Held —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By The Hands that Formed The Stars,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By The Heart that Broke For You,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By The Grace that Never Lets Go.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Breathe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……Rest.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God Comfort You.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Him Remind You: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Made It Through with God on Your Side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7014" y="533400"/>
            <a:ext cx="5091834" cy="533400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Spiritual Warfare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10% Satan’s Tactics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90% How We Respond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Remember…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With God We Are Not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Helpless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Hopeless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Are Powerful!!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514600" y="457200"/>
            <a:ext cx="8212540" cy="526121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 b="43750"/>
          <a:stretch>
            <a:fillRect/>
          </a:stretch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-2307" y="990598"/>
            <a:ext cx="12188952" cy="4745182"/>
          </a:xfrm>
          <a:prstGeom prst="rect">
            <a:avLst/>
          </a:prstGeom>
          <a:gradFill>
            <a:gsLst>
              <a:gs pos="35000">
                <a:srgbClr val="000000">
                  <a:alpha val="41000"/>
                </a:srgbClr>
              </a:gs>
              <a:gs pos="0">
                <a:srgbClr val="000000">
                  <a:alpha val="0"/>
                </a:srgbClr>
              </a:gs>
              <a:gs pos="47744">
                <a:srgbClr val="000000">
                  <a:alpha val="51000"/>
                </a:srgbClr>
              </a:gs>
              <a:gs pos="70000">
                <a:srgbClr val="000000">
                  <a:alpha val="37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3541" y="990599"/>
            <a:ext cx="5619054" cy="4849091"/>
          </a:xfrm>
        </p:spPr>
        <p:txBody>
          <a:bodyPr anchor="ctr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Edward Christian Church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12865" y="1447799"/>
            <a:ext cx="2368905" cy="4076699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9/14/2025</a:t>
            </a: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2" name="Straight Connector 2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V="1">
            <a:off x="8115300" y="1780927"/>
            <a:ext cx="0" cy="3390901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sx="88000" sy="88000" algn="tl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1" name="Straight Connector 103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5" name="Rectangle 10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 useBgFill="1">
        <p:nvSpPr>
          <p:cNvPr id="1037" name="Rectangle 103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400" y="908651"/>
            <a:ext cx="3620882" cy="36403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Stand in your Love</a:t>
            </a:r>
            <a:endParaRPr lang="en-US" dirty="0"/>
          </a:p>
        </p:txBody>
      </p:sp>
      <p:cxnSp>
        <p:nvCxnSpPr>
          <p:cNvPr id="1039" name="Straight Connector 103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ighthouse standing strong in a storm.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" r="19900"/>
          <a:stretch>
            <a:fillRect/>
          </a:stretch>
        </p:blipFill>
        <p:spPr bwMode="auto">
          <a:xfrm>
            <a:off x="4876158" y="10"/>
            <a:ext cx="731584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3" name="Straight Connector 410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5" name="Straight Connector 410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07" name="Rectangle 410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 useBgFill="1">
        <p:nvSpPr>
          <p:cNvPr id="4109" name="Rectangle 410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400" y="908651"/>
            <a:ext cx="3620882" cy="36403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Lift your head</a:t>
            </a:r>
            <a:endParaRPr lang="en-US" dirty="0"/>
          </a:p>
        </p:txBody>
      </p:sp>
      <p:cxnSp>
        <p:nvCxnSpPr>
          <p:cNvPr id="4111" name="Straight Connector 411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Shallow focus shot of a female wearing a biblical robe and holding the hand of Jesus Christ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5" r="16130"/>
          <a:stretch>
            <a:fillRect/>
          </a:stretch>
        </p:blipFill>
        <p:spPr bwMode="auto">
          <a:xfrm>
            <a:off x="4876158" y="10"/>
            <a:ext cx="731584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3048000" y="381000"/>
            <a:ext cx="6413898" cy="52578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5" name="Straight Connector 205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Connector 205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59" name="Rectangle 205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2050" name="Picture 2" descr="Moses parts the Red Sea during a biblical event in ancient history with towering waves and dry land beneath his feet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Rectangle 206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Waymaker</a:t>
            </a:r>
            <a:endParaRPr lang="en-US" sz="5400">
              <a:solidFill>
                <a:srgbClr val="FFFFFF"/>
              </a:solidFill>
            </a:endParaRPr>
          </a:p>
        </p:txBody>
      </p:sp>
      <p:cxnSp>
        <p:nvCxnSpPr>
          <p:cNvPr id="2063" name="Straight Connector 206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385" y="635"/>
            <a:ext cx="11931015" cy="186182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When the Storm Has Passed But the Pain Remains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0024" y="4858602"/>
            <a:ext cx="3989696" cy="65509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34:17-19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97" y="5939079"/>
            <a:ext cx="27159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Church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09547" y="5884488"/>
            <a:ext cx="27159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Sept. 14, 2025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animBg="1" uiExpand="1" build="p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89" name="Straight Connector 308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0" name="Straight Connector 308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91" name="Rectangle 309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3074" name="Picture 2" descr="Father and son enjoying summer holidays at the beach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" b="1438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2" name="Rectangle 309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2244909"/>
            <a:ext cx="4693473" cy="39540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I trust in God</a:t>
            </a:r>
            <a:endParaRPr lang="en-US" sz="5400">
              <a:solidFill>
                <a:srgbClr val="FFFFFF"/>
              </a:solidFill>
            </a:endParaRPr>
          </a:p>
        </p:txBody>
      </p:sp>
      <p:cxnSp>
        <p:nvCxnSpPr>
          <p:cNvPr id="3093" name="Straight Connector 309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00100" y="14478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-118745" y="-231775"/>
            <a:ext cx="12820650" cy="73640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noAutofit/>
          </a:bodyPr>
          <a:p>
            <a:endParaRPr lang="en-GB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955" y="1037230"/>
            <a:ext cx="11764370" cy="5281683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Some Storms Leave Behind More Than Broken Branches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They Leave Broken Hearts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You Survived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You Endured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But Now You’re Left With Silence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Questions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Wounds that Don’t Show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5" y="1310184"/>
            <a:ext cx="9348715" cy="500872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Theres A Quiet Ache That Follows The Chaos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Here’s the Truth: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Are Still Held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By Grace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By Love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By The God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Who Never Left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104" y="982638"/>
            <a:ext cx="10959152" cy="4544705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Aft>
                <a:spcPts val="18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Was There — Even When You Couldn't Feel Him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the Middle of Your Trial…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…You May Have Felt Abandoned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Silence Is Not Absence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was There…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Holding, Watching, Weeping w- You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011" y="1269242"/>
            <a:ext cx="11709779" cy="461294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 The Lord is close to the brokenhearted and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saves those who are crushed in spirit.”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Psa 34:18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Corrie ten Boom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"There is no pit so deep…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…God’s love is not deeper still.“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Even in your lowest moment…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…you were never beyond His reach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1999" cy="6677167"/>
          </a:xfrm>
          <a:solidFill>
            <a:schemeClr val="bg1">
              <a:alpha val="9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God’s Comfort Is Not Just a Feeling — It’s a Promise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Doesn’t Offer Vague Encouragement…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…He Gives Unshakable Promises.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Isaiah 43:2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“When you pass through the waters, I will be with you… When you walk through the fire, you will not be burned.”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 Cor 1:3-4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“The God of all comfort…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…comforts us in all our troubles.”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Charles Spurgeon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“When you cannot trace His hand, you must trust His heart."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God’s Comfort Is Not Based On Your Strength…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…It’s Anchored In His Character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011" y="136478"/>
            <a:ext cx="11709779" cy="6018662"/>
          </a:xfrm>
          <a:solidFill>
            <a:schemeClr val="bg1"/>
          </a:solidFill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Are Not Defined by What Broke You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Trial May Have Left Scars,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Scars Are Signs Of Healing — Not Defeat.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8:28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“And we know that in all things God works for the good of those who love Him…”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Elisabeth Elliot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"Suffering is never for nothing."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is Redeeming Your Story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Your Pain Has Purpose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Your Healing Has Power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8364"/>
            <a:ext cx="12191999" cy="5868537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Will Restore What Was Lost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doesn’t just comfort — He rebuilds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Joel 2:25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“I will restore to you the years the locusts have eaten…”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Lam 3:22–23,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“Because of the Lord’s great love we are not consumed… His mercies are new every morning.”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"You’ll get through this.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won’t be painless. It won’t be quick.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God will use this mess for good."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Process May Be Messy, But the Outcome Will Be Good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2887</Words>
  <Application>WPS Presentation</Application>
  <PresentationFormat>Widescreen</PresentationFormat>
  <Paragraphs>126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Arial</vt:lpstr>
      <vt:lpstr>SimSun</vt:lpstr>
      <vt:lpstr>Wingdings</vt:lpstr>
      <vt:lpstr>Arial Rounded MT Bold</vt:lpstr>
      <vt:lpstr>Calisto MT</vt:lpstr>
      <vt:lpstr>Microsoft YaHei</vt:lpstr>
      <vt:lpstr>Arial Unicode MS</vt:lpstr>
      <vt:lpstr>Aptos Display</vt:lpstr>
      <vt:lpstr>Segoe UI Variable Display</vt:lpstr>
      <vt:lpstr>Aptos</vt:lpstr>
      <vt:lpstr>Segoe UI</vt:lpstr>
      <vt:lpstr>Calibri</vt:lpstr>
      <vt:lpstr>ADLaM Display</vt:lpstr>
      <vt:lpstr>Verdana</vt:lpstr>
      <vt:lpstr>Ezra SIL</vt:lpstr>
      <vt:lpstr>Univers Condensed</vt:lpstr>
      <vt:lpstr>Office Theme</vt:lpstr>
      <vt:lpstr>ChronicleVTI</vt:lpstr>
      <vt:lpstr>1_Office Theme</vt:lpstr>
      <vt:lpstr>2_Office Theme</vt:lpstr>
      <vt:lpstr>PowerPoint 演示文稿</vt:lpstr>
      <vt:lpstr>When the Storm Has Passed But the Pain Remains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Edward Christian Church</vt:lpstr>
      <vt:lpstr>Stand in your Love</vt:lpstr>
      <vt:lpstr>Lift your head</vt:lpstr>
      <vt:lpstr>PowerPoint 演示文稿</vt:lpstr>
      <vt:lpstr>Waymaker</vt:lpstr>
      <vt:lpstr>I trust in God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Linton</dc:creator>
  <cp:lastModifiedBy>Edward Edwards</cp:lastModifiedBy>
  <cp:revision>39</cp:revision>
  <dcterms:created xsi:type="dcterms:W3CDTF">2025-09-13T22:44:00Z</dcterms:created>
  <dcterms:modified xsi:type="dcterms:W3CDTF">2025-09-14T19:38:09Z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4F12A7DB078948DD92DA72D131870B3E_12</vt:lpwstr>
  </property>
  <property fmtid="{D5CDD505-2E9C-101B-9397-08002B2CF9AE}" pid="3" name="KSOProductBuildVer">
    <vt:lpwstr>2057-12.2.0.22556</vt:lpwstr>
  </property>
</Properties>
</file>