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679" r:id="rId4"/>
    <p:sldId id="649" r:id="rId5"/>
    <p:sldId id="314" r:id="rId6"/>
    <p:sldId id="318" r:id="rId7"/>
    <p:sldId id="741" r:id="rId8"/>
    <p:sldId id="256" r:id="rId9"/>
    <p:sldId id="257" r:id="rId10"/>
    <p:sldId id="277" r:id="rId11"/>
    <p:sldId id="258" r:id="rId12"/>
    <p:sldId id="281" r:id="rId13"/>
    <p:sldId id="259" r:id="rId14"/>
    <p:sldId id="746" r:id="rId15"/>
    <p:sldId id="260" r:id="rId16"/>
    <p:sldId id="263" r:id="rId17"/>
    <p:sldId id="268" r:id="rId18"/>
    <p:sldId id="271" r:id="rId19"/>
    <p:sldId id="744" r:id="rId20"/>
    <p:sldId id="831" r:id="rId21"/>
    <p:sldId id="83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47" d="100"/>
          <a:sy n="47" d="100"/>
        </p:scale>
        <p:origin x="856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545" y="2251881"/>
            <a:ext cx="11627893" cy="3480179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Point 1: You Are Not a Mistake — You Are Marvelous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Aft>
                <a:spcPts val="6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God’s craftsmanship didn’t disappear when you fell.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0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It’s still there, waiting to be reclaimed.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Declaration: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“I am not my past. I am God’s workmanship.”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25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657" y="1187356"/>
            <a:ext cx="11054685" cy="5022375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Point 2: Complexity Is Not a Curse </a:t>
            </a:r>
            <a:r>
              <a:rPr lang="en-US" sz="3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— It’s a Calling</a:t>
            </a:r>
            <a:endParaRPr lang="en-US" sz="3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“Wonderfully Complex”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are Layered, Intricate / Unique.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Recovery Often Feels Messy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Because Healing Isn’t Linear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But Complexity is Part of the Beauty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773" y="1"/>
            <a:ext cx="11204812" cy="6400800"/>
          </a:xfrm>
          <a:solidFill>
            <a:schemeClr val="bg1">
              <a:alpha val="99000"/>
            </a:schemeClr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Point 2: Complexity Is Not a Curse </a:t>
            </a:r>
            <a:r>
              <a:rPr lang="en-US" sz="3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— It’s a Calling</a:t>
            </a:r>
            <a:endParaRPr lang="en-US" sz="3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Doesn’t Shy Away From Your…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…Tangled Emotions, Questions, Setbacks.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50000"/>
              </a:lnSpc>
              <a:spcBef>
                <a:spcPts val="12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 Designed You With Depth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50000"/>
              </a:lnSpc>
              <a:spcBef>
                <a:spcPts val="12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And He’s Not Intimidated By It.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Application: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Don’t Rush Your Healing.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Embrace the Process.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Is Working In Every Layer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545" y="109182"/>
            <a:ext cx="10617959" cy="6550925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Point 3: Recovery Is Remembering Who You Are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Psalmist says, “How well I know it.”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Aft>
                <a:spcPts val="1200"/>
              </a:spcAf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How Many Have Forgotten.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Aft>
                <a:spcPts val="1200"/>
              </a:spcAf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Recovery is Not Just Physical or Emotional - It’s Spiritual.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Aft>
                <a:spcPts val="1200"/>
              </a:spcAft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Remembering You are Loved, Chosen, and Seen.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When Shame Whispers,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“You’re too far gone,” 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Psalm 139 shouts, “You are marvelous!”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24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Encouragement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: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Let God Remind You Of Your Worth Daily.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Speak Life Over Yourself.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0878" y="95534"/>
            <a:ext cx="10904560" cy="6564573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Recovery Is Rediscovering Your Identity In God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Recovery Principle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doesn’t just Forgive —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 Restores and Reaffirms Your Calling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Peter’s Restoration (John 21)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After Denying Jesus Three Times, Peter is Lovingly Restored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by Christ and Commissioned to “feed my sheep.”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18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Message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: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Failure Doesn’t Define You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Jesus Restores and Reaffirms Your Identity and Purpose.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Recovery is Not Just Healing —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it’s being Re-Commissioned.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split dir="in"/>
      </p:transition>
    </mc:Choice>
    <mc:Fallback>
      <p:transition spd="slow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6161" y="204716"/>
            <a:ext cx="11109277" cy="6455391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Hagar (Genesis 16 &amp; 21)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 Servant Cast Out and Abandoned…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…God finds her in the Wilderness and Calls Her By Name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Message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: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Even when you Feel Invisible, God Sees You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Recovery Begins when you Realize you are Known and Loved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Lost Sheep (Luke 15:1–7)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Shepherd who leaves 99 sheep to find the one that’s lost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Message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: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are Worth Pursuing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60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Recovery is not about earning love — it’s about receiving it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“What truth about yourself do you need to reclaim today?”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prism isInverted="1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545" y="395785"/>
            <a:ext cx="11627893" cy="6264322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Point 3: Recovery Is Remembering Who You Are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Elephant and the Rope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 young elephant is tied with a rope it cannot break. As it grows, it still believes it’s trapped, even though it could easily escape.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Application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: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Recovery is breaking free from lies we’ve believed for too long. You are stronger than you think.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Biblical Story: Gideon (Judges 6)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Gideon saw himself as weak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but God called him a “mighty warrior.”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Tie-in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: Recovery is reclaiming your true identity — not what the world or your past says, but what God says.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avid: 10 Moments of Triumph and Trial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7" r="1" b="27541"/>
          <a:stretch>
            <a:fillRect/>
          </a:stretch>
        </p:blipFill>
        <p:spPr bwMode="auto">
          <a:xfrm>
            <a:off x="4166504" y="10"/>
            <a:ext cx="8025495" cy="306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Joseph Interprets Pharaoh’s Dream | Imitate Their Faith | Bible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47" r="-2" b="-2"/>
          <a:stretch>
            <a:fillRect/>
          </a:stretch>
        </p:blipFill>
        <p:spPr bwMode="auto">
          <a:xfrm>
            <a:off x="20" y="3790950"/>
            <a:ext cx="8305780" cy="306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1" name="Freeform: Shape 104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1472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4" name="Picture 10" descr="Naaman The Leper 1st - 3rd Grade Quiz | Quizizz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9" r="11934" b="1"/>
          <a:stretch>
            <a:fillRect/>
          </a:stretch>
        </p:blipFill>
        <p:spPr bwMode="auto">
          <a:xfrm>
            <a:off x="1" y="1"/>
            <a:ext cx="5017099" cy="4718647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Freeform: Shape 104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2" name="Picture 8" descr="David And Goliath Wallpap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" r="34901"/>
          <a:stretch>
            <a:fillRect/>
          </a:stretch>
        </p:blipFill>
        <p:spPr bwMode="auto">
          <a:xfrm>
            <a:off x="6283728" y="1699214"/>
            <a:ext cx="5908273" cy="5158786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5" name="Oval 104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6" name="Picture 12" descr="Mosaic Portrait Course | Mosaic portrait, Portrait, Mosa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7" r="3" b="27678"/>
          <a:stretch>
            <a:fillRect/>
          </a:stretch>
        </p:blipFill>
        <p:spPr bwMode="auto">
          <a:xfrm>
            <a:off x="3287694" y="1853886"/>
            <a:ext cx="4297680" cy="4297680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2"/>
          <p:cNvSpPr txBox="1"/>
          <p:nvPr/>
        </p:nvSpPr>
        <p:spPr>
          <a:xfrm>
            <a:off x="832513" y="245660"/>
            <a:ext cx="11218460" cy="6172192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Neuroscience &amp; Recovery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Studies Show that the Brain Can Rewire Itself —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 Process Called Neuroplasticity.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Even After Trauma Or Addiction, Healing Is Possible.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are Wonderfully Complex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Designed Your Mind with the Ability to…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Recover and Renew.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Isaiah 60:1 NLT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          “Arise, Jerusalem! Let your light shine for all to see.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             For the glory of the </a:t>
            </a:r>
            <a:r>
              <a:rPr lang="en-US" sz="32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Lord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rises to shine on you.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 dir="out" pattern="recta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0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5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9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715" y="232012"/>
            <a:ext cx="11832609" cy="635985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 tour guide was showing a tourist around Washington, D. C. The guide pointed out the place where George Washington supposedly threw a dollar across the Potomac River.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"That's impossible," said the tourist. "No one could throw a coin that far!"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"You have to remember," answered the guide. "A dollar went a lot farther in those days."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7014" y="533400"/>
            <a:ext cx="5091834" cy="5334000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Spiritual Warfare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10% Satan’s Tactics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90% How We Respond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Remember…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With God We Are Not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Helpless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Hopeless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Are Powerful!!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2514600" y="457200"/>
            <a:ext cx="8212540" cy="526121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Repeat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These are the 2 Most Important Hours of My Week – Help Me to Cherish Them 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Here Today to Worship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Not to Be Entertained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Singing to An Audience of One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 My Worship Oh Lord!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>
              <a:defRPr/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3048000" y="381000"/>
            <a:ext cx="6413898" cy="525780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Repeat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Lift My Offering to You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Let It Please You Oh Lord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This is My Seed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Although It Leaves My Hand 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 will Never Leave My Life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Will Multiply It!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260"/>
              </a:spcBef>
              <a:buNone/>
              <a:defRPr/>
            </a:pP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260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 My Seed Oh Lord!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>
              <a:defRPr/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Person Jogging Uphill"/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rcRect t="284" r="1" b="1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6461" y="213897"/>
            <a:ext cx="10626147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</a:t>
            </a: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Recovery</a:t>
            </a:r>
            <a:b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12 Steps to Find Peace </a:t>
            </a:r>
            <a:endParaRPr lang="en-US" sz="5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95833" y="4072043"/>
            <a:ext cx="4626591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Psalm 139:14 –</a:t>
            </a: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pt3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93123" y="276532"/>
            <a:ext cx="3507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September 21, 2025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266" y="253704"/>
            <a:ext cx="3507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Edward Church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8434" y="354841"/>
            <a:ext cx="10793105" cy="2756848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Beauty Beneath the Brokenness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Recovery is not just about Healing What’s Broken...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…it’s About Rediscovering What Was Never Lost: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       …your God-Given Worth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53" y="614150"/>
            <a:ext cx="11627893" cy="6005014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Beauty Beneath the Brokenness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Psalm 139:14 reminds us that we are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wonderfully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complex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,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marvelously made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, and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deeply known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by God.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Even When We Feel Shattered…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…God Sees the Masterpiece Beneath the Mess.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This is the Heart of Recovery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Embracing God’s Design for Us Can Lead to...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      Restoration, Renewal, and Hope.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545" y="395785"/>
            <a:ext cx="11627893" cy="6264322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Point 1: You Are Not a Mistake — You Are Marvelous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psalmist doesn’t say,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“I used to be marvelous.” 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 says,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“Your workmanship is marvelous…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  …how well I know it.”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18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Recovery begins when we stop believing the lie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that Our Pain Defines Us.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18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Addiction, Trauma, Depression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6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these are Chapters in Your Story, Not Your Identity.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4639</Words>
  <Application>WPS Presentation</Application>
  <PresentationFormat>Widescreen</PresentationFormat>
  <Paragraphs>155</Paragraphs>
  <Slides>19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40" baseType="lpstr">
      <vt:lpstr>Arial</vt:lpstr>
      <vt:lpstr>SimSun</vt:lpstr>
      <vt:lpstr>Wingdings</vt:lpstr>
      <vt:lpstr>Trebuchet MS</vt:lpstr>
      <vt:lpstr>Wingdings 2</vt:lpstr>
      <vt:lpstr>Wingdings</vt:lpstr>
      <vt:lpstr>Arial Rounded MT Bold</vt:lpstr>
      <vt:lpstr>Calisto MT</vt:lpstr>
      <vt:lpstr>Microsoft YaHei</vt:lpstr>
      <vt:lpstr>Arial Unicode MS</vt:lpstr>
      <vt:lpstr>Aptos Display</vt:lpstr>
      <vt:lpstr>Segoe UI Variable Display</vt:lpstr>
      <vt:lpstr>Aptos</vt:lpstr>
      <vt:lpstr>Segoe UI</vt:lpstr>
      <vt:lpstr>Calibri</vt:lpstr>
      <vt:lpstr>Courier New</vt:lpstr>
      <vt:lpstr>Calibri</vt:lpstr>
      <vt:lpstr>Segoe Print</vt:lpstr>
      <vt:lpstr>Calibri Light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                     Recovery                           12 Steps to Find Peace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Linton</dc:creator>
  <cp:lastModifiedBy>Eddie Edwards</cp:lastModifiedBy>
  <cp:revision>156</cp:revision>
  <dcterms:created xsi:type="dcterms:W3CDTF">2025-08-19T14:10:00Z</dcterms:created>
  <dcterms:modified xsi:type="dcterms:W3CDTF">2025-09-21T20:53:20Z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E6002A78FEC545A2B0F82F102163C59B_13</vt:lpwstr>
  </property>
  <property fmtid="{D5CDD505-2E9C-101B-9397-08002B2CF9AE}" pid="3" name="KSOProductBuildVer">
    <vt:lpwstr>2057-12.2.0.22556</vt:lpwstr>
  </property>
</Properties>
</file>