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3"/>
  </p:notesMasterIdLst>
  <p:sldIdLst>
    <p:sldId id="679" r:id="rId5"/>
    <p:sldId id="649" r:id="rId6"/>
    <p:sldId id="314" r:id="rId7"/>
    <p:sldId id="318" r:id="rId8"/>
    <p:sldId id="741" r:id="rId9"/>
    <p:sldId id="256" r:id="rId10"/>
    <p:sldId id="272" r:id="rId11"/>
    <p:sldId id="805" r:id="rId12"/>
    <p:sldId id="259" r:id="rId13"/>
    <p:sldId id="806" r:id="rId14"/>
    <p:sldId id="807" r:id="rId15"/>
    <p:sldId id="808" r:id="rId16"/>
    <p:sldId id="810" r:id="rId17"/>
    <p:sldId id="813" r:id="rId18"/>
    <p:sldId id="814" r:id="rId19"/>
    <p:sldId id="2585" r:id="rId20"/>
    <p:sldId id="2584" r:id="rId21"/>
    <p:sldId id="25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00" y="259307"/>
            <a:ext cx="10740788" cy="5595583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admitted we were powerless…”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7:18; John 15:5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Cannot Fix Ourselves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Denial Keeps Us Bound; Confession Sets Us Free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Weakness Is The Doorway To Grace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Admitting Weakness Is Not Defeat-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-It’s The Beginning Of Freedom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872" y="259307"/>
            <a:ext cx="8789158" cy="3169693"/>
          </a:xfrm>
          <a:solidFill>
            <a:schemeClr val="bg1"/>
          </a:solidFill>
        </p:spPr>
        <p:txBody>
          <a:bodyPr/>
          <a:lstStyle/>
          <a:p>
            <a:pPr marL="0" lv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Drowning Man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Can’t Thrash Our Way To Safety..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…We Must Cry For Help.”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Need To Connect To God’s Power.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54727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Can Do What We Cannot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Power Restores And Renews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Same Power That Raised Jesus Lives In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“Faith is plugging into the Source.”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81731" cy="551369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Belief Must Lead To Surrender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Surrender Is Not Losing…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457200" lvl="1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…It’s Winning By Letting God Lead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1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Care Is Safer Than Our Control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“A parachute only works if you jump.”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0561" y="259307"/>
            <a:ext cx="10249469" cy="4899547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From Brokenness to Breakthrough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Path to Freedom / Discipleship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I Can’t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God Can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I Will Let Him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“This Is Not Just Recovery—it’s The Gospel.”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4775" y="1070769"/>
            <a:ext cx="9921923" cy="5261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232012"/>
            <a:ext cx="11832609" cy="635985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 85-year-old widow went on a blind date with a 90-year-old man.  When she returned to her daughter's house later that night, she seemed upset. 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"What happened, Mother?" the daughter asked.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"I had to slap his face three times!"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"You mean he got fresh?"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"No," she answered, "I thought he was dead."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7:15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 4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September 28,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949500"/>
            <a:ext cx="5602705" cy="309211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Can’t </a:t>
            </a:r>
            <a:b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Can </a:t>
            </a:r>
            <a:b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Will Let Him</a:t>
            </a:r>
            <a:endParaRPr lang="en-US" sz="5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5041616"/>
            <a:ext cx="4347949" cy="1246472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Gimme Three Steps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29" y="1992573"/>
            <a:ext cx="8939284" cy="4640239"/>
          </a:xfrm>
          <a:solidFill>
            <a:schemeClr val="bg1"/>
          </a:solidFill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Gospel In Three Steps: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Can’t. God Can. I Will Let Him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69"/>
            <a:ext cx="11750723" cy="596407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 I know that nothing good dwells in me, that is, in my flesh. For I have the desire to do what is right, but not the ability to carry it out.”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2588</Words>
  <Application>WPS Presentation</Application>
  <PresentationFormat>Widescreen</PresentationFormat>
  <Paragraphs>113</Paragraphs>
  <Slides>18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SimSun</vt:lpstr>
      <vt:lpstr>Wingdings</vt:lpstr>
      <vt:lpstr>Trebuchet MS</vt:lpstr>
      <vt:lpstr>Wingdings 2</vt:lpstr>
      <vt:lpstr>Wingdings</vt:lpstr>
      <vt:lpstr>Arial Rounded MT Bold</vt:lpstr>
      <vt:lpstr>Times New Roman</vt:lpstr>
      <vt:lpstr>Microsoft YaHei</vt:lpstr>
      <vt:lpstr>Calibri</vt:lpstr>
      <vt:lpstr>Roboto</vt:lpstr>
      <vt:lpstr>Arial Unicode MS</vt:lpstr>
      <vt:lpstr>Aptos Display</vt:lpstr>
      <vt:lpstr>Segoe UI Variable Display</vt:lpstr>
      <vt:lpstr>Aptos</vt:lpstr>
      <vt:lpstr>Segoe UI</vt:lpstr>
      <vt:lpstr>Amasis MT Pro Black</vt:lpstr>
      <vt:lpstr>Segoe Print</vt:lpstr>
      <vt:lpstr>Calisto MT</vt:lpstr>
      <vt:lpstr>Ezra SIL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Recovery                           12 Steps to Find Peace </vt:lpstr>
      <vt:lpstr>I Can’t  God Can  I Will Let Him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192</cp:revision>
  <dcterms:created xsi:type="dcterms:W3CDTF">2025-08-19T14:10:00Z</dcterms:created>
  <dcterms:modified xsi:type="dcterms:W3CDTF">2025-09-28T21:26:54Z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EBB6687855A748D9897A627D3E7C4F2E_13</vt:lpwstr>
  </property>
  <property fmtid="{D5CDD505-2E9C-101B-9397-08002B2CF9AE}" pid="3" name="KSOProductBuildVer">
    <vt:lpwstr>2057-12.2.0.22556</vt:lpwstr>
  </property>
</Properties>
</file>