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notesMasterIdLst>
    <p:notesMasterId r:id="rId24"/>
  </p:notesMasterIdLst>
  <p:sldIdLst>
    <p:sldId id="679" r:id="rId5"/>
    <p:sldId id="649" r:id="rId6"/>
    <p:sldId id="314" r:id="rId7"/>
    <p:sldId id="318" r:id="rId8"/>
    <p:sldId id="256" r:id="rId9"/>
    <p:sldId id="272" r:id="rId10"/>
    <p:sldId id="805" r:id="rId11"/>
    <p:sldId id="259" r:id="rId12"/>
    <p:sldId id="808" r:id="rId13"/>
    <p:sldId id="810" r:id="rId14"/>
    <p:sldId id="807" r:id="rId15"/>
    <p:sldId id="815" r:id="rId16"/>
    <p:sldId id="816" r:id="rId17"/>
    <p:sldId id="274" r:id="rId18"/>
    <p:sldId id="2589" r:id="rId19"/>
    <p:sldId id="2591" r:id="rId20"/>
    <p:sldId id="2593" r:id="rId21"/>
    <p:sldId id="2594" r:id="rId22"/>
    <p:sldId id="260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47" d="100"/>
          <a:sy n="47" d="100"/>
        </p:scale>
        <p:origin x="752" y="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notesMaster" Target="notesMasters/notesMaster1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EF09DF-7631-4329-9E45-C8C2C9631CDE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B1D601-761F-4B38-90CB-80918C3B34C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E550-9F9A-4F8B-8A18-8C3C867D451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9A875-0903-4AE9-B902-4DABAB8F944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E550-9F9A-4F8B-8A18-8C3C867D451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9A875-0903-4AE9-B902-4DABAB8F944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E550-9F9A-4F8B-8A18-8C3C867D451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9A875-0903-4AE9-B902-4DABAB8F944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E550-9F9A-4F8B-8A18-8C3C867D451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9A875-0903-4AE9-B902-4DABAB8F944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E550-9F9A-4F8B-8A18-8C3C867D451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9A875-0903-4AE9-B902-4DABAB8F944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E550-9F9A-4F8B-8A18-8C3C867D451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9A875-0903-4AE9-B902-4DABAB8F944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E550-9F9A-4F8B-8A18-8C3C867D451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9A875-0903-4AE9-B902-4DABAB8F944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E550-9F9A-4F8B-8A18-8C3C867D451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9A875-0903-4AE9-B902-4DABAB8F944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E550-9F9A-4F8B-8A18-8C3C867D451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9A875-0903-4AE9-B902-4DABAB8F944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E550-9F9A-4F8B-8A18-8C3C867D451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9A875-0903-4AE9-B902-4DABAB8F944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E550-9F9A-4F8B-8A18-8C3C867D451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9A875-0903-4AE9-B902-4DABAB8F944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23E550-9F9A-4F8B-8A18-8C3C867D451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E9A875-0903-4AE9-B902-4DABAB8F944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899" y="259307"/>
            <a:ext cx="10781731" cy="5513696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Step 3: Surrender to God’s Care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buNone/>
            </a:pP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“We made a decision to turn our will  / lives over…”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buNone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Romans 12:1; Proverbs 3:5–6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algn="ctr">
              <a:lnSpc>
                <a:spcPct val="100000"/>
              </a:lnSpc>
              <a:spcBef>
                <a:spcPts val="1200"/>
              </a:spcBef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Belief Must Lead To Surrender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algn="ctr">
              <a:lnSpc>
                <a:spcPct val="100000"/>
              </a:lnSpc>
              <a:spcBef>
                <a:spcPts val="1200"/>
              </a:spcBef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Surrender Is Not Losing…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457200" lvl="1" indent="0" algn="ctr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…It’s Winning By Letting God Lead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algn="ctr">
              <a:lnSpc>
                <a:spcPct val="110000"/>
              </a:lnSpc>
              <a:spcBef>
                <a:spcPts val="1200"/>
              </a:spcBef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God’s Care Is Safer Than Our Control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>
              <a:buNone/>
            </a:pP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“A parachute only works if you jump.”</a:t>
            </a:r>
            <a:endParaRPr lang="en-US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0872" y="259307"/>
            <a:ext cx="8789158" cy="3169693"/>
          </a:xfrm>
          <a:solidFill>
            <a:schemeClr val="bg1"/>
          </a:solidFill>
        </p:spPr>
        <p:txBody>
          <a:bodyPr/>
          <a:lstStyle/>
          <a:p>
            <a:pPr marL="0" lvl="0" indent="0" algn="ctr"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 Drowning Man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>
              <a:buNone/>
            </a:pPr>
            <a:endParaRPr lang="en-US" dirty="0"/>
          </a:p>
          <a:p>
            <a:pPr marL="0" lvl="0" indent="0" algn="ctr">
              <a:buNone/>
            </a:pP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“We Can’t Thrash Our Way To Safety..</a:t>
            </a: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buNone/>
            </a:pP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…We Must Cry For Help.”</a:t>
            </a: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We Need To Connect To God’s Power.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9678" y="259308"/>
            <a:ext cx="9130352" cy="4367284"/>
          </a:xfrm>
          <a:solidFill>
            <a:schemeClr val="bg1">
              <a:alpha val="90000"/>
            </a:schemeClr>
          </a:solidFill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Steps Overview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Step 4: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Fearless Moral Inventory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Step 5: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Confession to God, Self, and Others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Step 6: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Readiness For God’s Change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Step 7: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Humble Request For God’s Help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899" y="109182"/>
            <a:ext cx="11696131" cy="6748818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Step 4 is about “Courage”  -the courage to look inside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.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Psalm 139:23–24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: 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“Search me, O God,/ know my heart; test me / know my anxious thoughts. See if there is any offensive way in me, /lead me in the way everlasting.”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This is Not About Dredging Up Shame…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Inviting God’s Light into the Dark Corners of Our Hearts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His Love Is Not Harsh; It Is Healing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00000"/>
              </a:lnSpc>
              <a:spcBef>
                <a:spcPts val="1800"/>
              </a:spcBef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Application: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Be Honest With Yourself—God Already Knows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Trust His Love To Hold You Steady As You Look Within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Remember: His Goal Is Not Exposure But Restoration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545" y="395785"/>
            <a:ext cx="11627893" cy="6359857"/>
          </a:xfrm>
          <a:solidFill>
            <a:schemeClr val="bg1"/>
          </a:solidFill>
        </p:spPr>
        <p:txBody>
          <a:bodyPr>
            <a:normAutofit fontScale="92500"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Step 5 is about “Confession”  -the freedom of confession</a:t>
            </a:r>
            <a:endParaRPr lang="en-US" sz="3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Confess your sins to each other and pray for each other so that you may be healed.”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(James 5:16)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Confession is not about shame—it’s about freedom.</a:t>
            </a:r>
            <a:endParaRPr lang="en-US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</a:pP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Junk in the Trunk Keeps Us in Darkness</a:t>
            </a:r>
            <a:endParaRPr lang="en-US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</a:pP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Confession Lets The Light In</a:t>
            </a:r>
            <a:endParaRPr lang="en-US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</a:pP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Healing Comes When We Get Real</a:t>
            </a:r>
            <a:endParaRPr lang="en-US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1 John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1:9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,</a:t>
            </a:r>
            <a:r>
              <a:rPr lang="en-US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“If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we confess our sins, He is faithful/ just to forgive us our sins / to cleanse us from all unrighteousness.”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Psalm 32:3–5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, David said when he kept silent, his bones wasted away, but when he confessed, he found forgiveness.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307" y="259307"/>
            <a:ext cx="11668836" cy="6598693"/>
          </a:xfrm>
          <a:solidFill>
            <a:schemeClr val="bg1">
              <a:alpha val="90000"/>
            </a:schemeClr>
          </a:solidFill>
        </p:spPr>
        <p:txBody>
          <a:bodyPr>
            <a:normAutofit fontScale="92500"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Step 6 is about  “Change” -the readiness for change</a:t>
            </a:r>
            <a:r>
              <a:rPr lang="en-US" sz="3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.</a:t>
            </a:r>
            <a:endParaRPr lang="en-US" sz="3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“Being confident of this, that He who began a good work in you will carry it on to completion until the day of Christ Jesus.”</a:t>
            </a: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(Phil 1:6)</a:t>
            </a:r>
            <a:endParaRPr 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en-US" sz="3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Sp</a:t>
            </a: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6 is about being ready for God to remove our defects.</a:t>
            </a:r>
            <a:endParaRPr lang="en-US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</a:pP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This is where willingness meets surrender.</a:t>
            </a:r>
            <a:endParaRPr lang="en-US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</a:pP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We can’t change ourselves…</a:t>
            </a:r>
            <a:endParaRPr lang="en-US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…but we can be ready for God to change us.</a:t>
            </a:r>
            <a:endParaRPr lang="en-US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</a:pP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Readiness means we stop clinging to our old ways..</a:t>
            </a:r>
            <a:endParaRPr lang="en-US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…open our hands to God’s new work.</a:t>
            </a:r>
            <a:endParaRPr lang="en-US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Ezekiel </a:t>
            </a:r>
            <a:r>
              <a:rPr lang="en-US" sz="3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36:26</a:t>
            </a:r>
            <a:r>
              <a:rPr lang="en-US" sz="3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,</a:t>
            </a:r>
            <a:r>
              <a:rPr lang="en-US" sz="3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“I</a:t>
            </a:r>
            <a:r>
              <a:rPr lang="en-US" sz="3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will give you a new heart/ put a new spirit in you.”</a:t>
            </a:r>
            <a:endParaRPr 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2 Cor </a:t>
            </a:r>
            <a:r>
              <a:rPr lang="en-US" sz="3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5:17</a:t>
            </a:r>
            <a:r>
              <a:rPr lang="en-US" sz="3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,</a:t>
            </a:r>
            <a:r>
              <a:rPr lang="en-US" sz="3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“If</a:t>
            </a:r>
            <a:r>
              <a:rPr lang="en-US" sz="3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anyone is in Christ, the new creation has come: The old has gone, the new is here!”</a:t>
            </a:r>
            <a:endParaRPr 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534" y="191070"/>
            <a:ext cx="11832609" cy="6509982"/>
          </a:xfrm>
          <a:solidFill>
            <a:schemeClr val="bg1"/>
          </a:solidFill>
        </p:spPr>
        <p:txBody>
          <a:bodyPr>
            <a:normAutofit fontScale="92500"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Step 7 is about “Cry” -the humility to ask</a:t>
            </a:r>
            <a:endParaRPr lang="en-US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en-US" sz="3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Humble yourselves, therefore, under God’s mighty hand, that He may lift you up in due time.”</a:t>
            </a: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(</a:t>
            </a: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1 Peter 5:6</a:t>
            </a: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)</a:t>
            </a:r>
            <a:endParaRPr 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10000"/>
              </a:lnSpc>
            </a:pP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7 is about humbly asking God to remove our shortcomings.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1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Humility is not thinking less of yourself,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10000"/>
              </a:lnSpc>
              <a:spcBef>
                <a:spcPts val="0"/>
              </a:spcBef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but thinking of yourself less.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1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It’s admitting: “God, I can’t fix me. But You can.”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1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God delights in answering the humble prayer for help.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10000"/>
              </a:lnSpc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Matthew </a:t>
            </a:r>
            <a:r>
              <a:rPr lang="en-US" sz="3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7:7,</a:t>
            </a:r>
            <a:r>
              <a:rPr lang="en-US" sz="3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“Ask</a:t>
            </a:r>
            <a:r>
              <a:rPr lang="en-US" sz="3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and it will be given to you.”</a:t>
            </a:r>
            <a:endParaRPr 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10000"/>
              </a:lnSpc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Psalm </a:t>
            </a:r>
            <a:r>
              <a:rPr lang="en-US" sz="3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51:10,</a:t>
            </a:r>
            <a:r>
              <a:rPr lang="en-US" sz="3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“Create</a:t>
            </a:r>
            <a:r>
              <a:rPr lang="en-US" sz="3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in me a clean heart, O God, and renew a right spirit within me.”</a:t>
            </a:r>
            <a:endParaRPr 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3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8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831" y="395793"/>
            <a:ext cx="11805312" cy="6155140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Steps 4–7 Are Not A March Through Shame…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…But A Walk w- A Gentle Shepherd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In Step 4, He Examines Us with Compassion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In Step 5, He Listens To Our Confession with Mercy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In Step 6, He Shapes Us with Patience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In Step 7, He Lifts Us with Love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 God who began this work in you will not abandon you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…His love is gentle, His grace is sufficient,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…His power is made perfect in your weakness.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3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2817" y="259307"/>
            <a:ext cx="7465325" cy="3016156"/>
          </a:xfrm>
          <a:solidFill>
            <a:schemeClr val="bg1"/>
          </a:solidFill>
        </p:spPr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Recovery is Not About Perfection…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….It’s About Progress.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300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God Doesn’t Just Forgive…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…He Transforms.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7014" y="533400"/>
            <a:ext cx="5091834" cy="5334000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Spiritual Warfare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10% Satan’s Tactics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90% How We Respond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Remember… 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With God We Are Not 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Helpless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Hopeless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We Are Powerful!!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2514600" y="457200"/>
            <a:ext cx="8212540" cy="5261212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Repeat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These are the 2 Most Important Hours of My Week – Help Me to Cherish Them </a:t>
            </a:r>
            <a:endParaRPr lang="en-US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endParaRPr lang="en-US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195"/>
              </a:spcBef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 Am Here Today to Worship</a:t>
            </a:r>
            <a:endParaRPr lang="en-US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195"/>
              </a:spcBef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Not to Be Entertained</a:t>
            </a:r>
            <a:endParaRPr lang="en-US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195"/>
              </a:spcBef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 Am Singing to An Audience of One</a:t>
            </a:r>
            <a:endParaRPr lang="en-US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195"/>
              </a:spcBef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Accept My Worship Oh Lord!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eaLnBrk="1">
              <a:defRPr/>
            </a:pP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animBg="1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3048000" y="381000"/>
            <a:ext cx="6413898" cy="5257800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Repeat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 Lift My Offering to You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Let It Please You Oh Lord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This is My Seed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Although It Leaves My Hand 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It will Never Leave My Life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You Will Multiply It!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260"/>
              </a:spcBef>
              <a:buNone/>
              <a:defRPr/>
            </a:pP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260"/>
              </a:spcBef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Accept My Seed Oh Lord!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eaLnBrk="1">
              <a:defRPr/>
            </a:pP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animBg="1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 descr="Person Jogging Uphill"/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rcRect t="284" r="1" b="1"/>
          <a:stretch>
            <a:fillRect/>
          </a:stretch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6461" y="213897"/>
            <a:ext cx="10626147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</a:t>
            </a:r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Recovery</a:t>
            </a:r>
            <a:b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12 Steps to Find Peace </a:t>
            </a:r>
            <a:endParaRPr lang="en-US" sz="5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95833" y="4072043"/>
            <a:ext cx="4626591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Psalm 139:23–24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93123" y="276532"/>
            <a:ext cx="3507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October 5, 2025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1266" y="253704"/>
            <a:ext cx="3507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Edward Church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Freeform: Shape 3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21050098" flipH="1" flipV="1">
            <a:off x="-160709" y="3977842"/>
            <a:ext cx="7507400" cy="3166385"/>
          </a:xfrm>
          <a:custGeom>
            <a:avLst/>
            <a:gdLst>
              <a:gd name="connsiteX0" fmla="*/ 5497485 w 7507400"/>
              <a:gd name="connsiteY0" fmla="*/ 2912009 h 3166385"/>
              <a:gd name="connsiteX1" fmla="*/ 7034681 w 7507400"/>
              <a:gd name="connsiteY1" fmla="*/ 3151263 h 3166385"/>
              <a:gd name="connsiteX2" fmla="*/ 7137723 w 7507400"/>
              <a:gd name="connsiteY2" fmla="*/ 3166385 h 3166385"/>
              <a:gd name="connsiteX3" fmla="*/ 7507400 w 7507400"/>
              <a:gd name="connsiteY3" fmla="*/ 875071 h 3166385"/>
              <a:gd name="connsiteX4" fmla="*/ 2083578 w 7507400"/>
              <a:gd name="connsiteY4" fmla="*/ 0 h 3166385"/>
              <a:gd name="connsiteX5" fmla="*/ 2023081 w 7507400"/>
              <a:gd name="connsiteY5" fmla="*/ 5468 h 3166385"/>
              <a:gd name="connsiteX6" fmla="*/ 1865374 w 7507400"/>
              <a:gd name="connsiteY6" fmla="*/ 76313 h 3166385"/>
              <a:gd name="connsiteX7" fmla="*/ 1634010 w 7507400"/>
              <a:gd name="connsiteY7" fmla="*/ 119359 h 3166385"/>
              <a:gd name="connsiteX8" fmla="*/ 1388186 w 7507400"/>
              <a:gd name="connsiteY8" fmla="*/ 130121 h 3166385"/>
              <a:gd name="connsiteX9" fmla="*/ 1330344 w 7507400"/>
              <a:gd name="connsiteY9" fmla="*/ 198275 h 3166385"/>
              <a:gd name="connsiteX10" fmla="*/ 1406262 w 7507400"/>
              <a:gd name="connsiteY10" fmla="*/ 270018 h 3166385"/>
              <a:gd name="connsiteX11" fmla="*/ 1521942 w 7507400"/>
              <a:gd name="connsiteY11" fmla="*/ 277191 h 3166385"/>
              <a:gd name="connsiteX12" fmla="*/ 2212420 w 7507400"/>
              <a:gd name="connsiteY12" fmla="*/ 295128 h 3166385"/>
              <a:gd name="connsiteX13" fmla="*/ 0 w 7507400"/>
              <a:gd name="connsiteY13" fmla="*/ 452960 h 3166385"/>
              <a:gd name="connsiteX14" fmla="*/ 300051 w 7507400"/>
              <a:gd name="connsiteY14" fmla="*/ 549813 h 3166385"/>
              <a:gd name="connsiteX15" fmla="*/ 401272 w 7507400"/>
              <a:gd name="connsiteY15" fmla="*/ 815258 h 3166385"/>
              <a:gd name="connsiteX16" fmla="*/ 770008 w 7507400"/>
              <a:gd name="connsiteY16" fmla="*/ 965917 h 3166385"/>
              <a:gd name="connsiteX17" fmla="*/ 1008605 w 7507400"/>
              <a:gd name="connsiteY17" fmla="*/ 1019724 h 3166385"/>
              <a:gd name="connsiteX18" fmla="*/ 1554478 w 7507400"/>
              <a:gd name="connsiteY18" fmla="*/ 1098641 h 3166385"/>
              <a:gd name="connsiteX19" fmla="*/ 1634010 w 7507400"/>
              <a:gd name="connsiteY19" fmla="*/ 1227777 h 3166385"/>
              <a:gd name="connsiteX20" fmla="*/ 1702696 w 7507400"/>
              <a:gd name="connsiteY20" fmla="*/ 1371261 h 3166385"/>
              <a:gd name="connsiteX21" fmla="*/ 1847299 w 7507400"/>
              <a:gd name="connsiteY21" fmla="*/ 1464526 h 3166385"/>
              <a:gd name="connsiteX22" fmla="*/ 723015 w 7507400"/>
              <a:gd name="connsiteY22" fmla="*/ 1450177 h 3166385"/>
              <a:gd name="connsiteX23" fmla="*/ 1991901 w 7507400"/>
              <a:gd name="connsiteY23" fmla="*/ 1751495 h 3166385"/>
              <a:gd name="connsiteX24" fmla="*/ 1879835 w 7507400"/>
              <a:gd name="connsiteY24" fmla="*/ 1869870 h 3166385"/>
              <a:gd name="connsiteX25" fmla="*/ 2573927 w 7507400"/>
              <a:gd name="connsiteY25" fmla="*/ 2031290 h 3166385"/>
              <a:gd name="connsiteX26" fmla="*/ 2201575 w 7507400"/>
              <a:gd name="connsiteY26" fmla="*/ 2049225 h 3166385"/>
              <a:gd name="connsiteX27" fmla="*/ 4367000 w 7507400"/>
              <a:gd name="connsiteY27" fmla="*/ 2723602 h 3166385"/>
              <a:gd name="connsiteX28" fmla="*/ 5497485 w 7507400"/>
              <a:gd name="connsiteY28" fmla="*/ 2912009 h 3166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507400" h="3166385">
                <a:moveTo>
                  <a:pt x="5497485" y="2912009"/>
                </a:moveTo>
                <a:cubicBezTo>
                  <a:pt x="6033497" y="2998226"/>
                  <a:pt x="6619155" y="3089592"/>
                  <a:pt x="7034681" y="3151263"/>
                </a:cubicBezTo>
                <a:lnTo>
                  <a:pt x="7137723" y="3166385"/>
                </a:lnTo>
                <a:lnTo>
                  <a:pt x="7507400" y="875071"/>
                </a:lnTo>
                <a:lnTo>
                  <a:pt x="2083578" y="0"/>
                </a:lnTo>
                <a:lnTo>
                  <a:pt x="2023081" y="5468"/>
                </a:lnTo>
                <a:cubicBezTo>
                  <a:pt x="1965692" y="12642"/>
                  <a:pt x="1910562" y="27887"/>
                  <a:pt x="1865374" y="76313"/>
                </a:cubicBezTo>
                <a:cubicBezTo>
                  <a:pt x="1796688" y="151642"/>
                  <a:pt x="1724387" y="162404"/>
                  <a:pt x="1634010" y="119359"/>
                </a:cubicBezTo>
                <a:cubicBezTo>
                  <a:pt x="1554478" y="79900"/>
                  <a:pt x="1467718" y="90662"/>
                  <a:pt x="1388186" y="130121"/>
                </a:cubicBezTo>
                <a:cubicBezTo>
                  <a:pt x="1359266" y="144469"/>
                  <a:pt x="1330344" y="162404"/>
                  <a:pt x="1330344" y="198275"/>
                </a:cubicBezTo>
                <a:cubicBezTo>
                  <a:pt x="1330344" y="248495"/>
                  <a:pt x="1366496" y="262843"/>
                  <a:pt x="1406262" y="270018"/>
                </a:cubicBezTo>
                <a:cubicBezTo>
                  <a:pt x="1442412" y="277191"/>
                  <a:pt x="1485792" y="284366"/>
                  <a:pt x="1521942" y="277191"/>
                </a:cubicBezTo>
                <a:cubicBezTo>
                  <a:pt x="1753307" y="237734"/>
                  <a:pt x="1981057" y="302301"/>
                  <a:pt x="2212420" y="295128"/>
                </a:cubicBezTo>
                <a:cubicBezTo>
                  <a:pt x="1485792" y="449373"/>
                  <a:pt x="751934" y="399154"/>
                  <a:pt x="0" y="452960"/>
                </a:cubicBezTo>
                <a:cubicBezTo>
                  <a:pt x="97608" y="560573"/>
                  <a:pt x="224135" y="470896"/>
                  <a:pt x="300051" y="549813"/>
                </a:cubicBezTo>
                <a:cubicBezTo>
                  <a:pt x="227750" y="714820"/>
                  <a:pt x="256671" y="804497"/>
                  <a:pt x="401272" y="815258"/>
                </a:cubicBezTo>
                <a:cubicBezTo>
                  <a:pt x="542261" y="826019"/>
                  <a:pt x="694093" y="768625"/>
                  <a:pt x="770008" y="965917"/>
                </a:cubicBezTo>
                <a:cubicBezTo>
                  <a:pt x="791699" y="1026898"/>
                  <a:pt x="925458" y="1008963"/>
                  <a:pt x="1008605" y="1019724"/>
                </a:cubicBezTo>
                <a:cubicBezTo>
                  <a:pt x="1189357" y="1044833"/>
                  <a:pt x="1380957" y="1019724"/>
                  <a:pt x="1554478" y="1098641"/>
                </a:cubicBezTo>
                <a:cubicBezTo>
                  <a:pt x="1623165" y="1127337"/>
                  <a:pt x="1670160" y="1148860"/>
                  <a:pt x="1634010" y="1227777"/>
                </a:cubicBezTo>
                <a:cubicBezTo>
                  <a:pt x="1597859" y="1310280"/>
                  <a:pt x="1644855" y="1338976"/>
                  <a:pt x="1702696" y="1371261"/>
                </a:cubicBezTo>
                <a:cubicBezTo>
                  <a:pt x="1746077" y="1396370"/>
                  <a:pt x="1811148" y="1389197"/>
                  <a:pt x="1847299" y="1464526"/>
                </a:cubicBezTo>
                <a:cubicBezTo>
                  <a:pt x="1467717" y="1453764"/>
                  <a:pt x="1098981" y="1392783"/>
                  <a:pt x="723015" y="1450177"/>
                </a:cubicBezTo>
                <a:cubicBezTo>
                  <a:pt x="1135131" y="1593662"/>
                  <a:pt x="1587014" y="1586487"/>
                  <a:pt x="1991901" y="1751495"/>
                </a:cubicBezTo>
                <a:cubicBezTo>
                  <a:pt x="1977441" y="1808889"/>
                  <a:pt x="1883449" y="1783778"/>
                  <a:pt x="1879835" y="1869870"/>
                </a:cubicBezTo>
                <a:cubicBezTo>
                  <a:pt x="2093123" y="1959548"/>
                  <a:pt x="2349794" y="1898566"/>
                  <a:pt x="2573927" y="2031290"/>
                </a:cubicBezTo>
                <a:cubicBezTo>
                  <a:pt x="2443785" y="2092271"/>
                  <a:pt x="2324488" y="1991831"/>
                  <a:pt x="2201575" y="2049225"/>
                </a:cubicBezTo>
                <a:cubicBezTo>
                  <a:pt x="2241342" y="2135316"/>
                  <a:pt x="4041644" y="2666208"/>
                  <a:pt x="4367000" y="2723602"/>
                </a:cubicBezTo>
                <a:cubicBezTo>
                  <a:pt x="4615085" y="2767993"/>
                  <a:pt x="5038048" y="2838109"/>
                  <a:pt x="5497485" y="2912009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31982" y="1949500"/>
            <a:ext cx="5602705" cy="3092116"/>
          </a:xfrm>
        </p:spPr>
        <p:txBody>
          <a:bodyPr anchor="ctr">
            <a:norm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Cleansing &amp; Confession (Steps 4–7)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199" y="5041616"/>
            <a:ext cx="4347949" cy="1246472"/>
          </a:xfrm>
        </p:spPr>
        <p:txBody>
          <a:bodyPr anchor="ctr">
            <a:normAutofit/>
          </a:bodyPr>
          <a:lstStyle/>
          <a:p>
            <a:pPr algn="l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Cough It Up – 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l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Spit It Out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10186" y="0"/>
            <a:ext cx="2715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Edward Church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52446" y="0"/>
            <a:ext cx="2715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October 5, 2025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1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p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011" y="1992573"/>
            <a:ext cx="9266831" cy="4735773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pPr marL="0" lvl="0" indent="0" algn="ctr">
              <a:lnSpc>
                <a:spcPct val="100000"/>
              </a:lnSpc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Every Christian Is in Recovery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We All Battle Sin, Fear, Pride, Or Shame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algn="ctr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But the Gospel Is a Recovery Story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algn="ctr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Steps 1–3 = The Heart Of Discipleship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algn="ctr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Steps 4-7 = Cleansing &amp; Confession  </a:t>
            </a:r>
            <a:endParaRPr lang="en-US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>
              <a:buNone/>
            </a:pPr>
            <a:endParaRPr lang="en-US" dirty="0"/>
          </a:p>
          <a:p>
            <a:pPr marL="0" lvl="0" indent="0" algn="ctr">
              <a:lnSpc>
                <a:spcPct val="120000"/>
              </a:lnSpc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Cough It Up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20000"/>
              </a:lnSpc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Spit It Out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307" y="191069"/>
            <a:ext cx="11750723" cy="5964071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Step 1: Admit Powerlessness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Romans 7:18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“For I know that nothing good dwells in me, that is, in my flesh. For I have the desire to do what is right, but not the ability to carry it out.”</a:t>
            </a:r>
            <a:endParaRPr lang="en-US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120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Romans 7:18 Amp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For I know that nothing good dwells within me, that is, in my flesh. I can will what is right, but I cannot perform it. [I have the intention and urge to do what is right, but no power to carry it out.]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en-US" sz="4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899" y="259307"/>
            <a:ext cx="10768083" cy="5472754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Step 2: Believe in God’s Power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00000"/>
              </a:lnSpc>
              <a:buNone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“We came to believe…”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Philippians 2:13; Ephesians 3:20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algn="ctr">
              <a:lnSpc>
                <a:spcPct val="100000"/>
              </a:lnSpc>
              <a:spcAft>
                <a:spcPts val="1200"/>
              </a:spcAft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God Can Do What We Cannot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algn="ctr">
              <a:lnSpc>
                <a:spcPct val="100000"/>
              </a:lnSpc>
              <a:spcAft>
                <a:spcPts val="1200"/>
              </a:spcAft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His Power Restores And Renews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algn="ctr">
              <a:lnSpc>
                <a:spcPct val="100000"/>
              </a:lnSpc>
              <a:spcAft>
                <a:spcPts val="1200"/>
              </a:spcAft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 Same Power That Raised Jesus Lives In Us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 “Faith is plugging into the Source.”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4750</Words>
  <Application>WPS Presentation</Application>
  <PresentationFormat>Widescreen</PresentationFormat>
  <Paragraphs>160</Paragraphs>
  <Slides>19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19</vt:i4>
      </vt:variant>
    </vt:vector>
  </HeadingPairs>
  <TitlesOfParts>
    <vt:vector size="34" baseType="lpstr">
      <vt:lpstr>Arial</vt:lpstr>
      <vt:lpstr>SimSun</vt:lpstr>
      <vt:lpstr>Wingdings</vt:lpstr>
      <vt:lpstr>Arial Rounded MT Bold</vt:lpstr>
      <vt:lpstr>Microsoft YaHei</vt:lpstr>
      <vt:lpstr>Arial Unicode MS</vt:lpstr>
      <vt:lpstr>Aptos Display</vt:lpstr>
      <vt:lpstr>Segoe UI Variable Display</vt:lpstr>
      <vt:lpstr>Aptos</vt:lpstr>
      <vt:lpstr>Segoe UI</vt:lpstr>
      <vt:lpstr>Calibri Light</vt:lpstr>
      <vt:lpstr>Calibri</vt:lpstr>
      <vt:lpstr>Office Theme</vt:lpstr>
      <vt:lpstr>1_Office Theme</vt:lpstr>
      <vt:lpstr>2_Office Theme</vt:lpstr>
      <vt:lpstr>PowerPoint 演示文稿</vt:lpstr>
      <vt:lpstr>PowerPoint 演示文稿</vt:lpstr>
      <vt:lpstr>PowerPoint 演示文稿</vt:lpstr>
      <vt:lpstr>PowerPoint 演示文稿</vt:lpstr>
      <vt:lpstr>                          Recovery                           12 Steps to Find Peace </vt:lpstr>
      <vt:lpstr>Cleansing &amp; Confession (Steps 4–7)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David Linton</dc:creator>
  <cp:lastModifiedBy>Eddie Edwards</cp:lastModifiedBy>
  <cp:revision>230</cp:revision>
  <dcterms:created xsi:type="dcterms:W3CDTF">2025-08-19T14:10:00Z</dcterms:created>
  <dcterms:modified xsi:type="dcterms:W3CDTF">2025-10-05T19:23:44Z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9CC2DCC9AF364AD7B4AD2313988827DA_13</vt:lpwstr>
  </property>
  <property fmtid="{D5CDD505-2E9C-101B-9397-08002B2CF9AE}" pid="3" name="KSOProductBuildVer">
    <vt:lpwstr>2057-12.2.0.22556</vt:lpwstr>
  </property>
</Properties>
</file>