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28"/>
  </p:notesMasterIdLst>
  <p:sldIdLst>
    <p:sldId id="679" r:id="rId6"/>
    <p:sldId id="649" r:id="rId7"/>
    <p:sldId id="314" r:id="rId8"/>
    <p:sldId id="2621" r:id="rId9"/>
    <p:sldId id="318" r:id="rId10"/>
    <p:sldId id="741" r:id="rId11"/>
    <p:sldId id="256" r:id="rId12"/>
    <p:sldId id="272" r:id="rId13"/>
    <p:sldId id="805" r:id="rId14"/>
    <p:sldId id="259" r:id="rId15"/>
    <p:sldId id="808" r:id="rId16"/>
    <p:sldId id="815" r:id="rId17"/>
    <p:sldId id="2599" r:id="rId18"/>
    <p:sldId id="2610" r:id="rId19"/>
    <p:sldId id="2611" r:id="rId20"/>
    <p:sldId id="2612" r:id="rId21"/>
    <p:sldId id="2613" r:id="rId22"/>
    <p:sldId id="2614" r:id="rId23"/>
    <p:sldId id="2615" r:id="rId24"/>
    <p:sldId id="2616" r:id="rId25"/>
    <p:sldId id="2617" r:id="rId26"/>
    <p:sldId id="26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141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09DF-7631-4329-9E45-C8C2C9631CD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D601-761F-4B38-90CB-80918C3B34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91069"/>
            <a:ext cx="11750723" cy="596407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1: Admit Powerlessness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“For I know that nothing good dwells in me, that is, in my flesh. For I have the desire to do what is right, but not the ability to carry it out.”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 Amp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I know that nothing good dwells within me, that is, in my flesh. I can will what is right, but I cannot perform it. [I have the intention and urge to do what is right, but no power to carry it out.]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4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259307"/>
            <a:ext cx="10768083" cy="47221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2: Believe in God’s Power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came to believe…”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2:13; Ephesians 3:20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3: Surrender to God’s Care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made a decision to turn our will  / lives over…”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12:1; Proverbs 3:5–6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678" y="259308"/>
            <a:ext cx="9130352" cy="4367284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Overview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4: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Fearless Moral Inventory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5: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Confession to God, Self, and Others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6: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Readiness For God’s Change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7: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Humble Request For God’s Help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009" y="0"/>
            <a:ext cx="10112991" cy="4053385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Courage to Make Things Right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8 &amp; 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it is possible, as far as it depends on you, 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at peace with everyone”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Romans 12:18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27546"/>
            <a:ext cx="11764371" cy="4217158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10: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continued to take personal inventory and when we were wrong, promptly admitted it.”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Danger: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Letting Resentments, Guilt, and Sin Pile Up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Jesus: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“First be reconciled…”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(Matt. 5:23–24)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1200"/>
              </a:spcAft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27546"/>
            <a:ext cx="11764371" cy="5895833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Daily Inventory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Lamentations 3:40;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139:23–24;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Ecclesiastes 10:1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Truth: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Daily self‑examination prevents spiritual decay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Pilot’s pre‑flight checklist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Benjamin Franklin’s Moral Notebook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27546"/>
            <a:ext cx="11764371" cy="578665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Prompt Admission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Ephesians 4:26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Proverbs 28:13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Numbers 32:23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Admit wrongs quickly—don’t give the enemy a foothold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 soldiers burying waste to prevent disease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Library book fines piling up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651" y="327547"/>
            <a:ext cx="10754435" cy="518615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Confession and Cleansing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John 1:9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James 5:16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Confession is Cleansing, Not Condemnation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Taking out the trash daily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Kintsugi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pottery—brokenness repaired with gold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7" y="136478"/>
            <a:ext cx="10235820" cy="6619164"/>
          </a:xfrm>
          <a:solidFill>
            <a:schemeClr val="bg1">
              <a:alpha val="9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Making Amends Quickly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Matthew 5:24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12:18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Leviticus 6:4–5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Song of Solomon 2:15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Confession + Restitution Restores Fellowship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Panama Canal tugboats make small corrections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Corrie Ten Boom Forgiving a Nazi Guard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Tugboat Guiding a Massive Ship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54" y="327546"/>
            <a:ext cx="7137779" cy="5445457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Conclusion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Keep Your List Short By: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Examining Daily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Admitting Promptly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Confessing Honestly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Reconciling Quickly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Trust God to Fill in the Gaps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4" y="533400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327546"/>
            <a:ext cx="11081984" cy="5431809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Closing Prayer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“Lord, Thank You for Step 10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Teach us to examine ourselves, admit wrongs quickly, confess boldly, and make amends promptly.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 us to keep our list short,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 nothing stands between us and You,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or between us and others.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Jesus’ Name, Amen.”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327546"/>
            <a:ext cx="11764371" cy="629161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32011" y="286602"/>
            <a:ext cx="11737075" cy="6332561"/>
          </a:xfrm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NOTICE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Members are dying in the service and are failing to fall down. 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practice must stop as it becomes impossible to distinguish between death and the natural movement of the Church Members.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Any members found dead in the upright position will be dropped from the church roll.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t="14793" b="28957"/>
          <a:stretch>
            <a:fillRect/>
          </a:stretch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774" y="990599"/>
            <a:ext cx="7456710" cy="4849091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Edward Christian Church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2865" y="1447799"/>
            <a:ext cx="2368905" cy="4076699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8/17/2025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0" y="381000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 Jogging Uphill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461" y="213897"/>
            <a:ext cx="10626147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12 Steps to Find Peace </a:t>
            </a:r>
            <a:endParaRPr lang="en-US" sz="5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833" y="4072043"/>
            <a:ext cx="4626591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Psalm 139:23–24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3123" y="276532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October 12, 2025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266" y="253704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1982" y="1160060"/>
            <a:ext cx="5602705" cy="3881556"/>
          </a:xfrm>
        </p:spPr>
        <p:txBody>
          <a:bodyPr anchor="ctr">
            <a:norm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“Keeping Your List Short”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(Step 10)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4312693"/>
            <a:ext cx="4347949" cy="1975395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Making Sure the Check Doesn’t Bounce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186" y="0"/>
            <a:ext cx="271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5912" y="0"/>
            <a:ext cx="3102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19, 2025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695" y="1501253"/>
            <a:ext cx="9212239" cy="5022377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Christian Is in Recovery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All Battle Sin, Fear, Pride, Or Shame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 Gospel Is a Recovery Story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1–3 = The Heart Of Discipleship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4-7 = Cleansing &amp; Confession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8-9 =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Courage to Make Things Right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20000"/>
              </a:lnSpc>
              <a:buNone/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Come Together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3517</Words>
  <Application>WPS Presentation</Application>
  <PresentationFormat>Widescreen</PresentationFormat>
  <Paragraphs>161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SimSun</vt:lpstr>
      <vt:lpstr>Wingdings</vt:lpstr>
      <vt:lpstr>Arial Rounded MT Bold</vt:lpstr>
      <vt:lpstr>Calisto MT</vt:lpstr>
      <vt:lpstr>Microsoft YaHei</vt:lpstr>
      <vt:lpstr>Arial Unicode MS</vt:lpstr>
      <vt:lpstr>Aptos Display</vt:lpstr>
      <vt:lpstr>Segoe UI Variable Display</vt:lpstr>
      <vt:lpstr>Aptos</vt:lpstr>
      <vt:lpstr>Segoe UI</vt:lpstr>
      <vt:lpstr>Courier New</vt:lpstr>
      <vt:lpstr>Ezra SIL</vt:lpstr>
      <vt:lpstr>Univers Condensed</vt:lpstr>
      <vt:lpstr>Office Theme</vt:lpstr>
      <vt:lpstr>1_Office Theme</vt:lpstr>
      <vt:lpstr>ChronicleVTI</vt:lpstr>
      <vt:lpstr>2_Office Theme</vt:lpstr>
      <vt:lpstr>PowerPoint 演示文稿</vt:lpstr>
      <vt:lpstr>PowerPoint 演示文稿</vt:lpstr>
      <vt:lpstr>PowerPoint 演示文稿</vt:lpstr>
      <vt:lpstr>Edward Christian Church</vt:lpstr>
      <vt:lpstr>PowerPoint 演示文稿</vt:lpstr>
      <vt:lpstr>PowerPoint 演示文稿</vt:lpstr>
      <vt:lpstr>                          Recovery                           12 Steps to Find Peace </vt:lpstr>
      <vt:lpstr>“Keeping Your List Short” (Step 10)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272</cp:revision>
  <dcterms:created xsi:type="dcterms:W3CDTF">2025-08-19T14:10:00Z</dcterms:created>
  <dcterms:modified xsi:type="dcterms:W3CDTF">2025-10-20T02:44:31Z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E970DFB9E94042D6BCC8A3E5DF300D2D_13</vt:lpwstr>
  </property>
  <property fmtid="{D5CDD505-2E9C-101B-9397-08002B2CF9AE}" pid="3" name="KSOProductBuildVer">
    <vt:lpwstr>2057-12.2.0.22556</vt:lpwstr>
  </property>
</Properties>
</file>