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29"/>
  </p:notesMasterIdLst>
  <p:sldIdLst>
    <p:sldId id="679" r:id="rId5"/>
    <p:sldId id="649" r:id="rId6"/>
    <p:sldId id="314" r:id="rId7"/>
    <p:sldId id="2645" r:id="rId8"/>
    <p:sldId id="318" r:id="rId9"/>
    <p:sldId id="741" r:id="rId10"/>
    <p:sldId id="256" r:id="rId11"/>
    <p:sldId id="272" r:id="rId12"/>
    <p:sldId id="805" r:id="rId13"/>
    <p:sldId id="259" r:id="rId14"/>
    <p:sldId id="808" r:id="rId15"/>
    <p:sldId id="815" r:id="rId16"/>
    <p:sldId id="2599" r:id="rId17"/>
    <p:sldId id="2626" r:id="rId18"/>
    <p:sldId id="2617" r:id="rId19"/>
    <p:sldId id="2627" r:id="rId20"/>
    <p:sldId id="2628" r:id="rId21"/>
    <p:sldId id="2629" r:id="rId22"/>
    <p:sldId id="2630" r:id="rId23"/>
    <p:sldId id="2631" r:id="rId24"/>
    <p:sldId id="2632" r:id="rId25"/>
    <p:sldId id="2634" r:id="rId26"/>
    <p:sldId id="2647" r:id="rId27"/>
    <p:sldId id="264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47" d="100"/>
          <a:sy n="47" d="100"/>
        </p:scale>
        <p:origin x="856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F09DF-7631-4329-9E45-C8C2C9631CDE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B1D601-761F-4B38-90CB-80918C3B34C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307" y="191070"/>
            <a:ext cx="11750723" cy="363030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1: Admit Powerlessness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Romans 7:18 Amp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For I know that nothing good dwells within me, that is, in my flesh. I can will what is right, but I cannot perform it. [I have the intention and urge to do what is right, but no power to carry it out.]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4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899" y="259307"/>
            <a:ext cx="10768083" cy="472212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2: Believe in God’s Power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“We came to believe…”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Philippians 2:13; Ephesians 3:20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3: Surrender to God’s Care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buNone/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“We made a decision to turn our will  / lives over…”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Romans 12:1; Proverbs 3:5–6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9678" y="259308"/>
            <a:ext cx="9130352" cy="3548417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pPr lvl="0"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4: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Fearless Moral Inventory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5: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Confession to God, Self, and Others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6: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Readiness For God’s Change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7: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Humble Request For God’s Help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9009" y="1"/>
            <a:ext cx="10112991" cy="3780430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lv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Courage to Make Things Right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Steps 8 &amp; 9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10: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“We continued to take personal inventory and when we were wrong, promptly admitted it.”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ctr">
              <a:lnSpc>
                <a:spcPct val="100000"/>
              </a:lnSpc>
              <a:buNone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814" y="3637127"/>
            <a:ext cx="11764371" cy="3220873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11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457200" lvl="1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“We sought through prayer and meditation to improve our conscious contact with God…”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457200" lvl="1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“…praying only for knowledge of His will for us and the power to carry that out.”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457200" lvl="1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715" y="327546"/>
            <a:ext cx="9526139" cy="5158854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lvl="0" indent="0" algn="ctr">
              <a:lnSpc>
                <a:spcPct val="150000"/>
              </a:lnSpc>
              <a:buNone/>
            </a:pP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11: </a:t>
            </a:r>
            <a:endParaRPr lang="en-US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Conscious Contact with God</a:t>
            </a:r>
            <a:endParaRPr lang="en-US" sz="32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50000"/>
              </a:lnSpc>
              <a:buNone/>
            </a:pPr>
            <a:r>
              <a:rPr lang="en-US" sz="32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“God Not Only Commutes Your Sentence</a:t>
            </a:r>
            <a:endParaRPr lang="en-US" sz="32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32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 Wants to Communicate With You.”</a:t>
            </a:r>
            <a:endParaRPr lang="en-US" sz="32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32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That’s Not Just a Recovery Principle</a:t>
            </a:r>
            <a:endParaRPr lang="en-US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It’s a Discipleship Principle</a:t>
            </a:r>
            <a:endParaRPr lang="en-US" sz="32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3910" y="423081"/>
            <a:ext cx="8598090" cy="6434919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lvl="0" indent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Recovery is Not Just Breaking Chains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It’s Building a Relationship.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Wants More Than Parole…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457200" lvl="1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….He Wants Presence.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457200" lvl="1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457200" lvl="1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Heart of Step 11 is Intimacy.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Doesn’t Just Want to Fix Us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 Wants to Walk with us.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 Wants us to Hear His Voice,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457200" lvl="1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Feel His Presence,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457200" lvl="1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and Live in His Love.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4269" y="327546"/>
            <a:ext cx="9034817" cy="5418161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Every Believer is called to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Grow in Prayer, to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Listen for God’s voice, and to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Walk in His Will.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all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need Daily Intimacy with God.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Whether in Recovery from Addiction, Grief,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Anger, Or Simply the Weight of Life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11 is an 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…Invitation to Deeper Relationship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50000"/>
              </a:lnSpc>
            </a:pP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2006" y="395785"/>
            <a:ext cx="9789994" cy="6462215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Call to Prayer and Meditation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11 says we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sought through prayer and 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meditation to improve our conscious contact with God.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Prayer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is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Us Speaking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to God.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Meditation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is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Us Listening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to God.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Conscious Contact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means…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…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Living Aware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of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His Presence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…In the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Everyday Moments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of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Life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120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Meditation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Psalm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46:10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,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‘Be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still, and know that I am God.’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Conscious Contact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 Thes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5:17,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‘Pray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without ceasing.’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183" y="40944"/>
            <a:ext cx="8707271" cy="4012442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Why This Matters for the Whole Church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This is not just a Recovery Principle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it’s a Discipleship Principle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180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Without 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Prayer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, We Drift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120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Without 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Meditation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, We Miss God’s Whisper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120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Without 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Conscious Contact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,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60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Live As If God Is Distant, When He Is Near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" name="Content Placeholder 2"/>
          <p:cNvSpPr txBox="1"/>
          <p:nvPr/>
        </p:nvSpPr>
        <p:spPr>
          <a:xfrm>
            <a:off x="6414448" y="4176215"/>
            <a:ext cx="5777552" cy="264084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12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Intimacy is Not Automatic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 Must Be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Sought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 Must Be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Improved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 Must Be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Practiced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00000"/>
              </a:lnSpc>
              <a:spcAft>
                <a:spcPts val="1800"/>
              </a:spcAft>
            </a:pP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  <p:bldP spid="2" grpId="0" animBg="1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7014" y="533400"/>
            <a:ext cx="5091834" cy="5334000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Spiritual Warfare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10% Satan’s Tactics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90% How We Respond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Remember…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With God We Are Not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Helpless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Hopeless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Are Powerful!!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36495" y="109182"/>
            <a:ext cx="8993892" cy="6359857"/>
          </a:xfrm>
          <a:solidFill>
            <a:schemeClr val="bg1">
              <a:alpha val="9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Application to Church Life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Personal: Daily prayer rhythm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Family: Model prayer at home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Ministry: Pray before planning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10000"/>
              </a:lnSpc>
              <a:spcBef>
                <a:spcPts val="12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Worship: Space for Silence and Listening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10000"/>
              </a:lnSpc>
              <a:spcBef>
                <a:spcPts val="300"/>
              </a:spcBef>
              <a:spcAft>
                <a:spcPts val="1200"/>
              </a:spcAft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Open Space t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 Hear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God’s Spirit Speak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When a Church Practices Step 11 together,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…it Becomes 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Praying Church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Listening Church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Spirit‑led Church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716" y="327546"/>
            <a:ext cx="9471548" cy="5540991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Closing Challenge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“Step 11 is not about Perfect Prayers….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…It’s about Daily Connection.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This week, I Challenge You: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Spend 10 minutes each day in Silence before God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Pray Not for Your Will, but His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Ask for the Power to Carry It Out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Like the astronaut’s tether, beekeeper…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is inviting us to Live in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…Conscious Contact with Him, Every Day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1503" y="95535"/>
            <a:ext cx="10031105" cy="6591868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That’s Step 11 in Action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Psalm 46:10,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‘Be still, and know that I am God.’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Stillness Is Not Wasted Time — It’s Sacred Time.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It’s Where We Hear His Voice Most Clearly.”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Let’s Pray Together: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Lord, we seek You. Teach us to Pray. Teach us to Listen.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Teach us to Walk in Your Will. Fill our Cracks with Your glory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Keep Us Tethered to Your presence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and Tune Our Hearts to Your voice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 Jesus’ name, Amen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comb/>
      </p:transition>
    </mc:Choice>
    <mc:Fallback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5535" y="286602"/>
            <a:ext cx="11873552" cy="657139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customer at Gene's Gourmet Grocery marveled at the proprietor's quick wit and intelligence.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"Tell me, Gene, what makes you so smart?"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"Fish heads," says Gene. "You eat enough of them, you'll be positively brilliant.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"You sell them here?" the customer asks.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"Only $4 apiece," says Gene.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customer buys three. A week later, he's back in the store complaining that the fish heads were disgusting and he isn't any smarter.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"You didn't eat enough, " says Gene. The customer goes home with 20 more fish heads. Two weeks later, he's back and this time he's really angry.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"Hey, Gene," he says, "You're selling me fish heads for $4 apiece when I just found out I can buy the whole fish for $2. You're ripping me off!"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"You see?" says Gene. "You're smarter already.</a:t>
            </a:r>
            <a:endParaRPr lang="en-US" sz="3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2514600" y="457200"/>
            <a:ext cx="8212540" cy="526121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Repeat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These are the 2 Most Important Hours of My Week – Help Me to Cherish Them 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Here Today to Worship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Not to Be Entertained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Singing to An Audience of One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 My Worship Oh Lord!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>
              <a:defRPr/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6" name="Picture 2" descr="Jesus Christ in Heaven Generative AI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33"/>
          <a:stretch>
            <a:fillRect/>
          </a:stretch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</a:rPr>
              <a:t>11/2/2025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035" name="Rectangle 103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7" name="Rectangle 103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5204" y="771988"/>
            <a:ext cx="80411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Edward Christian Church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3048000" y="381000"/>
            <a:ext cx="6413898" cy="525780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Repeat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Lift My Offering to You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Let It Please You Oh Lord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This is My Seed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Although It Leaves My Hand 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 will Never Leave My Life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Will Multiply It!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260"/>
              </a:spcBef>
              <a:buNone/>
              <a:defRPr/>
            </a:pP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260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 My Seed Oh Lord!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>
              <a:defRPr/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Person Jogging Uphill"/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rcRect t="284" r="1" b="1"/>
          <a:stretch>
            <a:fillRect/>
          </a:stretch>
        </p:blipFill>
        <p:spPr>
          <a:xfrm>
            <a:off x="-3048" y="213897"/>
            <a:ext cx="12191999" cy="6857990"/>
          </a:xfrm>
          <a:prstGeom prst="rect">
            <a:avLst/>
          </a:prstGeom>
        </p:spPr>
      </p:pic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6461" y="213897"/>
            <a:ext cx="10626147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</a:t>
            </a: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Recovery</a:t>
            </a:r>
            <a:b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12 Steps to Find Peace </a:t>
            </a:r>
            <a:endParaRPr lang="en-US" sz="5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95833" y="4072043"/>
            <a:ext cx="4626591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Joshua 1:8</a:t>
            </a:r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93123" y="276532"/>
            <a:ext cx="3507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October 12, 2025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266" y="253704"/>
            <a:ext cx="3507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Edward Church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3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1050098" flipH="1" flipV="1">
            <a:off x="-160709" y="3977842"/>
            <a:ext cx="7507400" cy="3166385"/>
          </a:xfrm>
          <a:custGeom>
            <a:avLst/>
            <a:gdLst>
              <a:gd name="connsiteX0" fmla="*/ 5497485 w 7507400"/>
              <a:gd name="connsiteY0" fmla="*/ 2912009 h 3166385"/>
              <a:gd name="connsiteX1" fmla="*/ 7034681 w 7507400"/>
              <a:gd name="connsiteY1" fmla="*/ 3151263 h 3166385"/>
              <a:gd name="connsiteX2" fmla="*/ 7137723 w 7507400"/>
              <a:gd name="connsiteY2" fmla="*/ 3166385 h 3166385"/>
              <a:gd name="connsiteX3" fmla="*/ 7507400 w 7507400"/>
              <a:gd name="connsiteY3" fmla="*/ 875071 h 3166385"/>
              <a:gd name="connsiteX4" fmla="*/ 2083578 w 7507400"/>
              <a:gd name="connsiteY4" fmla="*/ 0 h 3166385"/>
              <a:gd name="connsiteX5" fmla="*/ 2023081 w 7507400"/>
              <a:gd name="connsiteY5" fmla="*/ 5468 h 3166385"/>
              <a:gd name="connsiteX6" fmla="*/ 1865374 w 7507400"/>
              <a:gd name="connsiteY6" fmla="*/ 76313 h 3166385"/>
              <a:gd name="connsiteX7" fmla="*/ 1634010 w 7507400"/>
              <a:gd name="connsiteY7" fmla="*/ 119359 h 3166385"/>
              <a:gd name="connsiteX8" fmla="*/ 1388186 w 7507400"/>
              <a:gd name="connsiteY8" fmla="*/ 130121 h 3166385"/>
              <a:gd name="connsiteX9" fmla="*/ 1330344 w 7507400"/>
              <a:gd name="connsiteY9" fmla="*/ 198275 h 3166385"/>
              <a:gd name="connsiteX10" fmla="*/ 1406262 w 7507400"/>
              <a:gd name="connsiteY10" fmla="*/ 270018 h 3166385"/>
              <a:gd name="connsiteX11" fmla="*/ 1521942 w 7507400"/>
              <a:gd name="connsiteY11" fmla="*/ 277191 h 3166385"/>
              <a:gd name="connsiteX12" fmla="*/ 2212420 w 7507400"/>
              <a:gd name="connsiteY12" fmla="*/ 295128 h 3166385"/>
              <a:gd name="connsiteX13" fmla="*/ 0 w 7507400"/>
              <a:gd name="connsiteY13" fmla="*/ 452960 h 3166385"/>
              <a:gd name="connsiteX14" fmla="*/ 300051 w 7507400"/>
              <a:gd name="connsiteY14" fmla="*/ 549813 h 3166385"/>
              <a:gd name="connsiteX15" fmla="*/ 401272 w 7507400"/>
              <a:gd name="connsiteY15" fmla="*/ 815258 h 3166385"/>
              <a:gd name="connsiteX16" fmla="*/ 770008 w 7507400"/>
              <a:gd name="connsiteY16" fmla="*/ 965917 h 3166385"/>
              <a:gd name="connsiteX17" fmla="*/ 1008605 w 7507400"/>
              <a:gd name="connsiteY17" fmla="*/ 1019724 h 3166385"/>
              <a:gd name="connsiteX18" fmla="*/ 1554478 w 7507400"/>
              <a:gd name="connsiteY18" fmla="*/ 1098641 h 3166385"/>
              <a:gd name="connsiteX19" fmla="*/ 1634010 w 7507400"/>
              <a:gd name="connsiteY19" fmla="*/ 1227777 h 3166385"/>
              <a:gd name="connsiteX20" fmla="*/ 1702696 w 7507400"/>
              <a:gd name="connsiteY20" fmla="*/ 1371261 h 3166385"/>
              <a:gd name="connsiteX21" fmla="*/ 1847299 w 7507400"/>
              <a:gd name="connsiteY21" fmla="*/ 1464526 h 3166385"/>
              <a:gd name="connsiteX22" fmla="*/ 723015 w 7507400"/>
              <a:gd name="connsiteY22" fmla="*/ 1450177 h 3166385"/>
              <a:gd name="connsiteX23" fmla="*/ 1991901 w 7507400"/>
              <a:gd name="connsiteY23" fmla="*/ 1751495 h 3166385"/>
              <a:gd name="connsiteX24" fmla="*/ 1879835 w 7507400"/>
              <a:gd name="connsiteY24" fmla="*/ 1869870 h 3166385"/>
              <a:gd name="connsiteX25" fmla="*/ 2573927 w 7507400"/>
              <a:gd name="connsiteY25" fmla="*/ 2031290 h 3166385"/>
              <a:gd name="connsiteX26" fmla="*/ 2201575 w 7507400"/>
              <a:gd name="connsiteY26" fmla="*/ 2049225 h 3166385"/>
              <a:gd name="connsiteX27" fmla="*/ 4367000 w 7507400"/>
              <a:gd name="connsiteY27" fmla="*/ 2723602 h 3166385"/>
              <a:gd name="connsiteX28" fmla="*/ 5497485 w 7507400"/>
              <a:gd name="connsiteY28" fmla="*/ 2912009 h 316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507400" h="3166385">
                <a:moveTo>
                  <a:pt x="5497485" y="2912009"/>
                </a:moveTo>
                <a:cubicBezTo>
                  <a:pt x="6033497" y="2998226"/>
                  <a:pt x="6619155" y="3089592"/>
                  <a:pt x="7034681" y="3151263"/>
                </a:cubicBezTo>
                <a:lnTo>
                  <a:pt x="7137723" y="3166385"/>
                </a:lnTo>
                <a:lnTo>
                  <a:pt x="7507400" y="875071"/>
                </a:lnTo>
                <a:lnTo>
                  <a:pt x="2083578" y="0"/>
                </a:lnTo>
                <a:lnTo>
                  <a:pt x="2023081" y="5468"/>
                </a:lnTo>
                <a:cubicBezTo>
                  <a:pt x="1965692" y="12642"/>
                  <a:pt x="1910562" y="27887"/>
                  <a:pt x="1865374" y="76313"/>
                </a:cubicBezTo>
                <a:cubicBezTo>
                  <a:pt x="1796688" y="151642"/>
                  <a:pt x="1724387" y="162404"/>
                  <a:pt x="1634010" y="119359"/>
                </a:cubicBezTo>
                <a:cubicBezTo>
                  <a:pt x="1554478" y="79900"/>
                  <a:pt x="1467718" y="90662"/>
                  <a:pt x="1388186" y="130121"/>
                </a:cubicBezTo>
                <a:cubicBezTo>
                  <a:pt x="1359266" y="144469"/>
                  <a:pt x="1330344" y="162404"/>
                  <a:pt x="1330344" y="198275"/>
                </a:cubicBezTo>
                <a:cubicBezTo>
                  <a:pt x="1330344" y="248495"/>
                  <a:pt x="1366496" y="262843"/>
                  <a:pt x="1406262" y="270018"/>
                </a:cubicBezTo>
                <a:cubicBezTo>
                  <a:pt x="1442412" y="277191"/>
                  <a:pt x="1485792" y="284366"/>
                  <a:pt x="1521942" y="277191"/>
                </a:cubicBezTo>
                <a:cubicBezTo>
                  <a:pt x="1753307" y="237734"/>
                  <a:pt x="1981057" y="302301"/>
                  <a:pt x="2212420" y="295128"/>
                </a:cubicBezTo>
                <a:cubicBezTo>
                  <a:pt x="1485792" y="449373"/>
                  <a:pt x="751934" y="399154"/>
                  <a:pt x="0" y="452960"/>
                </a:cubicBezTo>
                <a:cubicBezTo>
                  <a:pt x="97608" y="560573"/>
                  <a:pt x="224135" y="470896"/>
                  <a:pt x="300051" y="549813"/>
                </a:cubicBezTo>
                <a:cubicBezTo>
                  <a:pt x="227750" y="714820"/>
                  <a:pt x="256671" y="804497"/>
                  <a:pt x="401272" y="815258"/>
                </a:cubicBezTo>
                <a:cubicBezTo>
                  <a:pt x="542261" y="826019"/>
                  <a:pt x="694093" y="768625"/>
                  <a:pt x="770008" y="965917"/>
                </a:cubicBezTo>
                <a:cubicBezTo>
                  <a:pt x="791699" y="1026898"/>
                  <a:pt x="925458" y="1008963"/>
                  <a:pt x="1008605" y="1019724"/>
                </a:cubicBezTo>
                <a:cubicBezTo>
                  <a:pt x="1189357" y="1044833"/>
                  <a:pt x="1380957" y="1019724"/>
                  <a:pt x="1554478" y="1098641"/>
                </a:cubicBezTo>
                <a:cubicBezTo>
                  <a:pt x="1623165" y="1127337"/>
                  <a:pt x="1670160" y="1148860"/>
                  <a:pt x="1634010" y="1227777"/>
                </a:cubicBezTo>
                <a:cubicBezTo>
                  <a:pt x="1597859" y="1310280"/>
                  <a:pt x="1644855" y="1338976"/>
                  <a:pt x="1702696" y="1371261"/>
                </a:cubicBezTo>
                <a:cubicBezTo>
                  <a:pt x="1746077" y="1396370"/>
                  <a:pt x="1811148" y="1389197"/>
                  <a:pt x="1847299" y="1464526"/>
                </a:cubicBezTo>
                <a:cubicBezTo>
                  <a:pt x="1467717" y="1453764"/>
                  <a:pt x="1098981" y="1392783"/>
                  <a:pt x="723015" y="1450177"/>
                </a:cubicBezTo>
                <a:cubicBezTo>
                  <a:pt x="1135131" y="1593662"/>
                  <a:pt x="1587014" y="1586487"/>
                  <a:pt x="1991901" y="1751495"/>
                </a:cubicBezTo>
                <a:cubicBezTo>
                  <a:pt x="1977441" y="1808889"/>
                  <a:pt x="1883449" y="1783778"/>
                  <a:pt x="1879835" y="1869870"/>
                </a:cubicBezTo>
                <a:cubicBezTo>
                  <a:pt x="2093123" y="1959548"/>
                  <a:pt x="2349794" y="1898566"/>
                  <a:pt x="2573927" y="2031290"/>
                </a:cubicBezTo>
                <a:cubicBezTo>
                  <a:pt x="2443785" y="2092271"/>
                  <a:pt x="2324488" y="1991831"/>
                  <a:pt x="2201575" y="2049225"/>
                </a:cubicBezTo>
                <a:cubicBezTo>
                  <a:pt x="2241342" y="2135316"/>
                  <a:pt x="4041644" y="2666208"/>
                  <a:pt x="4367000" y="2723602"/>
                </a:cubicBezTo>
                <a:cubicBezTo>
                  <a:pt x="4615085" y="2767993"/>
                  <a:pt x="5038048" y="2838109"/>
                  <a:pt x="5497485" y="2912009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31982" y="1160058"/>
            <a:ext cx="5602705" cy="5022377"/>
          </a:xfrm>
        </p:spPr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“Improving Our Communication Skills w- God”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(Step 11)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b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Joshua 1:8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0251" y="4312693"/>
            <a:ext cx="4885897" cy="1975395"/>
          </a:xfrm>
        </p:spPr>
        <p:txBody>
          <a:bodyPr anchor="ctr">
            <a:norm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Talk to Me Goose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10186" y="0"/>
            <a:ext cx="2715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Edward Church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65912" y="0"/>
            <a:ext cx="3102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November 2, 2025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1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1695" y="1501253"/>
            <a:ext cx="9212239" cy="5022377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pPr marL="0" lvl="0" indent="0" algn="ctr">
              <a:lnSpc>
                <a:spcPct val="120000"/>
              </a:lnSpc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Every Christian Is in Recovery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All Battle Sin, Fear, Pride, Or Shame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But the Gospel Is a Recovery Story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Steps 1–3 = The Heart Of Discipleship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Steps 4-7 = Cleansing &amp; Confession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Steps 8-9 =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Courage to Make Things Right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20000"/>
              </a:lnSpc>
              <a:buNone/>
            </a:pPr>
            <a: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Come Together</a:t>
            </a:r>
            <a:endParaRPr lang="en-US" sz="4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5082</Words>
  <Application>WPS Presentation</Application>
  <PresentationFormat>Widescreen</PresentationFormat>
  <Paragraphs>197</Paragraphs>
  <Slides>24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24</vt:i4>
      </vt:variant>
    </vt:vector>
  </HeadingPairs>
  <TitlesOfParts>
    <vt:vector size="41" baseType="lpstr">
      <vt:lpstr>Arial</vt:lpstr>
      <vt:lpstr>SimSun</vt:lpstr>
      <vt:lpstr>Wingdings</vt:lpstr>
      <vt:lpstr>Arial Rounded MT Bold</vt:lpstr>
      <vt:lpstr>Aptos</vt:lpstr>
      <vt:lpstr>Calibri</vt:lpstr>
      <vt:lpstr>Segoe UI</vt:lpstr>
      <vt:lpstr>Microsoft YaHei</vt:lpstr>
      <vt:lpstr>Arial Unicode MS</vt:lpstr>
      <vt:lpstr>Aptos Display</vt:lpstr>
      <vt:lpstr>Segoe UI Variable Display</vt:lpstr>
      <vt:lpstr>Aptos Display</vt:lpstr>
      <vt:lpstr>Roboto</vt:lpstr>
      <vt:lpstr>Times New Roman</vt:lpstr>
      <vt:lpstr>Office Theme</vt:lpstr>
      <vt:lpstr>1_Office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                     Recovery                           12 Steps to Find Peace </vt:lpstr>
      <vt:lpstr>“Improving Our Communication Skills w- God” (Step 11)  Joshua 1:8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Linton</dc:creator>
  <cp:lastModifiedBy>Eddie Edwards</cp:lastModifiedBy>
  <cp:revision>369</cp:revision>
  <dcterms:created xsi:type="dcterms:W3CDTF">2025-08-19T14:10:00Z</dcterms:created>
  <dcterms:modified xsi:type="dcterms:W3CDTF">2025-11-02T23:04:41Z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833DD30E49CA4FC2B7EA397648AC9E22_12</vt:lpwstr>
  </property>
  <property fmtid="{D5CDD505-2E9C-101B-9397-08002B2CF9AE}" pid="3" name="KSOProductBuildVer">
    <vt:lpwstr>2057-12.2.0.23149</vt:lpwstr>
  </property>
</Properties>
</file>