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sldIdLst>
    <p:sldId id="679" r:id="rId4"/>
    <p:sldId id="649" r:id="rId5"/>
    <p:sldId id="314" r:id="rId6"/>
    <p:sldId id="257" r:id="rId7"/>
    <p:sldId id="318" r:id="rId8"/>
    <p:sldId id="741" r:id="rId9"/>
    <p:sldId id="2658" r:id="rId10"/>
    <p:sldId id="272" r:id="rId11"/>
    <p:sldId id="2718" r:id="rId12"/>
    <p:sldId id="2719" r:id="rId13"/>
    <p:sldId id="2721" r:id="rId14"/>
    <p:sldId id="2722" r:id="rId15"/>
    <p:sldId id="2713" r:id="rId16"/>
    <p:sldId id="2723" r:id="rId17"/>
    <p:sldId id="2733" r:id="rId18"/>
    <p:sldId id="2724" r:id="rId19"/>
    <p:sldId id="2714" r:id="rId20"/>
    <p:sldId id="276" r:id="rId21"/>
    <p:sldId id="269" r:id="rId22"/>
    <p:sldId id="271" r:id="rId23"/>
    <p:sldId id="2725" r:id="rId24"/>
    <p:sldId id="2705" r:id="rId25"/>
    <p:sldId id="2735" r:id="rId26"/>
    <p:sldId id="27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85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09DF-7631-4329-9E45-C8C2C9631C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218365"/>
            <a:ext cx="11873552" cy="574570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 =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feeding trough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Swaddling Clothes =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Humility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Foreshadowing of Grave Clothes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Micah 5:2 — prophecy fulfilled in Bethlehem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53:2 — “No beauty or majesty to attract us”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968991"/>
            <a:ext cx="11873552" cy="45174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19:40 — Jesus wrapped in linen strips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20:6–7 — Grave clothes left behind, head cloth folded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Grave Clothes = Proof of Death;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Empty Tomb = Proof of Victory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868" y="218364"/>
            <a:ext cx="9990161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Glory in Humble Wrapping?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Swaddling Clothes Looked Like Rags…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…but They Wrapped the King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Grave Clothes Looked Like Defeat…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…but They Were Left Behind in Victory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4" y="1815153"/>
            <a:ext cx="11873552" cy="342558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Challenge: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Recognize God’s Presence…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…even when it looks Ordinary?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Embrace His Glory even when it comes…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…in Humble Wrapping?”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725" y="1610436"/>
            <a:ext cx="10672549" cy="45174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“Don’t Despise Small Beginnings!”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SayOutloud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Unusual Birth, Unusual Glory!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 Held Him As A Baby;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 Held Him As A Savior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Swaddling Clothes → Grave Clothes → Glory!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4" y="777922"/>
            <a:ext cx="11873552" cy="446281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Leave Behind Your Own Grave Clothes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Sin, Shame, Fear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Step Into Resurrection Life?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2" y="218364"/>
            <a:ext cx="10931857" cy="5568287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Conclusion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with us in Every Place —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 or Low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Swaddling Clothes to Grave Clothes,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Manger to Cross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embraced humility so we could inherit glory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218364"/>
            <a:ext cx="11873552" cy="649633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see the Cross in the Cradle?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see your Salvation in His Humility?”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you open your heart to revival in unusual places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maybe even in your own home,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workplace,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family?”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1" y="96203"/>
            <a:ext cx="2242004" cy="55403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" y="1127760"/>
            <a:ext cx="5784215" cy="2590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Cave (7)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Borrowed Stable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Had No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Made a Way…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…Where There Was No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6523"/>
            <a:ext cx="1915886" cy="55403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27760"/>
            <a:ext cx="5784214" cy="2590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Cave (Matt 27:57-60 )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Borrowed Tomb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Had No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Made a Way…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…Where There Was No Way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5" grpId="0" animBg="1" uiExpand="1" build="p"/>
      <p:bldP spid="6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6203"/>
            <a:ext cx="3092132" cy="55403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" y="1127760"/>
            <a:ext cx="4734561" cy="420624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 (7)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Broken Wood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Carry Out Common Task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Dispense Broken Food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Hands of Others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 Upon the Wood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Precious Gift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0080" y="116523"/>
            <a:ext cx="3095308" cy="55403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4080" y="1127760"/>
            <a:ext cx="4712334" cy="420624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 (John 19:17)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Broken Wood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Carry Out Common Task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Dispense Broken Body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Hands of Others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 Upon the Wood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Precious Gift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5" grpId="0" animBg="1" uiExpand="1" build="p"/>
      <p:bldP spid="6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014" y="533400"/>
            <a:ext cx="5091834" cy="5334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 We Are Not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6203"/>
            <a:ext cx="2370772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1" y="1127759"/>
            <a:ext cx="4153923" cy="370354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Swaddling Clothes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Linen Strips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Brought Comfort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Temporary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One-Time Use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Soon Empty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523"/>
            <a:ext cx="2280920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127759"/>
            <a:ext cx="4153923" cy="3498831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Grave Clothes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Linen Strips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Brought Comfort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Temporary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One-Time Use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Soon Empty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 uiExpand="1" build="p"/>
      <p:bldP spid="5" grpId="0" build="p"/>
      <p:bldP spid="6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48" y="928048"/>
            <a:ext cx="11873552" cy="3930555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“Lord, tonight we thank You for the unusual birth that brought unusual glory.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lay down our grave clothes — our shame, sin, our fear and step into Your light.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Wrap us now in Your righteousness, and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Your glory shine through us.”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445" y="0"/>
            <a:ext cx="6796584" cy="646903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Declarations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“My Nazareth is Enough!”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“Grace Has Stamped My Life!”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“Fear Falls — Favor Stands Tall!”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“My Room is Holy Ground!”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“My Yes Detonates Destiny!”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Manger and the Cross…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Shame but Glory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535" y="109183"/>
            <a:ext cx="11982734" cy="694671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owner of a drug store walks in to find a guy leaning heavily against a wall.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owner asks the clerk "What's with that guy over there by the wall?"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clerk replies, "Well, he came in here this morning to get something for his cough. I couldn't find the cough syrup, so I gave him an entire bottle of laxative."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owner screams, "You goober!  You can't treat a cough with a bottle of laxatives!"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clerk calmly replies, "Of course you can! Look at him; he's afraid to cough!"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0" y="457200"/>
            <a:ext cx="8212540" cy="526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Christmas Tree With Ornament And Bokeh Lights In Red Background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8" b="-1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Edward Christian Church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12/14/2025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0" y="381000"/>
            <a:ext cx="6413898" cy="5257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8965" y="-126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Unusual Christmas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982" y="1160059"/>
            <a:ext cx="5602705" cy="51280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Your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Usual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Christmas Sermon –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pt2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2:6–7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4312693"/>
            <a:ext cx="4885897" cy="1975395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Unusual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Birth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6" y="0"/>
            <a:ext cx="27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0167" y="0"/>
            <a:ext cx="344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14, 2025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5" y="218364"/>
            <a:ext cx="9416954" cy="64963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in a Palace, but in a Stable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in Silk, but in Swaddling Clothes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 This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Manger was Not a Mistake…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it was a Message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was saying, ‘I am Emmanuel =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with you, even in the lowest of places’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3649</Words>
  <Application>WPS Presentation</Application>
  <PresentationFormat>Widescreen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Arial Rounded MT Bold</vt:lpstr>
      <vt:lpstr>Aptos</vt:lpstr>
      <vt:lpstr>Microsoft YaHei</vt:lpstr>
      <vt:lpstr>Arial Unicode MS</vt:lpstr>
      <vt:lpstr>Aptos Display</vt:lpstr>
      <vt:lpstr>Segoe UI Variable Display</vt:lpstr>
      <vt:lpstr>Segoe UI</vt:lpstr>
      <vt:lpstr>Amasis MT Pro Black</vt:lpstr>
      <vt:lpstr>Segoe Print</vt:lpstr>
      <vt:lpstr>Office Theme</vt:lpstr>
      <vt:lpstr>1_Office Theme</vt:lpstr>
      <vt:lpstr>PowerPoint 演示文稿</vt:lpstr>
      <vt:lpstr>PowerPoint 演示文稿</vt:lpstr>
      <vt:lpstr>PowerPoint 演示文稿</vt:lpstr>
      <vt:lpstr>Edward Christian Church</vt:lpstr>
      <vt:lpstr>PowerPoint 演示文稿</vt:lpstr>
      <vt:lpstr>PowerPoint 演示文稿</vt:lpstr>
      <vt:lpstr>Unusual Christmas</vt:lpstr>
      <vt:lpstr>Not Your  Usual  Christmas Sermon –pt2 Luke 2:6–7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618</cp:revision>
  <dcterms:created xsi:type="dcterms:W3CDTF">2025-08-19T14:10:00Z</dcterms:created>
  <dcterms:modified xsi:type="dcterms:W3CDTF">2025-12-14T20:15:05Z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BA374262F9514EC2A6E46E4E21B5704C_13</vt:lpwstr>
  </property>
  <property fmtid="{D5CDD505-2E9C-101B-9397-08002B2CF9AE}" pid="3" name="KSOProductBuildVer">
    <vt:lpwstr>2057-12.2.0.23149</vt:lpwstr>
  </property>
</Properties>
</file>