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9"/>
  </p:notesMasterIdLst>
  <p:sldIdLst>
    <p:sldId id="679" r:id="rId4"/>
    <p:sldId id="649" r:id="rId5"/>
    <p:sldId id="314" r:id="rId6"/>
    <p:sldId id="318" r:id="rId7"/>
    <p:sldId id="741" r:id="rId8"/>
    <p:sldId id="2658" r:id="rId9"/>
    <p:sldId id="272" r:id="rId10"/>
    <p:sldId id="2718" r:id="rId11"/>
    <p:sldId id="2719" r:id="rId12"/>
    <p:sldId id="2721" r:id="rId13"/>
    <p:sldId id="2746" r:id="rId14"/>
    <p:sldId id="2722" r:id="rId15"/>
    <p:sldId id="2743" r:id="rId16"/>
    <p:sldId id="2738" r:id="rId17"/>
    <p:sldId id="2742" r:id="rId18"/>
    <p:sldId id="2736" r:id="rId19"/>
    <p:sldId id="2723" r:id="rId20"/>
    <p:sldId id="2724" r:id="rId21"/>
    <p:sldId id="2725" r:id="rId22"/>
    <p:sldId id="2705" r:id="rId23"/>
    <p:sldId id="2741" r:id="rId24"/>
    <p:sldId id="2740" r:id="rId25"/>
    <p:sldId id="2747" r:id="rId26"/>
    <p:sldId id="2751" r:id="rId27"/>
    <p:sldId id="27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1416" y="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09DF-7631-4329-9E45-C8C2C9631CD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1D601-761F-4B38-90CB-80918C3B34C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9EDF861-6890-40AA-80DA-AFB509C3B3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56941-E499-4E8F-9EA0-1BE6D62862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t="-57000" r="-44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525" y="245745"/>
            <a:ext cx="7847330" cy="6534785"/>
          </a:xfrm>
          <a:solidFill>
            <a:schemeClr val="bg1">
              <a:alpha val="90000"/>
            </a:schemeClr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Paul’s Situation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📌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Roman Imprisonment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📌 Harsh Conditions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📌 Uncertain Future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📌 Yet Writes W-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Joy, Focus, and Forward Momentum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Your Environment…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…Doesn’t Determine Your Destiny 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…Your Alignment Does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82" y="764275"/>
            <a:ext cx="12082818" cy="506332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GO OF WHAT’S BEHIND YOU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“Forgetting those things which are behind…”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Let’s dig into this.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Greek word for “forgetting” is a Compound Word: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epi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=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  <a:spcBef>
                <a:spcPts val="0"/>
              </a:spcBef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intensifier (“completely, thoroughly”)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  <a:spcBef>
                <a:spcPts val="1800"/>
              </a:spcBef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lanthanomai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=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“to be hidden, to escape notice, to be overlooked”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11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395" y="300355"/>
            <a:ext cx="9534525" cy="635762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GO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“Forgetting those things which are behind…”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Greek: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Overlook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Starve of Attention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Deny Influence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: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“Some things deserve to be ignored!”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“If God forgave it, why are you still feeding it?”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7099" y="204716"/>
            <a:ext cx="8761862" cy="6653284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Go…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…Past Failures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Paul had Failures: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Persecuted the Church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Imprisoned Believers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Approved Stephen’s Death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Terrorized Christians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Yet he says, “I forget it.”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Why?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Because Grace Rewrites Our Identity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9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0" y="95250"/>
            <a:ext cx="11300460" cy="662114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GO OF WHAT’S BEHIND YOU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“Forgetting those things which are behind…”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Together it Means: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Choose to Overlook It”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Choose to Treat It as Irrelevant”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Choose to Deny It Influence”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Choose to Starve It of Attention”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Paul Is Not Saying, “I Don’t Remember My Past”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He’s Saying, “I Refuse To Let My Past Remember Me”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Say: “Some Things Deserve To Be Ignored!”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1570" y="361315"/>
            <a:ext cx="10892155" cy="5905500"/>
          </a:xfrm>
          <a:solidFill>
            <a:schemeClr val="bg1"/>
          </a:solidFill>
        </p:spPr>
        <p:txBody>
          <a:bodyPr>
            <a:normAutofit fontScale="90000"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Let Go of..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…Past Successes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Paul had Spiritual Achievements: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Circumcised on the Eighth Day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Hebrew of Hebrews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Pharisee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Zealous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Blameless in the Law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But He Calls Them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“garbage, refuse, dung”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”My past victories are not my present identity.”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85" y="204470"/>
            <a:ext cx="12108815" cy="5532120"/>
          </a:xfrm>
          <a:solidFill>
            <a:schemeClr val="bg1">
              <a:alpha val="90000"/>
            </a:schemeClr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You Must Release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❌ Past Failures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❌ Past Disappointments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❌ Past Mistakes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❌ Past Identities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❌ Past Victories that Keep You Stuck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Say: 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“Some Things Deserve to Be Ignored!”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“Don’t Build a Shrine Around What God Used to Do.”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230" y="537210"/>
            <a:ext cx="11153775" cy="5882005"/>
          </a:xfrm>
          <a:solidFill>
            <a:schemeClr val="bg1"/>
          </a:solidFill>
        </p:spPr>
        <p:txBody>
          <a:bodyPr>
            <a:normAutofit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REACH FORWARD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“…reaching forth…”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Greek: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Stretch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Strain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lvl="0" algn="ctr">
              <a:lnSpc>
                <a:spcPct val="100000"/>
              </a:lnSpc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Lean Forward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Say: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“I’m reaching for more!”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Challenge: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“This year, no microwave devotion —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go deeper.”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reaching out to sun"/>
          <p:cNvPicPr>
            <a:picLocks noChangeAspect="1"/>
          </p:cNvPicPr>
          <p:nvPr/>
        </p:nvPicPr>
        <p:blipFill>
          <a:blip r:embed="rId1"/>
          <a:srcRect l="5531" r="2" b="2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996287"/>
            <a:ext cx="5257799" cy="5180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Reach for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…Spiritual Growth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🔥 Deeper Prayer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🔥 Stronger Devotion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🔥 Higher Worship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🔥 Greater Obedience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3139" y="928049"/>
            <a:ext cx="6905767" cy="48722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Reach for…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…Healthy Relationships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✔ People Who Sharpen You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✔ People Who Challenge You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✔ People Who Pray With You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✔ People Who Push You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7014" y="533400"/>
            <a:ext cx="5091834" cy="53340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Spiritual Warfare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10% Satan’s Tactics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90% How We Respond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Remember…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With God We Are Not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Helpless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Hopeless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lnSpc>
                <a:spcPct val="110000"/>
              </a:lnSpc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We Are Powerful!!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857" y="1"/>
            <a:ext cx="10222172" cy="342899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Reach for Kingdom Purpose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“I press toward the mark for the prize of the </a:t>
            </a:r>
            <a:r>
              <a:rPr lang="en-US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High Calling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…”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-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“calling” 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klesis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 divine summons, a heavenly invitation.</a:t>
            </a:r>
            <a:endParaRPr lang="en-US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750">
        <p:wheel spokes="1"/>
      </p:transition>
    </mc:Choice>
    <mc:Fallback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299" y="204716"/>
            <a:ext cx="6018662" cy="6414448"/>
          </a:xfrm>
          <a:solidFill>
            <a:schemeClr val="bg1">
              <a:alpha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God Has Called You 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Live Beyond Ordinary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Live Beyond Our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Past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Problems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Pains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 Step Up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 Beyond the Mile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7310" y="709930"/>
            <a:ext cx="9785350" cy="48926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Everybody Stand</a:t>
            </a:r>
            <a:endParaRPr lang="en-US" sz="3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you’re ready to let go of what’s behind you…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you’re ready to reach for what’s ahead…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you’re ready to press toward the mark…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Raise Both Hands Saying…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" y="109220"/>
            <a:ext cx="11887200" cy="5676900"/>
          </a:xfrm>
          <a:solidFill>
            <a:schemeClr val="bg1"/>
          </a:solidFill>
        </p:spPr>
        <p:txBody>
          <a:bodyPr>
            <a:normAutofit fontScale="7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Raise Both Hands and Say…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“Lord, Reset me-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Realign me-</a:t>
            </a:r>
            <a:r>
              <a:rPr lang="en-US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Refocus me- Renew me.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Prepare me for the new year</a:t>
            </a:r>
            <a:endParaRPr lang="en-US" sz="3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Now lift your hands and declare: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This year, 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will run with purpose,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walk with power,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live with passion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6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the God who brought you through last year is about to launch you into this one w- FIRE, w- FOCUS /w- HOLY GHOST POWER.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328" y="172820"/>
            <a:ext cx="11864896" cy="5892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Mrs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Claus was trying to get Santa to relax a little after his big night –so she sent him to play a relaxing game of golf…  But.. Santa had a bit of an accident while playing golf today. His ball hit a bird on the second hole.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It was a partridge on a par 3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2514600" y="457200"/>
            <a:ext cx="8212540" cy="526121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These are the 2 Most Important Hours of My Week – Help Me to Cherish Them 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Here Today to Worship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Not to Be Entertained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Am Singing to An Audience of One</a:t>
            </a:r>
            <a:endParaRPr lang="en-US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195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Worship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048000" y="381000"/>
            <a:ext cx="6413898" cy="5257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Repeat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 Lift My Offering to You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Let It Please You Oh Lord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This is My Seed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Although It Leaves My Hand 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It will Never Leave My Life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You Will Multiply It!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marL="0" indent="0" algn="ctr">
              <a:spcBef>
                <a:spcPts val="260"/>
              </a:spcBef>
              <a:buNone/>
              <a:defRPr/>
            </a:pPr>
            <a:r>
              <a:rPr lang="en-US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Accept My Seed Oh Lord!</a:t>
            </a:r>
            <a:endParaRPr lang="en-US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eaLnBrk="1"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dir="in"/>
      </p:transition>
    </mc:Choice>
    <mc:Fallback>
      <p:transition spd="slow">
        <p:split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1982" y="1160059"/>
            <a:ext cx="5602705" cy="5128029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For The New Year</a:t>
            </a:r>
            <a:b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3:13–14</a:t>
            </a:r>
            <a:b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Pt1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0251" y="3657601"/>
            <a:ext cx="4885897" cy="2630488"/>
          </a:xfrm>
        </p:spPr>
        <p:txBody>
          <a:bodyPr anchor="ctr">
            <a:norm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RESET,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REALIGN,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RUN!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0186" y="0"/>
            <a:ext cx="271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Edward Church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0167" y="0"/>
            <a:ext cx="3448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December 28, 2025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uiExpand="1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0700"/>
            <a:ext cx="12091670" cy="5726430"/>
          </a:xfrm>
          <a:solidFill>
            <a:schemeClr val="bg1">
              <a:alpha val="90000"/>
            </a:schemeClr>
          </a:solidFill>
        </p:spPr>
        <p:txBody>
          <a:bodyPr>
            <a:normAutofit fontScale="9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 </a:t>
            </a:r>
            <a:r>
              <a:rPr lang="en-US" b="1" dirty="0"/>
              <a:t>“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Neighbor… oh neighbor… this year will NOT catch me unprepared!”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 made it… this year, you’re gonna do more than Survive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Your Gonna THRIVE!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Today is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a lecture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not a seminar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Today is 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REVIVAL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…..something in you is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about to Wake Up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We’re not here to make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Resolutions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—but  receive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Revelation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We’re not here to make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Promises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but  Stand On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Promises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We’re not here to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Try Harder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we’re here to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Walk In The Spirit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you’re ready for a New Year With New Power, shout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“Let’s go!”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8" y="218366"/>
            <a:ext cx="11368585" cy="5240738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Philippians 3:13–14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Forgetting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Intentionally Ignore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Reaching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Stretch Beyond Limits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Pressing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Gk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— Chase with Force </a:t>
            </a:r>
            <a:endParaRPr lang="en-US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Say: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“This is not a Wishlist — this is a War Plan!”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lvl="0" indent="0" algn="ctr">
              <a:lnSpc>
                <a:spcPct val="10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4282</Words>
  <Application>WPS Presentation</Application>
  <PresentationFormat>Widescreen</PresentationFormat>
  <Paragraphs>202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SimSun</vt:lpstr>
      <vt:lpstr>Wingdings</vt:lpstr>
      <vt:lpstr>Arial Rounded MT Bold</vt:lpstr>
      <vt:lpstr>Aptos</vt:lpstr>
      <vt:lpstr>Microsoft YaHei</vt:lpstr>
      <vt:lpstr>Arial Unicode MS</vt:lpstr>
      <vt:lpstr>Aptos Display</vt:lpstr>
      <vt:lpstr>Segoe UI Variable Display</vt:lpstr>
      <vt:lpstr>Segoe UI</vt:lpstr>
      <vt:lpstr>Calibri</vt:lpstr>
      <vt:lpstr>ADLaM Display</vt:lpstr>
      <vt:lpstr>Verdana</vt:lpstr>
      <vt:lpstr>Times New Roman</vt:lpstr>
      <vt:lpstr>Calibri</vt:lpstr>
      <vt:lpstr>Aptos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Preparing For The New Year Phil 3:13–14 Pt1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Linton</dc:creator>
  <cp:lastModifiedBy>Eddie Edwards</cp:lastModifiedBy>
  <cp:revision>749</cp:revision>
  <dcterms:created xsi:type="dcterms:W3CDTF">2025-08-19T14:10:00Z</dcterms:created>
  <dcterms:modified xsi:type="dcterms:W3CDTF">2025-12-28T21:51:52Z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7FB47361EBB94D199D1314E98ECFA17A_13</vt:lpwstr>
  </property>
  <property fmtid="{D5CDD505-2E9C-101B-9397-08002B2CF9AE}" pid="3" name="KSOProductBuildVer">
    <vt:lpwstr>2057-12.2.0.23158</vt:lpwstr>
  </property>
</Properties>
</file>