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4"/>
  </p:notesMasterIdLst>
  <p:sldIdLst>
    <p:sldId id="679" r:id="rId5"/>
    <p:sldId id="649" r:id="rId6"/>
    <p:sldId id="314" r:id="rId7"/>
    <p:sldId id="256" r:id="rId8"/>
    <p:sldId id="259" r:id="rId9"/>
    <p:sldId id="261" r:id="rId10"/>
    <p:sldId id="318" r:id="rId11"/>
    <p:sldId id="260" r:id="rId12"/>
    <p:sldId id="258" r:id="rId13"/>
    <p:sldId id="741" r:id="rId15"/>
    <p:sldId id="2658" r:id="rId16"/>
    <p:sldId id="272" r:id="rId17"/>
    <p:sldId id="2718" r:id="rId18"/>
    <p:sldId id="2751" r:id="rId19"/>
    <p:sldId id="2719" r:id="rId20"/>
    <p:sldId id="2752" r:id="rId21"/>
    <p:sldId id="2721" r:id="rId22"/>
    <p:sldId id="2753" r:id="rId23"/>
    <p:sldId id="2754" r:id="rId24"/>
    <p:sldId id="2755" r:id="rId25"/>
    <p:sldId id="2757" r:id="rId26"/>
    <p:sldId id="2742" r:id="rId27"/>
    <p:sldId id="2765" r:id="rId28"/>
    <p:sldId id="2758" r:id="rId29"/>
    <p:sldId id="2756" r:id="rId30"/>
    <p:sldId id="27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1416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09DF-7631-4329-9E45-C8C2C9631C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D601-761F-4B38-90CB-80918C3B34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2E0FF-B134-407C-9AA0-ECB7CB1EDF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7E2D37C-76E9-40AF-AA42-2164B6FF95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AA99FE2-7D91-490B-A03A-41B73B18EB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t="-57000" r="-4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1982" y="1160059"/>
            <a:ext cx="5602705" cy="5128029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Mile 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Servanthood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13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251" y="3657601"/>
            <a:ext cx="4885897" cy="2630488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TOWEL THAT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TURNS THE WORLD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UPSIDE DOWN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186" y="0"/>
            <a:ext cx="271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0167" y="0"/>
            <a:ext cx="344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11, 2026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788" y="436727"/>
            <a:ext cx="10495128" cy="6100551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There are Many Symbols in Scripture: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Cross — Salvation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Tomb — Resurrection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Crown — Authority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John 13: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Picks Up a Symbol Rarely Celebrated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Towel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6728"/>
            <a:ext cx="12091916" cy="616878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 the Kingdom,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the Towel Is the True Sign of Greatness.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Jesus Didn’t Just Teach Servanthood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— He Demonstrated It.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 this Passage,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He Calls Us Not Just to Serve…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 But to Serve at the Second‑Mile Level.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Say: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“The Second Mile Is Where Servants Are Made”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218366"/>
            <a:ext cx="11846257" cy="6141491"/>
          </a:xfrm>
          <a:solidFill>
            <a:schemeClr val="bg1">
              <a:alpha val="9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Context Of John 13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The Room Before The Towel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Feel The Tension In The Room: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Is The Final Night Before The Cross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Judas Has Already Sold Jesus Out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Peter Is Hours Away From Denying Him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Disciples Are Arguing About Who Is The Greatest -Luke 22:24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Weight Of Betrayal And Abandonment Is Thick In The Air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63" y="218366"/>
            <a:ext cx="8461612" cy="6639634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CONTEXT OF JOHN 13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Responds…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with a Throne,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with a Sword,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with a Rebuke…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with a Towel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SECOND‑MILE PRINCIPLE #1: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Second‑Mile Servants Respond to Chaos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With Calm, and to Pride With Humility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9994" y="204717"/>
            <a:ext cx="9730854" cy="6223380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13:12 — “WHEN HE HAD WASHED THEIR FEET”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Greek = “Washed”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Aorist tense: a Complete, Intentional, Decisive Act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Symbolic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Partial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Rushed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Washed Every Foot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Including The Feet Of Judas.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660" y="150126"/>
            <a:ext cx="9949218" cy="6073253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SERVANT INSIGHT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Servanthood Is Not Selective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Don’t Get To Choose…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…Whose Feet Deserve Washing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Washed the Feet of Those Who: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Would Betray Him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Would Deny Him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Would Abandon Him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0" y="1"/>
            <a:ext cx="9921922" cy="5964072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SERVANT INSIGHT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LIFE APPLICATION CHALLENGE 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Serve someone who Doesn’t Deserve It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week: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Bless someone who HURT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 someone who CANNOT REPAY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Show kindness to someone who IRRITATES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Because the Second Mile Begins…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….where your COMFORT ZONE ENDS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7271" y="670232"/>
            <a:ext cx="10513326" cy="551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“I have set you an example…”</a:t>
            </a:r>
            <a:b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Greek means: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0" lvl="8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Blueprint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0" lvl="8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Model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0" lvl="8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Pattern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Jesus is saying: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“This is not a moment — this is a model”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“No servant is greater than his master”</a:t>
            </a:r>
            <a:b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Jesus served, we cannot excuse ourselves from serving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8" y="1473959"/>
            <a:ext cx="9253181" cy="449011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Second-Mile Pattern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mile is what’s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 mile is what’s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anointed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mile is what people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 mile is what God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rewards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mile is where religion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 mile is where revival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834" y="1733266"/>
            <a:ext cx="7820166" cy="49541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Second-Mile Pattern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mile is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obligation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 mile is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mile is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 mile is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Didn’t Just Wash Feet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Went The Second Mile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12"/>
            <a:ext cx="7137779" cy="432634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Everyone Who Accepts  Challenge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Form a Line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Me Anoint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Give You a Reminder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Commission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218364"/>
            <a:ext cx="9048465" cy="64963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“In the Name of Jesus,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commission you to walk the high road,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serve in the second mile,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lead with humility,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influence with integrity,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love with the heart of Christ.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May your life reveal the towel,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your leadership reflect the cross,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your steps follow the path of Jesus.”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End pt 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328" y="172820"/>
            <a:ext cx="11864896" cy="4429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was a gentleman in the hospital bed next to me.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was covered with bandages from head to toe. 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said to him, "What do you do for a living?"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said, "I'm a former window washer."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asked, "When did you give it up?"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said, "Halfway down."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ses parting the red se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" b="9257"/>
          <a:stretch>
            <a:fillRect/>
          </a:stretch>
        </p:blipFill>
        <p:spPr bwMode="auto">
          <a:xfrm>
            <a:off x="21" y="0"/>
            <a:ext cx="12191979" cy="6857990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015499" cy="852260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/>
              <a:t>Edward Christian Church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14857" y="139929"/>
            <a:ext cx="1748543" cy="852260"/>
          </a:xfrm>
        </p:spPr>
        <p:txBody>
          <a:bodyPr anchor="ctr">
            <a:normAutofit/>
          </a:bodyPr>
          <a:lstStyle/>
          <a:p>
            <a:pPr algn="r"/>
            <a:r>
              <a:rPr lang="en-US" sz="2800" b="1" dirty="0"/>
              <a:t>1/4/2025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A hand holds a clay jar and pours wat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78"/>
          <a:stretch>
            <a:fillRect/>
          </a:stretch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Oh Taste &amp; See</a:t>
            </a:r>
            <a:endParaRPr lang="en-US" sz="5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 descr="Majestic bearded figure forging through celestial clouds, mythological or religious concept, with a mystical and ethereal atmospher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>
            <a:fillRect/>
          </a:stretch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Good God Almighty</a:t>
            </a:r>
            <a:endParaRPr lang="en-US" sz="5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A man walking in the sand following God. Religious theme concept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r="16212"/>
          <a:stretch>
            <a:fillRect/>
          </a:stretch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5" name="Freeform: Shape 4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7" name="Freeform: Shape 4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Trust In God</a:t>
            </a:r>
            <a:endParaRPr lang="en-US" sz="4800"/>
          </a:p>
        </p:txBody>
      </p:sp>
      <p:sp>
        <p:nvSpPr>
          <p:cNvPr id="4109" name="Rectangle 4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1" name="Rectangle 41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Slide Background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5129" name="Rectangle 5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22" name="Picture 2" descr="Jesus Christ in a crown of thorns with blood on his face during great suffer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892"/>
          <a:stretch>
            <a:fillRect/>
          </a:stretch>
        </p:blipFill>
        <p:spPr bwMode="auto">
          <a:xfrm>
            <a:off x="-1" y="-1"/>
            <a:ext cx="11974287" cy="6858001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Overlay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643" y="3766086"/>
            <a:ext cx="4501057" cy="2661313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Great Are You Lord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3485</Words>
  <Application>WPS Presentation</Application>
  <PresentationFormat>Widescreen</PresentationFormat>
  <Paragraphs>176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Arial</vt:lpstr>
      <vt:lpstr>SimSun</vt:lpstr>
      <vt:lpstr>Wingdings</vt:lpstr>
      <vt:lpstr>Arial Rounded MT Bold</vt:lpstr>
      <vt:lpstr>Aptos</vt:lpstr>
      <vt:lpstr>Microsoft YaHei</vt:lpstr>
      <vt:lpstr>Arial Unicode MS</vt:lpstr>
      <vt:lpstr>Aptos Display</vt:lpstr>
      <vt:lpstr>Segoe UI Variable Display</vt:lpstr>
      <vt:lpstr>Segoe UI</vt:lpstr>
      <vt:lpstr>Calibri</vt:lpstr>
      <vt:lpstr>ADLaM Display</vt:lpstr>
      <vt:lpstr>Verdana</vt:lpstr>
      <vt:lpstr>Times New Roman</vt:lpstr>
      <vt:lpstr>Aptos</vt:lpstr>
      <vt:lpstr>Symbol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Edward Christian Church</vt:lpstr>
      <vt:lpstr>Oh Taste &amp; See</vt:lpstr>
      <vt:lpstr>Good God Almighty</vt:lpstr>
      <vt:lpstr>PowerPoint 演示文稿</vt:lpstr>
      <vt:lpstr>Trust In God</vt:lpstr>
      <vt:lpstr>Great Are You Lord</vt:lpstr>
      <vt:lpstr>PowerPoint 演示文稿</vt:lpstr>
      <vt:lpstr>PowerPoint 演示文稿</vt:lpstr>
      <vt:lpstr>Second Mile  Servanthood John 13 Pt1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End pt 1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884</cp:revision>
  <dcterms:created xsi:type="dcterms:W3CDTF">2025-08-19T14:10:00Z</dcterms:created>
  <dcterms:modified xsi:type="dcterms:W3CDTF">2026-01-11T22:18:08Z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BEA7BFEE27254B338CFB2B7B9AA87BA4_12</vt:lpwstr>
  </property>
  <property fmtid="{D5CDD505-2E9C-101B-9397-08002B2CF9AE}" pid="3" name="KSOProductBuildVer">
    <vt:lpwstr>2057-12.2.0.23197</vt:lpwstr>
  </property>
</Properties>
</file>