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8"/>
  </p:notesMasterIdLst>
  <p:sldIdLst>
    <p:sldId id="679" r:id="rId5"/>
    <p:sldId id="649" r:id="rId6"/>
    <p:sldId id="314" r:id="rId7"/>
    <p:sldId id="256" r:id="rId8"/>
    <p:sldId id="2805" r:id="rId9"/>
    <p:sldId id="318" r:id="rId10"/>
    <p:sldId id="741" r:id="rId11"/>
    <p:sldId id="2658" r:id="rId12"/>
    <p:sldId id="272" r:id="rId13"/>
    <p:sldId id="2791" r:id="rId14"/>
    <p:sldId id="2719" r:id="rId15"/>
    <p:sldId id="2793" r:id="rId16"/>
    <p:sldId id="2753" r:id="rId17"/>
    <p:sldId id="2757" r:id="rId19"/>
    <p:sldId id="2721" r:id="rId20"/>
    <p:sldId id="2800" r:id="rId21"/>
    <p:sldId id="2801" r:id="rId22"/>
    <p:sldId id="2754" r:id="rId23"/>
    <p:sldId id="2802" r:id="rId24"/>
    <p:sldId id="2755" r:id="rId25"/>
    <p:sldId id="2771" r:id="rId26"/>
    <p:sldId id="2772" r:id="rId27"/>
    <p:sldId id="2798" r:id="rId28"/>
    <p:sldId id="2790" r:id="rId29"/>
    <p:sldId id="2797" r:id="rId30"/>
    <p:sldId id="28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424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09DF-7631-4329-9E45-C8C2C9631CD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1D601-761F-4B38-90CB-80918C3B34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D601-761F-4B38-90CB-80918C3B34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0D21883-ADF1-4216-8C1D-71AC23238EC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EC4AD74-217D-4E9E-BCC1-4DDBF50C793C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t="-57000" r="-4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518614"/>
            <a:ext cx="11491415" cy="60050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Church, I want to talk to you today about a peace that doesn’t depend on the weather, the news cycle, or the condition of your bank account.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peace that doesn’t evaporate when the storm clouds roll in.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peace that doesn’t shake when the wind starts blowing.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peace that doesn’t run when the waves get high.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talking about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peace of Jesus 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peace that stands up in the middle of a storm and says,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“Peace, be still.”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go to the text.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1" y="259310"/>
            <a:ext cx="10208526" cy="3725836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The storm may have interrupted our rhythm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…but it did NOT interrupt God’s Plan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The weather may have shut down God’s House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…but it did NOT shut down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…Or His Purpose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I Came to Declare this with Assurance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e landscape of a storm over a farm"/>
          <p:cNvPicPr>
            <a:picLocks noChangeAspect="1"/>
          </p:cNvPicPr>
          <p:nvPr/>
        </p:nvPicPr>
        <p:blipFill>
          <a:blip r:embed="rId1"/>
          <a:srcRect l="1422" r="19267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09" y="218364"/>
            <a:ext cx="9669642" cy="6509982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Talking to Somebody Who’s Been in a Storm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a Drizzle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a Cloudy Day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But a Storm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A Storm in Your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4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4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Family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4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Finances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4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Emotions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And the Enemy has Whispered,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“You’re not going to make it through this one!”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126"/>
            <a:ext cx="8488907" cy="5622877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 Facts: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Storms Don’t Send Invitations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Knock Politely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Wait For A Convenient Moment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Storms Show Up Unannounced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Uninvited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Unrelenting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184245" y="1"/>
            <a:ext cx="11348113" cy="58548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Good News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Storms Don’t Scare Jesus.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Wind May Roar,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Waves May Rise,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Boat May Shake,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Snow May SHUT our County Down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But Jesus is Still the Master of the Storm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“Three Thoughts to Get You Through Your Storm”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259313" y="232016"/>
            <a:ext cx="10945503" cy="63871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“The Storm Is Real, But So Is The Savior”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Storms Are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Sudden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Violent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Unpredictable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But Jesus Is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Powerful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Unshaken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The Storm Doesn’t Define You…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                        …His Presence Does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504972" y="1078174"/>
            <a:ext cx="10848828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“The Storm Is Real, But So Is The Savior”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Verse 37, 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“A great storm arose.”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Greek= violent, unexpected whirlwind.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storm came out of nowhere.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…Just like some of the storms in your life.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Disciples were Panicking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504972" y="0"/>
            <a:ext cx="11354932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“The Storm Is Real, But So Is The Savior”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is Asleep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pacing, panicking, wringing His hands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Why?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 Didn’t Threaten Him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 Didn’t Intimidate Him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 Didn’t Have Authority Over Him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 #1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Where Have You Allowed the Storm to Become…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…More Real to You Than the Savior?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838200" y="0"/>
            <a:ext cx="10830636" cy="6728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“Fear Questions God; Faith Awakens His Word”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Fear says,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“Don’t You Care?”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Faith Remembers,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“Let Us Go to the Other Side”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Application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God’s Promise is Stronger Than Your Panic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714801" y="0"/>
            <a:ext cx="10762397" cy="6728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Fear Always Attacks God’s Character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Fear Forgets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/says: “God doesn’t care.”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“God forgot me.” “God left me.” “God isn’t listening.”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But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Faith Remembers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First Thing Jesus Said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“Let us go to the other side”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Jesus said THAT…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   …You’re Not Dying In The Middle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 #2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promise did God give you that you stopped believing when the storm hit?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197" y="1625221"/>
            <a:ext cx="5091834" cy="5334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 We Are Not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122830" y="300250"/>
            <a:ext cx="11873552" cy="418986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“Jesus Doesn’t Just Calm Storms- He Confronts Them”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“Peace, be still” =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“Be muzzled”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speaks to what’s speaking to you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Peace is Spiritual Authority..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…Not Emotional Comfort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0" y="218364"/>
            <a:ext cx="11505063" cy="65477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Stands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Rebukes the Wind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He doesn’t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Negotiate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with it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doesn’t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Tolerate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Confronts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Speaks to What’s Speaking to You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fear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is speaking —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Speaks Louder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anxiety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is speaking —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Speaks Stronger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storm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is speaking —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Speaks With Authority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 #3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voice has been louder than Jesus in your life?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3581" y="1088726"/>
            <a:ext cx="11035069" cy="45410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BRING IT HOME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Stop Interpreting God’s Silence as Absence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Hold Onto the Last Word Jesus Gave You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Invite Jesus Into the Boat, Not Just the Storm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Peace Is Not the Absence of Trouble —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It’s the Presence of Jesus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rcRect t="20502" b="11419"/>
          <a:stretch>
            <a:fillRect/>
          </a:stretch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30345" r="1" b="20720"/>
          <a:stretch>
            <a:fillRect/>
          </a:stretch>
        </p:blipFill>
        <p:spPr>
          <a:xfrm>
            <a:off x="20" y="3790950"/>
            <a:ext cx="8305780" cy="3067051"/>
          </a:xfrm>
          <a:prstGeom prst="rect">
            <a:avLst/>
          </a:prstGeom>
        </p:spPr>
      </p:pic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9430" r="-1" b="45189"/>
          <a:stretch>
            <a:fillRect/>
          </a:stretch>
        </p:blipFill>
        <p:spPr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12685" r="3" b="3"/>
          <a:stretch>
            <a:fillRect/>
          </a:stretch>
        </p:blipFill>
        <p:spPr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18" name="Oval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r="-1" b="-1"/>
          <a:stretch>
            <a:fillRect/>
          </a:stretch>
        </p:blipFill>
        <p:spPr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163774" y="150126"/>
            <a:ext cx="11750722" cy="650558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ALTAR CALL — “LORD, SPEAK PEACE TO MY STORM”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You’re In a Storm… If You’re In a Battle…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You’re In a Season Where The Waves Are High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You’re Tired of Rowing…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You’re Tired of Panicking…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You’re Tired of Pretending You’re Okay…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Lift Your Hands!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232012"/>
            <a:ext cx="11969087" cy="626432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“THE POWER OF PEACE DECLARATION”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confess that the peace of God is my portion.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have peace in the storm — because Jesus is in my boat.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have peace in my mind — because my thoughts are stayed on Him.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have peace in my relationships — because I choose forgiveness and boundaries.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have peace in my spirit — because God’s peace guards my heart and mind.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refuse to be ruled by fear.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refuse to be swayed by anxiety.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refuse to be controlled by conflict.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refuse to be divided in my mind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1845" y="0"/>
            <a:ext cx="1218474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archaeologist was digging in the Negev Desert in Israel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came upon a tomb containing a mummy.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examining it, he called the curator of a prestigious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natural-history museum.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"I've just discovered the 3,000 year-old mummy of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man who died of heart failure!"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excited scientist exclaimed.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curator replied, "Bring him in. We'll check it out."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week later, the amazed curator called the archaeologist.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"You were right about the mummy's age and cause of death.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in the world did you know?"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"Easy. There was a piece of paper in his hand that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said, '10,000 Shekels on Goliath'."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14600" y="457200"/>
            <a:ext cx="8212540" cy="526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Biblical miracle at the Wedding of Cana. Close-up of water pouring from a pitcher and transforming into red wine in a stone jar, with Jesus and guests feasting in the blurred background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Edward Christian Church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2/1/2026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46352" y="462886"/>
            <a:ext cx="6413898" cy="5257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982" y="1160059"/>
            <a:ext cx="5602705" cy="51280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Pardon Me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the Interruption…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3657601"/>
            <a:ext cx="4885897" cy="263048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Peace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 Spite of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Storm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186" y="0"/>
            <a:ext cx="27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0167" y="0"/>
            <a:ext cx="344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8, 2026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5219</Words>
  <Application>WPS Presentation</Application>
  <PresentationFormat>Widescreen</PresentationFormat>
  <Paragraphs>202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SimSun</vt:lpstr>
      <vt:lpstr>Wingdings</vt:lpstr>
      <vt:lpstr>Arial Rounded MT Bold</vt:lpstr>
      <vt:lpstr>Aptos</vt:lpstr>
      <vt:lpstr>Microsoft YaHei</vt:lpstr>
      <vt:lpstr>Arial Unicode MS</vt:lpstr>
      <vt:lpstr>Aptos Display</vt:lpstr>
      <vt:lpstr>Segoe UI Variable Display</vt:lpstr>
      <vt:lpstr>Segoe UI</vt:lpstr>
      <vt:lpstr>Calibri</vt:lpstr>
      <vt:lpstr>ADLaM Display</vt:lpstr>
      <vt:lpstr>Verdana</vt:lpstr>
      <vt:lpstr>Symbol</vt:lpstr>
      <vt:lpstr>Times New Roman</vt:lpstr>
      <vt:lpstr>Aptos</vt:lpstr>
      <vt:lpstr>Calibri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Edward Christian Church</vt:lpstr>
      <vt:lpstr>PowerPoint 演示文稿</vt:lpstr>
      <vt:lpstr>PowerPoint 演示文稿</vt:lpstr>
      <vt:lpstr>PowerPoint 演示文稿</vt:lpstr>
      <vt:lpstr>PowerPoint 演示文稿</vt:lpstr>
      <vt:lpstr>Pardon Me  For the Interruption… …God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1073</cp:revision>
  <dcterms:created xsi:type="dcterms:W3CDTF">2025-08-19T14:10:00Z</dcterms:created>
  <dcterms:modified xsi:type="dcterms:W3CDTF">2026-02-08T21:38:40Z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B90BDC1EA4BC4BC183284D12A3555103_12</vt:lpwstr>
  </property>
  <property fmtid="{D5CDD505-2E9C-101B-9397-08002B2CF9AE}" pid="3" name="KSOProductBuildVer">
    <vt:lpwstr>2057-12.2.0.23197</vt:lpwstr>
  </property>
</Properties>
</file>