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0"/>
  </p:notesMasterIdLst>
  <p:sldIdLst>
    <p:sldId id="2815" r:id="rId4"/>
    <p:sldId id="2658" r:id="rId5"/>
    <p:sldId id="272" r:id="rId6"/>
    <p:sldId id="2719" r:id="rId7"/>
    <p:sldId id="2793" r:id="rId8"/>
    <p:sldId id="2753" r:id="rId9"/>
    <p:sldId id="2803" r:id="rId11"/>
    <p:sldId id="2757" r:id="rId12"/>
    <p:sldId id="2800" r:id="rId13"/>
    <p:sldId id="2807" r:id="rId14"/>
    <p:sldId id="2801" r:id="rId15"/>
    <p:sldId id="2754" r:id="rId16"/>
    <p:sldId id="2805" r:id="rId17"/>
    <p:sldId id="2812" r:id="rId18"/>
    <p:sldId id="2806" r:id="rId19"/>
    <p:sldId id="2755" r:id="rId20"/>
    <p:sldId id="2771" r:id="rId21"/>
    <p:sldId id="2772" r:id="rId22"/>
    <p:sldId id="2808" r:id="rId23"/>
    <p:sldId id="2816" r:id="rId24"/>
    <p:sldId id="281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1416" y="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09DF-7631-4329-9E45-C8C2C9631CD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1D601-761F-4B38-90CB-80918C3B34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D601-761F-4B38-90CB-80918C3B34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B1D601-761F-4B38-90CB-80918C3B34C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 algn="ctr">
              <a:defRPr sz="3200">
                <a:solidFill>
                  <a:srgbClr val="333333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EDF861-6890-40AA-80DA-AFB509C3B3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E56941-E499-4E8F-9EA0-1BE6D628626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836930" y="2219325"/>
            <a:ext cx="11355070" cy="43313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GOD’S LOVE IS NOT DESERVED; IT’S GIVEN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“Not that we loved God, but that He loved us…”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(10)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God Loved You FIRST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God Loved You Before You CHANGED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God Loved You When You Were UNLOVABLE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2"/>
          <p:cNvSpPr txBox="1"/>
          <p:nvPr/>
        </p:nvSpPr>
        <p:spPr>
          <a:xfrm>
            <a:off x="545915" y="0"/>
            <a:ext cx="11354932" cy="6858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3600" b="1" dirty="0"/>
              <a:t>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Exegesis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“Loved”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agapaō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— to choose, to act, to sacrifice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This is Not Emotional Love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This is Intentional Love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This is the Most Powerful Love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Stop Trying to Earn God’s Love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Receive It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Rest In It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Believe It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/>
          <p:nvPr/>
        </p:nvSpPr>
        <p:spPr>
          <a:xfrm>
            <a:off x="838200" y="106045"/>
            <a:ext cx="10830560" cy="66840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LOVE IS NOT SAFE; IT’S SACRIFICIAL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600"/>
              </a:spcAft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“…He sent His Son to be the propitiation for our sins.”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Most Unusual Part of God’s Love: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Didn’t Send: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card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poem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angel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message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…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sent His Son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/>
          <p:nvPr/>
        </p:nvSpPr>
        <p:spPr>
          <a:xfrm>
            <a:off x="286603" y="0"/>
            <a:ext cx="11204812" cy="65918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“Propitiation” = the sacrifice that satisfies justice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Love Didn’t Just Feel Something…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…Love Paid Something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“The Firefighter Father”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 firefighter ran into a burning house to save his daughter.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didn’t send someone else. He went himself.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Love Doesn’t Stay at a Distance…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…Love Enters The Fire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If Your Love Never Costs You Anything…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…It’s Not Christ‑like Love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/>
          <p:nvPr/>
        </p:nvSpPr>
        <p:spPr>
          <a:xfrm>
            <a:off x="715010" y="927100"/>
            <a:ext cx="9261475" cy="54971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LOVE IS NOT PRIVATE; IT’S PROVEN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“The love of God was made manifest…”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is not invisible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is not silent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is not theoretical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shows up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/>
          <p:nvPr/>
        </p:nvSpPr>
        <p:spPr>
          <a:xfrm>
            <a:off x="619267" y="129654"/>
            <a:ext cx="11349820" cy="51929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“Manifest” = to make visible, reveal, to display publicly.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God Didn’t Whisper Love…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…He Demonstrated It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Love is Proven by Presence.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Stop Saying You Love People…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…Start Showing It.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/>
          <p:nvPr/>
        </p:nvSpPr>
        <p:spPr>
          <a:xfrm>
            <a:off x="0" y="0"/>
            <a:ext cx="12192000" cy="666369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GOD’S LOVE IS NOT OPTIONAL; IT’S OUR MANDATE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“If God so loved us, we also ought to love one another”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(11)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John doesn’t say: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“Try to love…”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“Consider loving…”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“Think about loving…”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Says: “You ought to.”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“Ought”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=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-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 owe, to be obligated, to be indebted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We Owe Love Because We Received Love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Love someone this week who cannot repay you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/>
          <p:nvPr/>
        </p:nvSpPr>
        <p:spPr>
          <a:xfrm>
            <a:off x="0" y="218440"/>
            <a:ext cx="12078335" cy="66395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GOD’S LOVE IS NOT SEEN IN FEELINGS; IT’S SEEN IN US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“No one has ever seen God but if we love one another, God lives in us.”</a:t>
            </a: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(12)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People don’t see God by: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20000"/>
              </a:lnSpc>
              <a:spcBef>
                <a:spcPts val="6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clouds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20000"/>
              </a:lnSpc>
              <a:spcBef>
                <a:spcPts val="6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visions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20000"/>
              </a:lnSpc>
              <a:spcBef>
                <a:spcPts val="6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angels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20000"/>
              </a:lnSpc>
              <a:spcBef>
                <a:spcPts val="6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miracles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They see God through your love.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 are the evidence of God’s love on earth.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2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Your love is someone’s first sermon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Be the proof of God’s love to someone who doubts He exists</a:t>
            </a:r>
            <a:endParaRPr lang="en-US" sz="4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4830" y="996286"/>
            <a:ext cx="7178439" cy="57548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“LET GOD LOVE YOU FIRST”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Tell the room: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 cannot love others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until you let God love you.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 cannot pour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until you are filled.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 cannot give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you have not received.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Come to the altar saying: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“Lord, fill me with Your love.”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idx="1"/>
          </p:nvPr>
        </p:nvSpPr>
        <p:spPr>
          <a:xfrm>
            <a:off x="3102610" y="246380"/>
            <a:ext cx="8784590" cy="6373495"/>
          </a:xfrm>
          <a:prstGeom prst="rect">
            <a:avLst/>
          </a:prstGeom>
          <a:solidFill>
            <a:schemeClr val="bg1"/>
          </a:solidFill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CLOSING DECLARATION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am Loved by God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am Chosen by God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am Pursued by God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am Filled by God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will Love like God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 will Show His Love to the World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dir="in"/>
      </p:transition>
    </mc:Choice>
    <mc:Fallback>
      <p:transition spd="slow">
        <p:split dir="in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-31845" y="0"/>
            <a:ext cx="12184746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archaeologist was digging in the Negev Desert in Israel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came upon a tomb containing a mummy.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 examining it, he called the curator of a prestigious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natural-history museum.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"I've just discovered the 3,000 year-old mummy of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man who died of heart failure!"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excited scientist exclaimed.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curator replied, "Bring him in. We'll check it out."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week later, the amazed curator called the archaeologist.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"You were right about the mummy's age and cause of death.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in the world did you know?"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"Easy. There was a piece of paper in his hand that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said, '10,000 Shekels on Goliath'."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050098" flipH="1" flipV="1">
            <a:off x="-160709" y="3977842"/>
            <a:ext cx="7507400" cy="3166385"/>
          </a:xfrm>
          <a:custGeom>
            <a:avLst/>
            <a:gdLst>
              <a:gd name="connsiteX0" fmla="*/ 5497485 w 7507400"/>
              <a:gd name="connsiteY0" fmla="*/ 2912009 h 3166385"/>
              <a:gd name="connsiteX1" fmla="*/ 7034681 w 7507400"/>
              <a:gd name="connsiteY1" fmla="*/ 3151263 h 3166385"/>
              <a:gd name="connsiteX2" fmla="*/ 7137723 w 7507400"/>
              <a:gd name="connsiteY2" fmla="*/ 3166385 h 3166385"/>
              <a:gd name="connsiteX3" fmla="*/ 7507400 w 7507400"/>
              <a:gd name="connsiteY3" fmla="*/ 875071 h 3166385"/>
              <a:gd name="connsiteX4" fmla="*/ 2083578 w 7507400"/>
              <a:gd name="connsiteY4" fmla="*/ 0 h 3166385"/>
              <a:gd name="connsiteX5" fmla="*/ 2023081 w 7507400"/>
              <a:gd name="connsiteY5" fmla="*/ 5468 h 3166385"/>
              <a:gd name="connsiteX6" fmla="*/ 1865374 w 7507400"/>
              <a:gd name="connsiteY6" fmla="*/ 76313 h 3166385"/>
              <a:gd name="connsiteX7" fmla="*/ 1634010 w 7507400"/>
              <a:gd name="connsiteY7" fmla="*/ 119359 h 3166385"/>
              <a:gd name="connsiteX8" fmla="*/ 1388186 w 7507400"/>
              <a:gd name="connsiteY8" fmla="*/ 130121 h 3166385"/>
              <a:gd name="connsiteX9" fmla="*/ 1330344 w 7507400"/>
              <a:gd name="connsiteY9" fmla="*/ 198275 h 3166385"/>
              <a:gd name="connsiteX10" fmla="*/ 1406262 w 7507400"/>
              <a:gd name="connsiteY10" fmla="*/ 270018 h 3166385"/>
              <a:gd name="connsiteX11" fmla="*/ 1521942 w 7507400"/>
              <a:gd name="connsiteY11" fmla="*/ 277191 h 3166385"/>
              <a:gd name="connsiteX12" fmla="*/ 2212420 w 7507400"/>
              <a:gd name="connsiteY12" fmla="*/ 295128 h 3166385"/>
              <a:gd name="connsiteX13" fmla="*/ 0 w 7507400"/>
              <a:gd name="connsiteY13" fmla="*/ 452960 h 3166385"/>
              <a:gd name="connsiteX14" fmla="*/ 300051 w 7507400"/>
              <a:gd name="connsiteY14" fmla="*/ 549813 h 3166385"/>
              <a:gd name="connsiteX15" fmla="*/ 401272 w 7507400"/>
              <a:gd name="connsiteY15" fmla="*/ 815258 h 3166385"/>
              <a:gd name="connsiteX16" fmla="*/ 770008 w 7507400"/>
              <a:gd name="connsiteY16" fmla="*/ 965917 h 3166385"/>
              <a:gd name="connsiteX17" fmla="*/ 1008605 w 7507400"/>
              <a:gd name="connsiteY17" fmla="*/ 1019724 h 3166385"/>
              <a:gd name="connsiteX18" fmla="*/ 1554478 w 7507400"/>
              <a:gd name="connsiteY18" fmla="*/ 1098641 h 3166385"/>
              <a:gd name="connsiteX19" fmla="*/ 1634010 w 7507400"/>
              <a:gd name="connsiteY19" fmla="*/ 1227777 h 3166385"/>
              <a:gd name="connsiteX20" fmla="*/ 1702696 w 7507400"/>
              <a:gd name="connsiteY20" fmla="*/ 1371261 h 3166385"/>
              <a:gd name="connsiteX21" fmla="*/ 1847299 w 7507400"/>
              <a:gd name="connsiteY21" fmla="*/ 1464526 h 3166385"/>
              <a:gd name="connsiteX22" fmla="*/ 723015 w 7507400"/>
              <a:gd name="connsiteY22" fmla="*/ 1450177 h 3166385"/>
              <a:gd name="connsiteX23" fmla="*/ 1991901 w 7507400"/>
              <a:gd name="connsiteY23" fmla="*/ 1751495 h 3166385"/>
              <a:gd name="connsiteX24" fmla="*/ 1879835 w 7507400"/>
              <a:gd name="connsiteY24" fmla="*/ 1869870 h 3166385"/>
              <a:gd name="connsiteX25" fmla="*/ 2573927 w 7507400"/>
              <a:gd name="connsiteY25" fmla="*/ 2031290 h 3166385"/>
              <a:gd name="connsiteX26" fmla="*/ 2201575 w 7507400"/>
              <a:gd name="connsiteY26" fmla="*/ 2049225 h 3166385"/>
              <a:gd name="connsiteX27" fmla="*/ 4367000 w 7507400"/>
              <a:gd name="connsiteY27" fmla="*/ 2723602 h 3166385"/>
              <a:gd name="connsiteX28" fmla="*/ 5497485 w 7507400"/>
              <a:gd name="connsiteY28" fmla="*/ 2912009 h 31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07400" h="3166385">
                <a:moveTo>
                  <a:pt x="5497485" y="2912009"/>
                </a:moveTo>
                <a:cubicBezTo>
                  <a:pt x="6033497" y="2998226"/>
                  <a:pt x="6619155" y="3089592"/>
                  <a:pt x="7034681" y="3151263"/>
                </a:cubicBezTo>
                <a:lnTo>
                  <a:pt x="7137723" y="3166385"/>
                </a:lnTo>
                <a:lnTo>
                  <a:pt x="7507400" y="875071"/>
                </a:lnTo>
                <a:lnTo>
                  <a:pt x="2083578" y="0"/>
                </a:lnTo>
                <a:lnTo>
                  <a:pt x="2023081" y="5468"/>
                </a:lnTo>
                <a:cubicBezTo>
                  <a:pt x="1965692" y="12642"/>
                  <a:pt x="1910562" y="27887"/>
                  <a:pt x="1865374" y="76313"/>
                </a:cubicBezTo>
                <a:cubicBezTo>
                  <a:pt x="1796688" y="151642"/>
                  <a:pt x="1724387" y="162404"/>
                  <a:pt x="1634010" y="119359"/>
                </a:cubicBezTo>
                <a:cubicBezTo>
                  <a:pt x="1554478" y="79900"/>
                  <a:pt x="1467718" y="90662"/>
                  <a:pt x="1388186" y="130121"/>
                </a:cubicBezTo>
                <a:cubicBezTo>
                  <a:pt x="1359266" y="144469"/>
                  <a:pt x="1330344" y="162404"/>
                  <a:pt x="1330344" y="198275"/>
                </a:cubicBezTo>
                <a:cubicBezTo>
                  <a:pt x="1330344" y="248495"/>
                  <a:pt x="1366496" y="262843"/>
                  <a:pt x="1406262" y="270018"/>
                </a:cubicBezTo>
                <a:cubicBezTo>
                  <a:pt x="1442412" y="277191"/>
                  <a:pt x="1485792" y="284366"/>
                  <a:pt x="1521942" y="277191"/>
                </a:cubicBezTo>
                <a:cubicBezTo>
                  <a:pt x="1753307" y="237734"/>
                  <a:pt x="1981057" y="302301"/>
                  <a:pt x="2212420" y="295128"/>
                </a:cubicBezTo>
                <a:cubicBezTo>
                  <a:pt x="1485792" y="449373"/>
                  <a:pt x="751934" y="399154"/>
                  <a:pt x="0" y="452960"/>
                </a:cubicBezTo>
                <a:cubicBezTo>
                  <a:pt x="97608" y="560573"/>
                  <a:pt x="224135" y="470896"/>
                  <a:pt x="300051" y="549813"/>
                </a:cubicBezTo>
                <a:cubicBezTo>
                  <a:pt x="227750" y="714820"/>
                  <a:pt x="256671" y="804497"/>
                  <a:pt x="401272" y="815258"/>
                </a:cubicBezTo>
                <a:cubicBezTo>
                  <a:pt x="542261" y="826019"/>
                  <a:pt x="694093" y="768625"/>
                  <a:pt x="770008" y="965917"/>
                </a:cubicBezTo>
                <a:cubicBezTo>
                  <a:pt x="791699" y="1026898"/>
                  <a:pt x="925458" y="1008963"/>
                  <a:pt x="1008605" y="1019724"/>
                </a:cubicBezTo>
                <a:cubicBezTo>
                  <a:pt x="1189357" y="1044833"/>
                  <a:pt x="1380957" y="1019724"/>
                  <a:pt x="1554478" y="1098641"/>
                </a:cubicBezTo>
                <a:cubicBezTo>
                  <a:pt x="1623165" y="1127337"/>
                  <a:pt x="1670160" y="1148860"/>
                  <a:pt x="1634010" y="1227777"/>
                </a:cubicBezTo>
                <a:cubicBezTo>
                  <a:pt x="1597859" y="1310280"/>
                  <a:pt x="1644855" y="1338976"/>
                  <a:pt x="1702696" y="1371261"/>
                </a:cubicBezTo>
                <a:cubicBezTo>
                  <a:pt x="1746077" y="1396370"/>
                  <a:pt x="1811148" y="1389197"/>
                  <a:pt x="1847299" y="1464526"/>
                </a:cubicBezTo>
                <a:cubicBezTo>
                  <a:pt x="1467717" y="1453764"/>
                  <a:pt x="1098981" y="1392783"/>
                  <a:pt x="723015" y="1450177"/>
                </a:cubicBezTo>
                <a:cubicBezTo>
                  <a:pt x="1135131" y="1593662"/>
                  <a:pt x="1587014" y="1586487"/>
                  <a:pt x="1991901" y="1751495"/>
                </a:cubicBezTo>
                <a:cubicBezTo>
                  <a:pt x="1977441" y="1808889"/>
                  <a:pt x="1883449" y="1783778"/>
                  <a:pt x="1879835" y="1869870"/>
                </a:cubicBezTo>
                <a:cubicBezTo>
                  <a:pt x="2093123" y="1959548"/>
                  <a:pt x="2349794" y="1898566"/>
                  <a:pt x="2573927" y="2031290"/>
                </a:cubicBezTo>
                <a:cubicBezTo>
                  <a:pt x="2443785" y="2092271"/>
                  <a:pt x="2324488" y="1991831"/>
                  <a:pt x="2201575" y="2049225"/>
                </a:cubicBezTo>
                <a:cubicBezTo>
                  <a:pt x="2241342" y="2135316"/>
                  <a:pt x="4041644" y="2666208"/>
                  <a:pt x="4367000" y="2723602"/>
                </a:cubicBezTo>
                <a:cubicBezTo>
                  <a:pt x="4615085" y="2767993"/>
                  <a:pt x="5038048" y="2838109"/>
                  <a:pt x="5497485" y="2912009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1982" y="1160059"/>
            <a:ext cx="5602705" cy="512802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LOVE THAT MAKES NO SENSE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 John 4:7–12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251" y="3657601"/>
            <a:ext cx="4885897" cy="2630488"/>
          </a:xfrm>
        </p:spPr>
        <p:txBody>
          <a:bodyPr anchor="ctr"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True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Second Mile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Love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0186" y="0"/>
            <a:ext cx="271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0167" y="0"/>
            <a:ext cx="3448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15, 2026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301" y="259310"/>
            <a:ext cx="7888406" cy="3725836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Open Your Heart Today 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… to a Different Kind of Love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200" y="0"/>
            <a:ext cx="9699625" cy="6857365"/>
          </a:xfrm>
          <a:solidFill>
            <a:schemeClr val="bg1">
              <a:alpha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This Love Is Different: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  <a:spcAft>
                <a:spcPts val="12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Not Hallmark Love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  <a:spcAft>
                <a:spcPts val="12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Not Emotional Love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  <a:spcAft>
                <a:spcPts val="12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Not Chemistry Or Compatibility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0" algn="ctr">
              <a:lnSpc>
                <a:spcPct val="100000"/>
              </a:lnSpc>
              <a:spcAft>
                <a:spcPts val="12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Not Temporary Affection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This Is Holy Love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ACTIVE CHALLENGE: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Let God Redefine Love for You Today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59558"/>
            <a:ext cx="5636524" cy="56174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Valentine’s Day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A Day Filled With: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Roses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Chocolates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Cards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Romance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Feelings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But the Bible Doesn’t Talk Much About…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…Romantic Love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.</a:t>
            </a:r>
            <a:endParaRPr lang="en-US" sz="3200" dirty="0"/>
          </a:p>
        </p:txBody>
      </p:sp>
      <p:pic>
        <p:nvPicPr>
          <p:cNvPr id="5" name="Picture 4" descr="A red rose on a wooden floor"/>
          <p:cNvPicPr>
            <a:picLocks noChangeAspect="1"/>
          </p:cNvPicPr>
          <p:nvPr/>
        </p:nvPicPr>
        <p:blipFill>
          <a:blip r:embed="rId1"/>
          <a:srcRect r="48267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6530" y="149860"/>
            <a:ext cx="9908540" cy="6642735"/>
          </a:xfrm>
          <a:solidFill>
            <a:schemeClr val="bg1">
              <a:alpha val="90000"/>
            </a:schemeClr>
          </a:solidFill>
        </p:spPr>
        <p:txBody>
          <a:bodyPr>
            <a:normAutofit fontScale="7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 Talks About a Love that Is …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…Bigger, Deeper, Wilder / More Costly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 Love that Doesn’t …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…Make Sense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…Depend On Chemistry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…Require Compatibility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2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…Wait For You to Deserve It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 Love that Comes from God Alone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2" indent="0">
              <a:lnSpc>
                <a:spcPct val="120000"/>
              </a:lnSpc>
              <a:spcBef>
                <a:spcPts val="1800"/>
              </a:spcBef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Look At Someone And Say:</a:t>
            </a:r>
            <a:endParaRPr lang="en-US" sz="3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914400" lvl="2" indent="0">
              <a:lnSpc>
                <a:spcPct val="100000"/>
              </a:lnSpc>
              <a:spcAft>
                <a:spcPts val="1800"/>
              </a:spcAft>
              <a:buNone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“This Love Is Different”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/>
          <p:nvPr/>
        </p:nvSpPr>
        <p:spPr>
          <a:xfrm>
            <a:off x="184150" y="0"/>
            <a:ext cx="10324465" cy="66262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GOD’S LOVE IS NOT A FEELING; IT’S A SOURCE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             “…for love is from God.”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(7)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        John Does NOT say: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3"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Love is from ROMANCE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3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Love is from ATTRACTION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3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Love is from COMPATIBILITY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lvl="3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Love is from EMOTIONS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lvl="1" indent="0" algn="ctr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John Says: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Love Is from GOD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95250" y="0"/>
            <a:ext cx="11982450" cy="65252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Exegesis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“From” = ek —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out of, originating from, flowing out of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Love doesn’t START in you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 flows THROUGH you from Him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 can’t POUR what you don’t have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You CAN’T GIVE what you haven’t RECEIVED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CHALLENGE: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Stop trying to love people out of your own strength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Ask God to Fill You First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vert="horz" lIns="91440" tIns="45720" rIns="91440" bIns="45720" rtlCol="0">
        <a:normAutofit/>
      </a:bodyPr>
      <a:lstStyle>
        <a:defPPr marL="0" indent="0" algn="ctr">
          <a:lnSpc>
            <a:spcPct val="100000"/>
          </a:lnSpc>
          <a:buNone/>
          <a:defRPr b="1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vert="horz" lIns="91440" tIns="45720" rIns="91440" bIns="45720" rtlCol="0">
        <a:normAutofit/>
      </a:bodyPr>
      <a:lstStyle>
        <a:defPPr marL="0" indent="0" algn="ctr">
          <a:lnSpc>
            <a:spcPct val="100000"/>
          </a:lnSpc>
          <a:buNone/>
          <a:defRPr b="1"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4232</Words>
  <Application>WPS Presentation</Application>
  <PresentationFormat>Widescreen</PresentationFormat>
  <Paragraphs>173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Arial</vt:lpstr>
      <vt:lpstr>SimSun</vt:lpstr>
      <vt:lpstr>Wingdings</vt:lpstr>
      <vt:lpstr>Arial Rounded MT Bold</vt:lpstr>
      <vt:lpstr>Aptos</vt:lpstr>
      <vt:lpstr>ADLaM Display</vt:lpstr>
      <vt:lpstr>Verdana</vt:lpstr>
      <vt:lpstr>Microsoft YaHei</vt:lpstr>
      <vt:lpstr>Arial Unicode MS</vt:lpstr>
      <vt:lpstr>Aptos Display</vt:lpstr>
      <vt:lpstr>Segoe UI Variable Display</vt:lpstr>
      <vt:lpstr>Segoe UI</vt:lpstr>
      <vt:lpstr>Symbol</vt:lpstr>
      <vt:lpstr>Times New Roman</vt:lpstr>
      <vt:lpstr>Aptos</vt:lpstr>
      <vt:lpstr>Calibri</vt:lpstr>
      <vt:lpstr>Office Theme</vt:lpstr>
      <vt:lpstr>2_Office Theme</vt:lpstr>
      <vt:lpstr>PowerPoint 演示文稿</vt:lpstr>
      <vt:lpstr>PowerPoint 演示文稿</vt:lpstr>
      <vt:lpstr>THE LOVE THAT MAKES NO SENSE 1 John 4:7–12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Linton</dc:creator>
  <cp:lastModifiedBy>Eddie Edwards</cp:lastModifiedBy>
  <cp:revision>1138</cp:revision>
  <dcterms:created xsi:type="dcterms:W3CDTF">2025-08-19T14:10:00Z</dcterms:created>
  <dcterms:modified xsi:type="dcterms:W3CDTF">2026-02-15T21:14:10Z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E71C535397E84077A79A2C2C96360E6E_11</vt:lpwstr>
  </property>
  <property fmtid="{D5CDD505-2E9C-101B-9397-08002B2CF9AE}" pid="3" name="KSOProductBuildVer">
    <vt:lpwstr>2057-12.2.0.23197</vt:lpwstr>
  </property>
</Properties>
</file>