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74" r:id="rId5"/>
    <p:sldId id="649" r:id="rId6"/>
    <p:sldId id="650" r:id="rId7"/>
    <p:sldId id="318" r:id="rId8"/>
    <p:sldId id="652" r:id="rId9"/>
    <p:sldId id="256" r:id="rId10"/>
    <p:sldId id="258" r:id="rId11"/>
    <p:sldId id="259" r:id="rId12"/>
    <p:sldId id="260" r:id="rId13"/>
    <p:sldId id="261" r:id="rId14"/>
    <p:sldId id="269" r:id="rId15"/>
    <p:sldId id="270" r:id="rId16"/>
    <p:sldId id="271" r:id="rId17"/>
    <p:sldId id="272" r:id="rId18"/>
    <p:sldId id="273" r:id="rId19"/>
    <p:sldId id="262" r:id="rId20"/>
    <p:sldId id="263" r:id="rId21"/>
    <p:sldId id="264" r:id="rId22"/>
    <p:sldId id="265" r:id="rId23"/>
    <p:sldId id="266" r:id="rId24"/>
    <p:sldId id="6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38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856" y="264"/>
      </p:cViewPr>
      <p:guideLst>
        <p:guide orient="horz" pos="2157"/>
        <p:guide pos="38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 descr="Image result for deacons servant models in the church"/>
          <p:cNvSpPr>
            <a:spLocks noChangeAspect="1" noChangeArrowheads="1"/>
          </p:cNvSpPr>
          <p:nvPr/>
        </p:nvSpPr>
        <p:spPr bwMode="auto">
          <a:xfrm>
            <a:off x="5943600" y="1158922"/>
            <a:ext cx="2422478" cy="24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36478"/>
            <a:ext cx="11627893" cy="6523629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LIGHTHOUSE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sailor once said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“In the darkest storm, I don’t look at the waves 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 I look for the lighthouse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waves move. The wind moves. The clouds move.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the lighthouse never moves.”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Church, God is your lighthouse.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Everything around you may be shifting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He does not move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has your attention — the storm or the Savior?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are you magnifying — the mountain or the Maker?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409433"/>
            <a:ext cx="11627893" cy="5540991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“FILL YOU WITH ALL JOY AND PEACE” (HOPE HAS FRUIT)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produces something.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When God fills you with hope, He fills you with: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Joy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strength for your spirit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Peace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stability for your mind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Joy is the shout of hope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Peace is the stillness of hope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POWER POINT: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doesn’t just lift your heart — it stabilizes your mind.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22831"/>
            <a:ext cx="11627893" cy="5923128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CRACKED CUP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pastor once visited a woman who said,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feel empty. I feel cracked. I feel like God can’t fill me.”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picked up a cracked cup, placed it under a running faucet, and said,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“It may leak… but it will still fill.”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Church, you may feel cracked… but God can still fill you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 may feel broken… but God can still pour into you.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Are you letting God fill you, or letting life drain you?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257" y="409433"/>
            <a:ext cx="11117943" cy="6250674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“IN BELIEVING” (HOPE HAS A CONDITION)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flows through believing.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believing in yourself (unhealthily)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believing in luck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believing in the odds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Believing in the God who cannot lie.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POWER POINT: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grows where faith is planted.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22830"/>
            <a:ext cx="11627893" cy="653727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“THAT YOU MAY ABOUND IN HOPE” (HOPE OVERFLOWS)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“Abound” means: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Overflow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Run over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Spill out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More than enough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Idea is Not barely enough hope to survive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wants you to have so much hope that it spills onto everyone around you.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POWER POINT: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doesn’t give survival hope — He gives revival hope.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53" y="528850"/>
            <a:ext cx="11627893" cy="5800299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“BY THE POWER OF THE HOLY SPIRIT” (HOPE HAS POWER)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is not positive thinking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is not optimism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is not self‑help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is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Holy Ghost Power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Spirit of God breathes hope into dry bones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Spirit of God ignites hope in dark valleys.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Spirit of God resurrects hope where hope has died.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POWER POINT: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is Not Human — Hope Is Holy Spirit Power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036" y="109182"/>
            <a:ext cx="11191164" cy="6550925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DEAD TREE THAT GREW AGAIN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man once cut down a dead tree stump in his yard.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thought it was gone forever.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months later, a green shoot pushed through the stump.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said,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didn’t bring it back.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Life was still in the roots.”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Church, you may feel cut down…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there is still life in your roots.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Holy Spirit is about to make something grow again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Are you trying to manufacture hope…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or are you letting the Holy Spirit fill you?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177421"/>
            <a:ext cx="11682484" cy="6482686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WORD FOR THE WOUNDED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Some of you have been living on empty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Your hope tank is dry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Your spirit is tired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Your faith is thin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Your heart is heavy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the God of Hope brought you here to fill you again.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halfway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partially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barely.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0059" y="1356661"/>
            <a:ext cx="6724919" cy="206210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Fill You With ALL Joy.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Fill You With ALL Peace.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Make You ABOUND In Hope.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By The POWER Of The Holy Spirit.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12192000" cy="685800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 Need Hope…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Strength…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Peace…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Joy…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 Need God to Breathe on You Again…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RUN to this Altar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RUN to His Presence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RUN to the God of Hope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2519" y="863221"/>
            <a:ext cx="7246962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Lift Your Hands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…Heart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…Expectation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Because the God of Hope is about to Fill You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409433"/>
            <a:ext cx="11627893" cy="625067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DECLARATION of Hope  (Say it with authority)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hope is not in what I see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hope is in who He is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hope is not fragile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hope is supernatural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hope is overflowing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hope is alive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hope is rising Now!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8197" y="1625221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409433"/>
            <a:ext cx="11627893" cy="6250674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9 year old Daniel did something really dumb,  DC called him a "moron.“ And said there was no hope for him.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looked at DC and said, "DC, do you know anything?"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told DC that he looked 'moron' up in the dictionary and the definition of it is 'a person who has the intelligence of a 12 year old.'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DC, you just gave me a compliment!“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Now I know there is Hope for Me!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46352" y="462886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Held By Hope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13601" y="4705123"/>
            <a:ext cx="4383314" cy="83933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Romans 15:13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743" y="184089"/>
            <a:ext cx="348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22830"/>
            <a:ext cx="11627893" cy="6537277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God of Hope is in this Room.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Romans 15:13 declares: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“Now may the God of hope fill you with all joy and peace in believing, that you may abound in hope by the power of the Holy Spirit.”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Tonight, God doesn’t want to give you a </a:t>
            </a:r>
            <a:r>
              <a:rPr lang="en-US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little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hope.</a:t>
            </a:r>
            <a:b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doesn’t want to give you </a:t>
            </a:r>
            <a:r>
              <a:rPr lang="en-US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temporary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hope.</a:t>
            </a:r>
            <a:b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doesn’t want to give you </a:t>
            </a:r>
            <a:r>
              <a:rPr lang="en-US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Sunday‑only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hope.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wants to Fill You…</a:t>
            </a:r>
            <a:b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Overflow You…</a:t>
            </a:r>
            <a:b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Saturate You…</a:t>
            </a:r>
            <a:b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 HOPE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409433"/>
            <a:ext cx="11627893" cy="5977719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DEEP SEA DIVER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deep‑sea diver once said,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don’t die because the water is deep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die if the oxygen line gets cut.”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Church, some of you aren’t drowning because life is deep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you’re drowning because you’ve been cut off from your source of hope.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tonight, God is reconnecting the line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Tonight, God is restoring your oxygen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Tonight, God is breathing hope back into you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77421"/>
            <a:ext cx="11627893" cy="634620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GOD OF HOPE” (HOPE HAS A SOURCE)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Paul doesn’t say God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gives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Hope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says God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Hope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is not a product — it’s a Person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is not an emotion — it’s an attribute of God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is not a feeling — it’s a force that flows from His nature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When you lose hope, you haven’t lost a feeling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you’ve lost sight of Him.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POWER POINT: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 is not found in circumstances changing — hope is found in Christ remaining.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vert="horz" lIns="91440" tIns="45720" rIns="91440" bIns="45720" rtlCol="0">
        <a:normAutofit/>
      </a:bodyPr>
      <a:lstStyle>
        <a:defPPr marL="0" indent="0" algn="ctr">
          <a:lnSpc>
            <a:spcPct val="100000"/>
          </a:lnSpc>
          <a:buNone/>
          <a:defRPr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vert="horz" lIns="91440" tIns="45720" rIns="91440" bIns="45720" rtlCol="0">
        <a:normAutofit/>
      </a:bodyPr>
      <a:lstStyle>
        <a:defPPr marL="0" indent="0" algn="ctr">
          <a:lnSpc>
            <a:spcPct val="100000"/>
          </a:lnSpc>
          <a:buNone/>
          <a:defRPr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5217</Words>
  <Application>WPS Presentation</Application>
  <PresentationFormat>Widescreen</PresentationFormat>
  <Paragraphs>185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SimSun</vt:lpstr>
      <vt:lpstr>Wingdings</vt:lpstr>
      <vt:lpstr>Aptos</vt:lpstr>
      <vt:lpstr>Arial Rounded MT Bold</vt:lpstr>
      <vt:lpstr>Segoe UI</vt:lpstr>
      <vt:lpstr>Microsoft YaHei</vt:lpstr>
      <vt:lpstr>Arial Unicode MS</vt:lpstr>
      <vt:lpstr>Aptos Display</vt:lpstr>
      <vt:lpstr>Segoe UI Variable Display</vt:lpstr>
      <vt:lpstr>Calibri</vt:lpstr>
      <vt:lpstr>ADLaM Display</vt:lpstr>
      <vt:lpstr>Verdana</vt:lpstr>
      <vt:lpstr>Aptos</vt:lpstr>
      <vt:lpstr>Office Theme</vt:lpstr>
      <vt:lpstr>2_Office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Held By Hope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60</cp:revision>
  <dcterms:created xsi:type="dcterms:W3CDTF">2026-03-14T13:38:00Z</dcterms:created>
  <dcterms:modified xsi:type="dcterms:W3CDTF">2026-03-15T19:58:03Z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D9C2750DC6294AA5B43BF256F32FF155_13</vt:lpwstr>
  </property>
  <property fmtid="{D5CDD505-2E9C-101B-9397-08002B2CF9AE}" pid="3" name="KSOProductBuildVer">
    <vt:lpwstr>2057-12.2.0.23197</vt:lpwstr>
  </property>
</Properties>
</file>