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74" r:id="rId5"/>
    <p:sldId id="649" r:id="rId6"/>
    <p:sldId id="650" r:id="rId7"/>
    <p:sldId id="654" r:id="rId8"/>
    <p:sldId id="318" r:id="rId9"/>
    <p:sldId id="652" r:id="rId10"/>
    <p:sldId id="256" r:id="rId11"/>
    <p:sldId id="653" r:id="rId12"/>
    <p:sldId id="257" r:id="rId13"/>
    <p:sldId id="258" r:id="rId14"/>
    <p:sldId id="259" r:id="rId15"/>
    <p:sldId id="260" r:id="rId16"/>
    <p:sldId id="261" r:id="rId17"/>
    <p:sldId id="269" r:id="rId18"/>
    <p:sldId id="270" r:id="rId19"/>
    <p:sldId id="271" r:id="rId20"/>
    <p:sldId id="272" r:id="rId21"/>
    <p:sldId id="273" r:id="rId22"/>
    <p:sldId id="262" r:id="rId23"/>
    <p:sldId id="266" r:id="rId24"/>
    <p:sldId id="6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1416" y="264"/>
      </p:cViewPr>
      <p:guideLst>
        <p:guide orient="horz" pos="2158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9E1F41-26CE-4FB2-A63F-8F82C2FA13D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35FEC4-7A04-4693-8847-B0B899525E8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3339FAB-23D4-42B3-A3FD-591CF4863D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B31B7F0-1588-4D7D-BFBF-ACDBE709BBBA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Image result for deacons servant models in the church"/>
          <p:cNvSpPr>
            <a:spLocks noChangeAspect="1" noChangeArrowheads="1"/>
          </p:cNvSpPr>
          <p:nvPr/>
        </p:nvSpPr>
        <p:spPr bwMode="auto">
          <a:xfrm>
            <a:off x="5943600" y="1158922"/>
            <a:ext cx="2422478" cy="24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" y="122555"/>
            <a:ext cx="11628120" cy="620395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IS NOT ASKING YOU TO BE STRONG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“My grace is sufficient…”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EXEGESIS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Grace —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charis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Divine Strength, Help, Empowerment, Enablement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Sufficient —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• Holds you up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• Fully adequate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• More than enough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2"/>
            <a:ext cx="11627893" cy="6100550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INSIGHT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never asked you to be self‑sufficient 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asked you to be God‑dependent</a:t>
            </a:r>
            <a:b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 have you been trying to be strong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instead of letting God be strong for you?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 Prayer: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“Lord, I receive Your strength”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77421"/>
            <a:ext cx="11627893" cy="618243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GOD’S POWER FLOWS BEST THROUGH WEAK PLACES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“My power is made perfect in weakness”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EXEGESIS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Power —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dynamis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•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explosive strength, supernatural ability, divine force.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Made Perfect —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•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completed, fully expressed, brought to its highest effectiveness.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Weakness —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•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frailty, limitation, exhaustion, inability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025" y="136525"/>
            <a:ext cx="10290175" cy="5601335"/>
          </a:xfrm>
          <a:solidFill>
            <a:schemeClr val="bg1">
              <a:alpha val="90000"/>
            </a:schemeClr>
          </a:solidFill>
        </p:spPr>
        <p:txBody>
          <a:bodyPr>
            <a:normAutofit lnSpcReduction="20000"/>
          </a:bodyPr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INSIGHT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Weakness is not a LIABILITY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it is an ENTRY POINT for GOD’S POWER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 have you been Hiding your Weakness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instead of Letting God Use It?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Prayer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“Lord, use my weakness for Your glory”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3"/>
            <a:ext cx="11627893" cy="618243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DON’T HAVE TO HOLD EVERYTHING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“When I am weak, then I am strong”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EXEGESIS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Weak =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unable, insufficient, overwhelmed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Strong =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empowered, enabled, strengthened by God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Paul is not saying weakness becomes strength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“When I stop pretending to be strong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becomes my strength”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555"/>
            <a:ext cx="10659110" cy="6007100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INSIGHT</a:t>
            </a:r>
            <a:r>
              <a:rPr lang="en-US" sz="36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are NOT THE GLUE…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…Holding Your World Together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IS”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</a:t>
            </a:r>
            <a:r>
              <a:rPr lang="en-US" sz="36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weight have you been carrying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that God never assigned to you?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APPLICATION Prayer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“Lord, I release what is not mine to carry”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" y="641350"/>
            <a:ext cx="11832590" cy="5776595"/>
          </a:xfrm>
          <a:solidFill>
            <a:schemeClr val="bg1"/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HEALS THE WOUNDS OF CONSTANT RESPONSIBILITY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“Cast your burden on the Lord…”- Psa 55:22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EXEGESIS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Cast —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throw off, to hurl away, to release violently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Burden —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load assigned to you, the weight you carry daily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is not asking you to manage your burden…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is asking you to throw it on Him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8" y="122831"/>
            <a:ext cx="9512490" cy="52543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INSIGHT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Healing begins when you STOP carrying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God asked you to CAST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burden have you NORMALIZED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that God wants to REMOVE?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LIFE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Prayer: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“Lord, I cast this burden on You”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95534"/>
            <a:ext cx="12014579" cy="6762466"/>
          </a:xfrm>
          <a:solidFill>
            <a:schemeClr val="bg1">
              <a:alpha val="9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IS MOVED BY YOUR SURRENDER,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YOUR STRENGTH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“The Lord is close to the brokenhearted.”-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Psa 34:18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“Close”=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near enough to touch, near enough to hold.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INSIGHT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tears do not repel God —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attract Him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Where have you been performing strength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because you’re afraid to be vulnerable?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LIFE Prayer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“Lord, I surrender my strength.”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60" y="109220"/>
            <a:ext cx="8393430" cy="6357620"/>
          </a:xfrm>
          <a:solidFill>
            <a:schemeClr val="bg1">
              <a:alpha val="90000"/>
            </a:schemeClr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 YOU’RE TIRED OF BEING STRONG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says: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Grace Is Enough.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Strength Is Enough.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Power Is Enough.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ALTAR PRAYER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Lord, I’m tired Of Being Strong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 My Strength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 My Rest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 My Help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8197" y="1625221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409433"/>
            <a:ext cx="11627893" cy="6250674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had a job selling security alarms door to door and I was really good at it. If no one was home I would just leave a brochure on the kitchen table.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 feel like life is a car wash and you're on a bicycle?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Bible on a wooden church pew in an empty church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r="2" b="7189"/>
          <a:stretch>
            <a:fillRect/>
          </a:stretch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Edward Christian Church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3/22/2026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46352" y="462886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313898"/>
            <a:ext cx="11600597" cy="622337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636" y="4967784"/>
            <a:ext cx="9144000" cy="189021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YOU’RE TIRED OF BEING STRONG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13601" y="4705123"/>
            <a:ext cx="4383314" cy="83933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Cor 12:9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02206" y="197736"/>
            <a:ext cx="348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218440"/>
            <a:ext cx="11054715" cy="6507480"/>
          </a:xfrm>
          <a:solidFill>
            <a:schemeClr val="bg2">
              <a:alpha val="90000"/>
            </a:schemeClr>
          </a:solidFill>
        </p:spPr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Paul is Writing from a Place of DEEP STRUGGLE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is WOUNDED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is TIRED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is OVERWHELMED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is CARRYING more than any Human Should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he Prays for God to 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Remove the Burden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God Answers: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“My Grace is Sufficient for You,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for My Power is Made Perfect in Weakness.”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555"/>
            <a:ext cx="12192000" cy="576643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heals the wounds created by 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chronic strength, emotional exhaustion, 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the pressure to hold everything together. 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were not created to carry Chronic Strain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News Flash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Were Never Designed To Carry Everything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God’s Strength Begins Where Yours Ends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lIns="91440" tIns="45720" rIns="91440" bIns="45720" rtlCol="0">
        <a:normAutofit/>
      </a:bodyPr>
      <a:lstStyle>
        <a:defPPr marL="0" indent="0" algn="ctr">
          <a:lnSpc>
            <a:spcPct val="100000"/>
          </a:lnSpc>
          <a:buNone/>
          <a:defRPr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3699</Words>
  <Application>WPS Presentation</Application>
  <PresentationFormat>Widescreen</PresentationFormat>
  <Paragraphs>182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SimSun</vt:lpstr>
      <vt:lpstr>Wingdings</vt:lpstr>
      <vt:lpstr>Aptos</vt:lpstr>
      <vt:lpstr>Arial Rounded MT Bold</vt:lpstr>
      <vt:lpstr>Segoe UI</vt:lpstr>
      <vt:lpstr>Microsoft YaHei</vt:lpstr>
      <vt:lpstr>Arial Unicode MS</vt:lpstr>
      <vt:lpstr>Aptos Display</vt:lpstr>
      <vt:lpstr>Segoe UI Variable Display</vt:lpstr>
      <vt:lpstr>Calibri</vt:lpstr>
      <vt:lpstr>ADLaM Display</vt:lpstr>
      <vt:lpstr>Verdana</vt:lpstr>
      <vt:lpstr>Office Theme</vt:lpstr>
      <vt:lpstr>2_Office Theme</vt:lpstr>
      <vt:lpstr>1_Office Theme</vt:lpstr>
      <vt:lpstr>PowerPoint 演示文稿</vt:lpstr>
      <vt:lpstr>PowerPoint 演示文稿</vt:lpstr>
      <vt:lpstr>PowerPoint 演示文稿</vt:lpstr>
      <vt:lpstr>Edward Christian Church</vt:lpstr>
      <vt:lpstr>PowerPoint 演示文稿</vt:lpstr>
      <vt:lpstr>PowerPoint 演示文稿</vt:lpstr>
      <vt:lpstr>WHEN YOU’RE TIRED OF BEING STRONG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130</cp:revision>
  <dcterms:created xsi:type="dcterms:W3CDTF">2026-03-14T13:38:00Z</dcterms:created>
  <dcterms:modified xsi:type="dcterms:W3CDTF">2026-03-22T18:32:00Z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CA3AE910F0B54066BCCB53AA56A273C7_13</vt:lpwstr>
  </property>
  <property fmtid="{D5CDD505-2E9C-101B-9397-08002B2CF9AE}" pid="3" name="KSOProductBuildVer">
    <vt:lpwstr>2057-12.2.0.23197</vt:lpwstr>
  </property>
</Properties>
</file>