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14"/>
  </p:notesMasterIdLst>
  <p:sldIdLst>
    <p:sldId id="274" r:id="rId6"/>
    <p:sldId id="649" r:id="rId7"/>
    <p:sldId id="650" r:id="rId8"/>
    <p:sldId id="655" r:id="rId9"/>
    <p:sldId id="318" r:id="rId10"/>
    <p:sldId id="652" r:id="rId11"/>
    <p:sldId id="256" r:id="rId12"/>
    <p:sldId id="653" r:id="rId13"/>
    <p:sldId id="654" r:id="rId15"/>
    <p:sldId id="257" r:id="rId16"/>
    <p:sldId id="258" r:id="rId17"/>
    <p:sldId id="259" r:id="rId18"/>
    <p:sldId id="260" r:id="rId19"/>
    <p:sldId id="261" r:id="rId20"/>
    <p:sldId id="269" r:id="rId21"/>
    <p:sldId id="270" r:id="rId22"/>
    <p:sldId id="271" r:id="rId23"/>
    <p:sldId id="668" r:id="rId24"/>
    <p:sldId id="267" r:id="rId25"/>
    <p:sldId id="66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1416" y="264"/>
      </p:cViewPr>
      <p:guideLst>
        <p:guide orient="horz" pos="2160"/>
        <p:guide pos="381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1BE3-3BE8-46D3-897B-A71805EC29C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EF55-4065-4421-8C57-EF2A0F3A37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1BE3-3BE8-46D3-897B-A71805EC29C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EF55-4065-4421-8C57-EF2A0F3A37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1BE3-3BE8-46D3-897B-A71805EC29C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EF55-4065-4421-8C57-EF2A0F3A37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1BE3-3BE8-46D3-897B-A71805EC29C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EF55-4065-4421-8C57-EF2A0F3A37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1BE3-3BE8-46D3-897B-A71805EC29C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EF55-4065-4421-8C57-EF2A0F3A37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1BE3-3BE8-46D3-897B-A71805EC29C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EF55-4065-4421-8C57-EF2A0F3A37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1BE3-3BE8-46D3-897B-A71805EC29C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EF55-4065-4421-8C57-EF2A0F3A37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1BE3-3BE8-46D3-897B-A71805EC29C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EF55-4065-4421-8C57-EF2A0F3A37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1BE3-3BE8-46D3-897B-A71805EC29C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EF55-4065-4421-8C57-EF2A0F3A37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1BE3-3BE8-46D3-897B-A71805EC29C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EF55-4065-4421-8C57-EF2A0F3A37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1BE3-3BE8-46D3-897B-A71805EC29C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EF55-4065-4421-8C57-EF2A0F3A37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1F5C1BE3-3BE8-46D3-897B-A71805EC29C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6A8EEF55-4065-4421-8C57-EF2A0F3A37D0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8" descr="Image result for deacons servant models in the church"/>
          <p:cNvSpPr>
            <a:spLocks noChangeAspect="1" noChangeArrowheads="1"/>
          </p:cNvSpPr>
          <p:nvPr/>
        </p:nvSpPr>
        <p:spPr bwMode="auto">
          <a:xfrm>
            <a:off x="5943600" y="1158922"/>
            <a:ext cx="2422478" cy="24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595"/>
            <a:ext cx="9201785" cy="6735445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EXEGESIS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1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“Go into the village…”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…Jesus orchestrates every detail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Donkey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…Peace, not war (Zech. 9:9)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Cloaks &amp; Branches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…Celebration without surrender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“Hosanna!”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…They wanted rescue, not redemption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“Who is this?”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…Jesus disrupts everything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135" y="334010"/>
            <a:ext cx="11575415" cy="586041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JESUS DOESN’T SHOW UP AS EXPECTED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They expected: warrior, liberator, champion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came: humble, peaceful, cross‑bound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Challenge: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Where has God not moved as expected?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Application: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Don’t miss God because He came differently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" y="196215"/>
            <a:ext cx="11628120" cy="6287135"/>
          </a:xfrm>
          <a:solidFill>
            <a:schemeClr val="bg1">
              <a:alpha val="90000"/>
            </a:schemeClr>
          </a:solidFill>
        </p:spPr>
        <p:txBody>
          <a:bodyPr>
            <a:normAutofit fontScale="825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PRAISE WITHOUT SURRENDER =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POWER WITHOUT IMPACT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They praised loudly… but surrendered little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When Jesus didn’t ACT AS EXPECTED…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…their PRAISE COLLAPSED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Challenge: </a:t>
            </a:r>
            <a:endParaRPr lang="en-US" sz="3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Are you praising WHO HE IS or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who you EXPECT HIM TO BE?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Application: </a:t>
            </a:r>
            <a:endParaRPr lang="en-US" sz="3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Power comes WHEN PRAISE and SURRENDER MEET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" y="177165"/>
            <a:ext cx="11932920" cy="6286500"/>
          </a:xfrm>
          <a:solidFill>
            <a:schemeClr val="bg1"/>
          </a:solidFill>
        </p:spPr>
        <p:txBody>
          <a:bodyPr>
            <a:normAutofit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JESUS BRINGS PEACE, BUT NOT AS EXPECTED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They wanted PEACE FROM ROME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Jesus brought PEACE WITH GOD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Will you ACCEPT GOD’S PEACE or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DEMAND YOUR VERSION?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Application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Let Him bring peace to what you’re trying to control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7025" y="136525"/>
            <a:ext cx="10290175" cy="5458460"/>
          </a:xfrm>
          <a:solidFill>
            <a:schemeClr val="bg1">
              <a:alpha val="90000"/>
            </a:schemeClr>
          </a:solidFill>
        </p:spPr>
        <p:txBody>
          <a:bodyPr>
            <a:normAutofit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KINGDOM ADVANCES, BUT NOT AS EXPECTED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They EXPECTED A THRONE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Jesus CHOSE A CROSS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Challenge: </a:t>
            </a:r>
            <a:endParaRPr lang="en-US" sz="3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Can you TRUST God’s victory when 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…it DOESN’T LOOK like victory?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APPLICATION: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God’s greatest work may not look successful at first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" y="149860"/>
            <a:ext cx="10085705" cy="6103620"/>
          </a:xfrm>
          <a:solidFill>
            <a:schemeClr val="bg1"/>
          </a:solidFill>
        </p:spPr>
        <p:txBody>
          <a:bodyPr>
            <a:normAutofit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GOD STILL MOVES — BUT NOT AS EXPECTED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Moves: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  <a:spcBef>
                <a:spcPts val="6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 Unexpected Ways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  <a:spcBef>
                <a:spcPts val="6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Through Unexpected People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  <a:spcBef>
                <a:spcPts val="6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At Unexpected Times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  <a:spcBef>
                <a:spcPts val="6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With Unexpected Methods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Release expectations to receive revelation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Application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Expect God to move — but not your way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3480" y="122555"/>
            <a:ext cx="9484995" cy="5831205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LET JESUS BE KING — NOT AS EXPECTED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Surrender: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Expectations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Disappointments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Assumptions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Timelines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Your whole life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220" y="641350"/>
            <a:ext cx="11832590" cy="495554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ALTAR Prayer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“Jesus, be the KING I NEED, not the KING I IMAGINED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 Surrender my Expectations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Move YOUR WAY, in YOUR TIMING, for YOUR GLORY”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51" y="313898"/>
            <a:ext cx="11600597" cy="6223379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409433"/>
            <a:ext cx="11627893" cy="6250674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8197" y="1625221"/>
            <a:ext cx="5091834" cy="533400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Spiritual Warfare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10% Satan’s Tactics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90% How We Respond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Remember…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With God We Are Not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Helpless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Hopeless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Are Powerful!!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51" y="313898"/>
            <a:ext cx="11600597" cy="622337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"Can people predict the future with cards?"  Brandan asked BJ.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“Yes mother can," BJ replied.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"Really? Said Brandan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"Yes," BJ told Brandan, "she takes one look at our report card and can tell us exactly what will happen when our Dad gets home."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514600" y="457200"/>
            <a:ext cx="8212540" cy="526121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0" name="Picture 2" descr="Crown of Thorns with Jesus names and atributes on a old pap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" r="3469"/>
          <a:stretch>
            <a:fillRect/>
          </a:stretch>
        </p:blipFill>
        <p:spPr bwMode="auto">
          <a:xfrm>
            <a:off x="2522358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200"/>
              <a:t>Edward Christian Church</a:t>
            </a:r>
            <a:endParaRPr lang="en-US" sz="52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229" y="4629234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/>
              <a:t>3/29/2026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746352" y="462886"/>
            <a:ext cx="6413898" cy="52578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51" y="313898"/>
            <a:ext cx="11600597" cy="6223379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5024" y="532263"/>
            <a:ext cx="8657230" cy="511791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PALM SUNDAY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KING WHO DID NOT COME AS EXPECTED </a:t>
            </a:r>
            <a:br>
              <a:rPr 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br>
              <a:rPr 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When God Arrives in Ways </a:t>
            </a:r>
            <a:b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We Didn’t See Coming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3573" y="3244758"/>
            <a:ext cx="4383314" cy="839334"/>
          </a:xfrm>
        </p:spPr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Matthew 21:1–11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5173" y="6293540"/>
            <a:ext cx="3483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Church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3585" y="0"/>
            <a:ext cx="8908415" cy="5539105"/>
          </a:xfrm>
          <a:solidFill>
            <a:schemeClr val="bg2">
              <a:alpha val="90000"/>
            </a:schemeClr>
          </a:solidFill>
        </p:spPr>
        <p:txBody>
          <a:bodyPr>
            <a:normAutofit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Palm Sunday is the Moment Jesus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Publicly Reveals Himself As King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But Not As Expected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  <a:spcBef>
                <a:spcPts val="1800"/>
              </a:spcBef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Politically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  <a:spcBef>
                <a:spcPts val="1800"/>
              </a:spcBef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Militarily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  <a:spcBef>
                <a:spcPts val="1800"/>
              </a:spcBef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Culturally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  <a:spcBef>
                <a:spcPts val="1800"/>
              </a:spcBef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Religiously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165" y="340995"/>
            <a:ext cx="9413240" cy="3587750"/>
          </a:xfrm>
          <a:solidFill>
            <a:schemeClr val="bg1">
              <a:alpha val="90000"/>
            </a:schemeClr>
          </a:solidFill>
        </p:spPr>
        <p:txBody>
          <a:bodyPr>
            <a:normAutofit fontScale="90000"/>
          </a:bodyPr>
          <a:lstStyle/>
          <a:p>
            <a:pPr marL="0" indent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Comes God’s Way, Not Their Way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And The Same Is True For Us Today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God Often Moves Powerfully,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But Rarely Predictably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vert="horz" lIns="91440" tIns="45720" rIns="91440" bIns="45720" rtlCol="0">
        <a:normAutofit/>
      </a:bodyPr>
      <a:lstStyle>
        <a:defPPr marL="0" indent="0" algn="ctr">
          <a:lnSpc>
            <a:spcPct val="100000"/>
          </a:lnSpc>
          <a:buNone/>
          <a:defRPr b="1" dirty="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vert="horz" lIns="91440" tIns="45720" rIns="91440" bIns="45720" rtlCol="0">
        <a:normAutofit/>
      </a:bodyPr>
      <a:lstStyle>
        <a:defPPr marL="0" indent="0" algn="ctr">
          <a:lnSpc>
            <a:spcPct val="100000"/>
          </a:lnSpc>
          <a:buNone/>
          <a:defRPr b="1" dirty="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2767</Words>
  <Application>WPS Presentation</Application>
  <PresentationFormat>Widescreen</PresentationFormat>
  <Paragraphs>144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20</vt:i4>
      </vt:variant>
    </vt:vector>
  </HeadingPairs>
  <TitlesOfParts>
    <vt:vector size="39" baseType="lpstr">
      <vt:lpstr>Arial</vt:lpstr>
      <vt:lpstr>SimSun</vt:lpstr>
      <vt:lpstr>Wingdings</vt:lpstr>
      <vt:lpstr>Aptos</vt:lpstr>
      <vt:lpstr>Arial Rounded MT Bold</vt:lpstr>
      <vt:lpstr>Segoe UI</vt:lpstr>
      <vt:lpstr>Microsoft YaHei</vt:lpstr>
      <vt:lpstr>Arial Unicode MS</vt:lpstr>
      <vt:lpstr>Aptos Display</vt:lpstr>
      <vt:lpstr>Segoe UI Variable Display</vt:lpstr>
      <vt:lpstr>Calibri</vt:lpstr>
      <vt:lpstr>Calibri</vt:lpstr>
      <vt:lpstr>ADLaM Display</vt:lpstr>
      <vt:lpstr>Verdana</vt:lpstr>
      <vt:lpstr>Aptos</vt:lpstr>
      <vt:lpstr>Office Theme</vt:lpstr>
      <vt:lpstr>2_Office Theme</vt:lpstr>
      <vt:lpstr>1_Office Theme</vt:lpstr>
      <vt:lpstr>3_Office Theme</vt:lpstr>
      <vt:lpstr>PowerPoint 演示文稿</vt:lpstr>
      <vt:lpstr>PowerPoint 演示文稿</vt:lpstr>
      <vt:lpstr>PowerPoint 演示文稿</vt:lpstr>
      <vt:lpstr>Edward Christian Church</vt:lpstr>
      <vt:lpstr>PowerPoint 演示文稿</vt:lpstr>
      <vt:lpstr>PowerPoint 演示文稿</vt:lpstr>
      <vt:lpstr>PALM SUNDAY THE KING WHO DID NOT COME AS EXPECTED    When God Arrives in Ways  We Didn’t See Coming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Linton</dc:creator>
  <cp:lastModifiedBy>Eddie Edwards</cp:lastModifiedBy>
  <cp:revision>171</cp:revision>
  <dcterms:created xsi:type="dcterms:W3CDTF">2026-03-14T13:38:00Z</dcterms:created>
  <dcterms:modified xsi:type="dcterms:W3CDTF">2026-03-29T20:31:10Z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65E7389B87794F4CBF6BAB6F2DDF5C9D_13</vt:lpwstr>
  </property>
  <property fmtid="{D5CDD505-2E9C-101B-9397-08002B2CF9AE}" pid="3" name="KSOProductBuildVer">
    <vt:lpwstr>2057-12.2.0.23197</vt:lpwstr>
  </property>
</Properties>
</file>