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29"/>
  </p:notesMasterIdLst>
  <p:sldIdLst>
    <p:sldId id="673" r:id="rId6"/>
    <p:sldId id="649" r:id="rId7"/>
    <p:sldId id="650" r:id="rId8"/>
    <p:sldId id="674" r:id="rId9"/>
    <p:sldId id="318" r:id="rId10"/>
    <p:sldId id="652" r:id="rId11"/>
    <p:sldId id="256" r:id="rId12"/>
    <p:sldId id="653" r:id="rId13"/>
    <p:sldId id="654" r:id="rId14"/>
    <p:sldId id="257" r:id="rId15"/>
    <p:sldId id="258" r:id="rId16"/>
    <p:sldId id="259" r:id="rId17"/>
    <p:sldId id="260" r:id="rId18"/>
    <p:sldId id="261" r:id="rId19"/>
    <p:sldId id="269" r:id="rId20"/>
    <p:sldId id="270" r:id="rId21"/>
    <p:sldId id="271" r:id="rId22"/>
    <p:sldId id="267" r:id="rId23"/>
    <p:sldId id="656" r:id="rId24"/>
    <p:sldId id="658" r:id="rId25"/>
    <p:sldId id="659" r:id="rId26"/>
    <p:sldId id="660" r:id="rId27"/>
    <p:sldId id="657" r:id="rId28"/>
    <p:sldId id="688" r:id="rId30"/>
    <p:sldId id="687" r:id="rId31"/>
    <p:sldId id="686" r:id="rId32"/>
    <p:sldId id="689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52" y="536"/>
      </p:cViewPr>
      <p:guideLst>
        <p:guide orient="horz" pos="2160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DD3F9-D2A8-4289-B60B-CE0E77B85ED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F587E-3565-42A5-8A83-262F8CB897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F587E-3565-42A5-8A83-262F8CB897E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A0DC9DD-7247-4336-8BF1-23BE0F8C74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A7E6F4D-18B2-4E0B-892D-CE88B8F24414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480" y="702310"/>
            <a:ext cx="10341610" cy="504507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EMMAUS REALLY MEANS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EMMAUS  = “hot springs”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place of comfort, soothing, escape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place you go to numb pain, not heal it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APPLICATION: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Everyone has an Emmaus 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place you run to when life breaks you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“hot spring” have you been escaping to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 NUMB YOUR PAIN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90" y="601345"/>
            <a:ext cx="11238230" cy="625665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DISTANCE OF DISAPPOINTMENT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EMMAUS = SEVEN MILES FROM JERUSALEM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SEVEN =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completion, fullness, Divine perfection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They walked the FULL MEASURE of their Disappointment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They walked the COMPLETE CYCLE of their Grief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APPLICATION: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 Cannot Walk Far Enough in Disappointment for Jesus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…Not to Meet You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Far Have You Walked?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…EMOTIONALLY, SPIRITUALLY, MENTALLY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409575"/>
            <a:ext cx="11932920" cy="5285105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Bible says: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‘Jesus Himself Drew Near and Walked with Them’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Didn’t Wait for them to GET IT TOGETHER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…. RETURN TO JERUSALEM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…. PRAY THE RIGHT PRAYER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WALKED INTO THEIR DISAPPOINTMENT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77165"/>
            <a:ext cx="11788775" cy="61309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WALKS WITH YOU EVEN WHEN YOU CAN’T SEE HIM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‘Their eyes were kept from recognizing Him.’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(16)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This is Divine Passive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meaning God Allowed their EYES TO BE CLOSED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They were Walking with Jesus…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…Talking to Jesus…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…Pouring out their Pain to Jesus…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   …they Didn’t even KNOW IT WAS HIM.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Me Preach This Into Your Spirit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YOUR INABILITY TO FEEL GOD…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      …DOES NOT EQUAL HIS ABSENCE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6788" y="136480"/>
            <a:ext cx="7578034" cy="5123889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When You Can’t Feel God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“Even when you can’t FEEL HIM”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is STILL WALKING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is STILL LISTENING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is STILL NEAR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Where Have You Assumed 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…God Abandoned You?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49860"/>
            <a:ext cx="10610850" cy="43465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INVITES YOU TO TELL THE TRUTH ABOUT YOUR PAIN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‘What are you discussing as you walk along?’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already knows.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But He wants them to say it.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They respond with one of the saddest phrases in Scripture: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‘We had hoped…’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Greek word for hope =to expect with confidence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" y="122555"/>
            <a:ext cx="11905615" cy="3724910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THEIR CONFIDENCE DIED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‘We had hoped He would redeem Israel.’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‘We had hoped things would turn out differently.’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‘We had hoped God would come through.’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‘We had hoped the story would end another way.’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795" y="400685"/>
            <a:ext cx="11239500" cy="5643880"/>
          </a:xfrm>
          <a:solidFill>
            <a:schemeClr val="bg1"/>
          </a:solidFill>
        </p:spPr>
        <p:txBody>
          <a:bodyPr>
            <a:normAutofit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is Your “I had hoped…”?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had hoped the Marriage Would Survive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 Diagnosis would Change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 Addiction would Break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 Depression would Lift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 God would Answer Sooner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IS NOT INTIMIDATED BY YOUR DISAPPOINTMENT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…HE INVITES IT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Deeper Challenge: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dream have you buried without Hope?”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645" y="173355"/>
            <a:ext cx="11628120" cy="5658485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LISTENS BEFORE HE CORRECTS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Notice this: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doesn’t interrupt them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doesn’t rebuke them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doesn’t shame them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LISTENS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lets them Pour Out their…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Confusion, Grief, Shattered Expectations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is a BETTER LISTENER than we are TALKERS.”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35" y="177165"/>
            <a:ext cx="10598785" cy="498221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WALKS INTO THE PLACES YOU WALK AWAY FROM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“They walked away from Jerusalem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place of prophecy, promise, and resurrection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But Jesus walked toward them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Disappointment Will Always Take You Farther…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…Than You Meant To Go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meets you on the road you never wanted to walk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meets you in the disappointment you didn’t choose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meets you in the heartbreak you didn’t expect.”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8197" y="1625221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54305"/>
            <a:ext cx="9264650" cy="628015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To Walk With Jesus In Disappointment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Here’s What This Story Teaches Us: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Bring Him your disappointment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Tell Him Your Truth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Stop Pretending you’re Okay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Him Walk with you in the Dark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Him hear your ‘I HAD HOPED’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Deeper Challenge: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would healing require you to confront?”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44145"/>
            <a:ext cx="9100185" cy="629539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ALTAR CALL 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“JESUS, WALK WITH ME IN MY DISAPPOINTMENT”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“If you’re Tired…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you’re Confused…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you’re Disappointed…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YOU’VE BEEN WALKING AWAY FROM HOPE…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This Altar is for you.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Come with your ‘I had hoped.’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Come with your Confusion.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Come with your Disappointment.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is walking Toward you.”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74625"/>
            <a:ext cx="10138410" cy="6512560"/>
          </a:xfrm>
          <a:solidFill>
            <a:schemeClr val="bg1"/>
          </a:solidFill>
        </p:spPr>
        <p:txBody>
          <a:bodyPr>
            <a:normAutofit fontScale="7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APPLICATION: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TO WALK WITH JESUS IN DISAPPOINTMENT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  <a:spcAft>
                <a:spcPts val="600"/>
              </a:spcAft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Bring Him your DISAPPOINTMENT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  <a:spcAft>
                <a:spcPts val="600"/>
              </a:spcAft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Tell Him your Truth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  <a:spcAft>
                <a:spcPts val="600"/>
              </a:spcAft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Stop pretending you’re Okay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  <a:spcAft>
                <a:spcPts val="600"/>
              </a:spcAft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Him walk with you in the Dark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  <a:spcAft>
                <a:spcPts val="600"/>
              </a:spcAft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Him hear your “I HAD HOPED”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Which of these steps is hardest for you right now?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Deeper Challenge: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would healing require you to confront?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animBg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345" y="409575"/>
            <a:ext cx="7602855" cy="4823460"/>
          </a:xfrm>
          <a:solidFill>
            <a:schemeClr val="bg1"/>
          </a:solidFill>
        </p:spPr>
        <p:txBody>
          <a:bodyPr>
            <a:normAutofit fontScale="900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Altar Call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“Lord, Raise What I Cannot Raise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Heal What I Cannot Heal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Restore What I Cannot Restore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Because You Live, I Can Live.”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13898"/>
            <a:ext cx="11600597" cy="622337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13898"/>
            <a:ext cx="11600597" cy="6223379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elderly women were eating breakfast in a restaurant one morning.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Ethel noticed something funny about Mabel's ear and she said, "Mabel, did you know you've got a suppository in your left ear?"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Mabel answered, "I have? A suppository?" She pulled it out &amp; stared at it. 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she said, "Ethel, I'm glad you saw this thing. Now I think I know where my hearing aid is."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13898"/>
            <a:ext cx="11600597" cy="622337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409433"/>
            <a:ext cx="11627893" cy="6250674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Slide Background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5129" name="Rectangle 51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122" name="Picture 2" descr="worship concert in a church woman raised hand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892"/>
          <a:stretch>
            <a:fillRect/>
          </a:stretch>
        </p:blipFill>
        <p:spPr bwMode="auto">
          <a:xfrm>
            <a:off x="-1" y="-1"/>
            <a:ext cx="11416413" cy="6858001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Overlay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558" y="1948171"/>
            <a:ext cx="4501057" cy="2661313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Edward Christian Church</a:t>
            </a: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58" y="4814201"/>
            <a:ext cx="4501056" cy="1306820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4/12/2026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746352" y="462886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13898"/>
            <a:ext cx="11600597" cy="622337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2157" y="2763748"/>
            <a:ext cx="6489843" cy="395555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Emmaus –the Broken Road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JESUS WALKS INTO 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DISAPPOINTMENT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1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24:13–24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55802" y="0"/>
            <a:ext cx="3483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3880" y="0"/>
            <a:ext cx="10358120" cy="6012180"/>
          </a:xfrm>
          <a:solidFill>
            <a:srgbClr val="FFFF00">
              <a:alpha val="90000"/>
            </a:srgb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WALK NOBODY WANTED TO TAKE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One of the most honest and heartbreaking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moments in the Resurrection Story.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Two disciples… walking down a Dusty Road…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 toward Jerusalem…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….  the Upper Room…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….  Revival…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….  BUT AWAY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Away From…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2">
              <a:lnSpc>
                <a:spcPct val="110000"/>
              </a:lnSpc>
            </a:pP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</a:t>
            </a:r>
            <a:endParaRPr lang="en-US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2">
              <a:lnSpc>
                <a:spcPct val="110000"/>
              </a:lnSpc>
            </a:pP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Expectation</a:t>
            </a:r>
            <a:endParaRPr lang="en-US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2">
              <a:lnSpc>
                <a:spcPct val="110000"/>
              </a:lnSpc>
            </a:pP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Everything they Believed God was Doing</a:t>
            </a:r>
            <a:endParaRPr lang="en-US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65" y="340995"/>
            <a:ext cx="11324590" cy="404495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They are walking toward a village “Emmaus”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Emmaus is not just a Place…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EMMAUS IS A DIRECTION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Disappointment can Redirect your Feet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Direction has Disappointment Pushed You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vert="horz" lIns="91440" tIns="45720" rIns="91440" bIns="45720" rtlCol="0">
        <a:normAutofit/>
      </a:bodyPr>
      <a:lstStyle>
        <a:defPPr marL="0" indent="0" algn="ctr">
          <a:lnSpc>
            <a:spcPct val="100000"/>
          </a:lnSpc>
          <a:buNone/>
          <a:defRPr b="1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vert="horz" lIns="91440" tIns="45720" rIns="91440" bIns="45720" rtlCol="0">
        <a:normAutofit/>
      </a:bodyPr>
      <a:lstStyle>
        <a:defPPr marL="0" indent="0" algn="ctr">
          <a:lnSpc>
            <a:spcPct val="100000"/>
          </a:lnSpc>
          <a:buNone/>
          <a:defRPr b="1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5411</Words>
  <Application>WPS Presentation</Application>
  <PresentationFormat>Widescreen</PresentationFormat>
  <Paragraphs>208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28</vt:i4>
      </vt:variant>
    </vt:vector>
  </HeadingPairs>
  <TitlesOfParts>
    <vt:vector size="45" baseType="lpstr">
      <vt:lpstr>Arial</vt:lpstr>
      <vt:lpstr>SimSun</vt:lpstr>
      <vt:lpstr>Wingdings</vt:lpstr>
      <vt:lpstr>Arial Rounded MT Bold</vt:lpstr>
      <vt:lpstr>Aptos</vt:lpstr>
      <vt:lpstr>Microsoft YaHei</vt:lpstr>
      <vt:lpstr>Arial Unicode MS</vt:lpstr>
      <vt:lpstr>Aptos Display</vt:lpstr>
      <vt:lpstr>Segoe UI Variable Display</vt:lpstr>
      <vt:lpstr>Segoe UI</vt:lpstr>
      <vt:lpstr>ADLaM Display</vt:lpstr>
      <vt:lpstr>Verdana</vt:lpstr>
      <vt:lpstr>Aptos</vt:lpstr>
      <vt:lpstr>Office Theme</vt:lpstr>
      <vt:lpstr>2_Office Theme</vt:lpstr>
      <vt:lpstr>1_Office Theme</vt:lpstr>
      <vt:lpstr>3_Office Theme</vt:lpstr>
      <vt:lpstr>PowerPoint 演示文稿</vt:lpstr>
      <vt:lpstr>PowerPoint 演示文稿</vt:lpstr>
      <vt:lpstr>PowerPoint 演示文稿</vt:lpstr>
      <vt:lpstr>Edward Christian Church</vt:lpstr>
      <vt:lpstr>PowerPoint 演示文稿</vt:lpstr>
      <vt:lpstr>PowerPoint 演示文稿</vt:lpstr>
      <vt:lpstr>Emmaus –the Broken Road  WHEN JESUS WALKS INTO  YOUR DISAPPOINTMENT part 1  Luke 24:13–24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174</cp:revision>
  <dcterms:created xsi:type="dcterms:W3CDTF">2026-03-14T13:38:00Z</dcterms:created>
  <dcterms:modified xsi:type="dcterms:W3CDTF">2026-04-12T20:49:51Z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0C2C6F6BE6874EBF88628FE3A9AE717A_13</vt:lpwstr>
  </property>
  <property fmtid="{D5CDD505-2E9C-101B-9397-08002B2CF9AE}" pid="3" name="KSOProductBuildVer">
    <vt:lpwstr>2057-12.2.0.23201</vt:lpwstr>
  </property>
</Properties>
</file>