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6"/>
  </p:notesMasterIdLst>
  <p:sldIdLst>
    <p:sldId id="673" r:id="rId5"/>
    <p:sldId id="652" r:id="rId6"/>
    <p:sldId id="256" r:id="rId7"/>
    <p:sldId id="708" r:id="rId8"/>
    <p:sldId id="653" r:id="rId9"/>
    <p:sldId id="707" r:id="rId10"/>
    <p:sldId id="654" r:id="rId11"/>
    <p:sldId id="706" r:id="rId12"/>
    <p:sldId id="257" r:id="rId13"/>
    <p:sldId id="705" r:id="rId14"/>
    <p:sldId id="258" r:id="rId15"/>
    <p:sldId id="704" r:id="rId17"/>
    <p:sldId id="259" r:id="rId18"/>
    <p:sldId id="703" r:id="rId19"/>
    <p:sldId id="260" r:id="rId20"/>
    <p:sldId id="702" r:id="rId21"/>
    <p:sldId id="261" r:id="rId22"/>
    <p:sldId id="701" r:id="rId23"/>
    <p:sldId id="269" r:id="rId24"/>
    <p:sldId id="700" r:id="rId25"/>
    <p:sldId id="270" r:id="rId26"/>
    <p:sldId id="699" r:id="rId27"/>
    <p:sldId id="271" r:id="rId28"/>
    <p:sldId id="698" r:id="rId29"/>
    <p:sldId id="267" r:id="rId30"/>
    <p:sldId id="697" r:id="rId31"/>
    <p:sldId id="656" r:id="rId32"/>
    <p:sldId id="696" r:id="rId33"/>
    <p:sldId id="658" r:id="rId34"/>
    <p:sldId id="695" r:id="rId35"/>
    <p:sldId id="659" r:id="rId36"/>
    <p:sldId id="694" r:id="rId37"/>
    <p:sldId id="660" r:id="rId38"/>
    <p:sldId id="693" r:id="rId39"/>
    <p:sldId id="657" r:id="rId40"/>
    <p:sldId id="692" r:id="rId41"/>
    <p:sldId id="268" r:id="rId42"/>
    <p:sldId id="689" r:id="rId43"/>
    <p:sldId id="690" r:id="rId44"/>
    <p:sldId id="691" r:id="rId45"/>
    <p:sldId id="686" r:id="rId46"/>
    <p:sldId id="68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68" y="26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0" Type="http://schemas.openxmlformats.org/officeDocument/2006/relationships/tableStyles" Target="tableStyles.xml"/><Relationship Id="rId5" Type="http://schemas.openxmlformats.org/officeDocument/2006/relationships/slide" Target="slides/slide1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DD3F9-D2A8-4289-B60B-CE0E77B85ED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587E-3565-42A5-8A83-262F8CB897E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587E-3565-42A5-8A83-262F8CB897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587E-3565-42A5-8A83-262F8CB897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587E-3565-42A5-8A83-262F8CB897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F587E-3565-42A5-8A83-262F8CB897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E1F41-26CE-4FB2-A63F-8F82C2FA13D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5FEC4-7A04-4693-8847-B0B899525E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4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55" y="702546"/>
            <a:ext cx="9041258" cy="55553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STORY DOESN’T END WITH DISAPPOINTMENT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walked with them in Pain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Now He reveals Himself in Power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Disappointment becomes Revelation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KEY THOUGHT: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doesn’t just walk with you 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OPENS YOUR EYES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Where have you SETTLED for walking with Jesus…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…but stopped expecting REVELATION?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315" y="1239520"/>
            <a:ext cx="9090660" cy="5485130"/>
          </a:xfrm>
          <a:solidFill>
            <a:schemeClr val="bg1"/>
          </a:solidFill>
        </p:spPr>
        <p:txBody>
          <a:bodyPr>
            <a:normAutofit fontScale="825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REFRAMES YOUR STORY WITH SCRIPTURE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Beginning With Moses…”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Gives Them A Biblical Lens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Shows Purpose In Pain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Scripture Heals The Mind Before It Heals The Moment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Are you letting Scripture INTERPRET YOUR PAIN,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or is your PAIN INTERPRETING SCRIPTURE?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" y="409575"/>
            <a:ext cx="11417300" cy="416306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BACK OF THE TAPESTRY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Back Looks Chaotic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Front Reveals the Design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Scripture Flips Your Story Over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Part Of Your Story Looks Chaotic From The Wrong Side?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640" y="465097"/>
            <a:ext cx="10342651" cy="51737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LET SCRIPTURE REWRITE YOUR NARRATIVE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Cross Wasn’t Failure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Silence Wasn’t Abandonment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Tomb Wasn’t The 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Lie is Scripture trying to Correct in You?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DEEPER CHALLENGE: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TRUTH HAVE YOU BEEN RESISTING Because Pain Told You a DIFFERENT STORY?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85" y="136525"/>
            <a:ext cx="11300460" cy="5083810"/>
          </a:xfrm>
          <a:solidFill>
            <a:schemeClr val="bg1">
              <a:alpha val="97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STAYS WHERE HE’S WANTED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Acts Like He’s Going Farther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Urge Him: “Stay With Us”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Hunger Invites Habitation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Walks With Everyone…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..But He Stays W- The Hungry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Is your hunger strong enough to make Him stay?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313898"/>
            <a:ext cx="11600597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49860"/>
            <a:ext cx="11456670" cy="5603240"/>
          </a:xfrm>
          <a:solidFill>
            <a:schemeClr val="bg1"/>
          </a:solidFill>
        </p:spPr>
        <p:txBody>
          <a:bodyPr>
            <a:normAutofit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REVEALS HIMSELF IN THE BREAKING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Bread Blessed, Broken, Given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Eyes Opened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10000"/>
              </a:lnSpc>
              <a:spcBef>
                <a:spcPts val="600"/>
              </a:spcBef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Revelation Through Brokenness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Some Revelations Only Come THROUGH BREAKING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Breaking Have You Been TRYING TO AVOID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…That God Is TRYING TO USE?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0" y="122555"/>
            <a:ext cx="7703185" cy="54679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SEED THAT MUST BREAK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Seed Must BREAK OPEN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1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Before Life Can COME OUT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Breaking is not Destruction…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…it is TRANSFORMATION.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new life is trapped inside a shell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…God is trying to break?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400693"/>
            <a:ext cx="8936193" cy="616449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BREAKING IS NOT THE END…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RELEASES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REVEALS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TRANSFORMS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is God breaking to open your eyes?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DEEPER CHALLENGE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if the breaking you FEAR is…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…the BREAKTHROUGH you prayed for?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36" y="173127"/>
            <a:ext cx="11627893" cy="6011915"/>
          </a:xfrm>
          <a:solidFill>
            <a:schemeClr val="bg1">
              <a:alpha val="90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WHEN JESUS OPENS YOUR EYES….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….YOUR FEET CHANGE DIRECTION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return to Jerusalem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Same road, NEW FIRE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Same path, NEW PURPOSE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INSIGHT: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Revelation produces MOVEMENT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direction needs to CHANGE now…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…that you see DIFFERENTLY?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12" y="177228"/>
            <a:ext cx="10347049" cy="55968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CHANGE YOUR DIRECTION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 back to the PLACE HOPE DIED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 back with fire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 back with testimony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Where is God calling you to RETURN WITH RENEWED VISION?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DEEPER CHALLENGE: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unfinished assignment is waiting…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…for the “NEW YOU” TO RETURN?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55802" y="0"/>
            <a:ext cx="34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54305"/>
            <a:ext cx="10414635" cy="51784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HOW TO WALK WITH JESUS AFTER REVELATION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Let Scripture RESHAPE Your PERSPECTIVE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Invite Him to Stay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Embrace the Breaking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Let Him Open Your Eyes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Return to Purpose with Fire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Revelation without movement becomes religion…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…where do you NEED TO MOVE?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/>
            <a:endParaRPr lang="en-US" dirty="0"/>
          </a:p>
          <a:p>
            <a:pPr marL="0" indent="0" algn="ctr">
              <a:lnSpc>
                <a:spcPct val="100000"/>
              </a:lnSpc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43839"/>
            <a:ext cx="9100450" cy="59140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ALTAR CALL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“JESUS, OPEN MY EYES AGAIN.”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those who need: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Clarity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Direction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Fire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Revelation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Renewal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INVITATION: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Come Hungry - Come Ready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DEEPER CHALLENGE: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 is passing by, will you ask Him to stay?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174625"/>
            <a:ext cx="11287760" cy="47974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ALTAR CALL PRAYER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Jesus, STAY With Me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BREAK What Needs BREAKING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OPEN My Eyes.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 My HEART On Fire.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Send Me BACK With PURPOSE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Will You Do Differently ONCE YOUR EYES OPEN?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animBg="1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2935" y="409575"/>
            <a:ext cx="8724265" cy="484060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Altar Call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Lord, Raise What I Cannot Raise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Heal What I Cannot Heal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Restore What I Cannot Restore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Because You Live, I Can Live.”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409433"/>
            <a:ext cx="11627893" cy="625067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8197" y="1625221"/>
            <a:ext cx="5091834" cy="5334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 We Are Not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0" y="457200"/>
            <a:ext cx="8212540" cy="526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157" y="2019301"/>
            <a:ext cx="6489843" cy="4700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Emmaus –the Broken Road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OPENS YOUR EYES AGAIN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changes everything</a:t>
            </a:r>
            <a:r>
              <a:rPr lang="en-US" i="1" dirty="0"/>
              <a:t>.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24:13–24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55802" y="0"/>
            <a:ext cx="34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746352" y="462886"/>
            <a:ext cx="6413898" cy="5257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313898"/>
            <a:ext cx="11600597" cy="6223379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Lawyer: "Well Barney, so you want me to defend you? Have you got any money?"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Barney: "No sir. 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ain't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got no money, but I do got a 1928 Ford Car!"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Lawyer: "Well you can raise money on that. Now let's see, just what do they accuse you of stealing?"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Barney: "A 1928 Ford Car."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&gt;&gt;&gt;Today's Thot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talk to myself, because sometimes I need expert advice.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830" y="0"/>
            <a:ext cx="8853170" cy="6367780"/>
          </a:xfrm>
          <a:solidFill>
            <a:srgbClr val="FFFF00">
              <a:alpha val="90000"/>
            </a:srgbClr>
          </a:solidFill>
        </p:spPr>
        <p:txBody>
          <a:bodyPr>
            <a:normAutofit fontScale="725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WALK NOBODY WANTED TO TAKE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One of the most honest and heartbreaking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moments in the Resurrection Story.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Two disciples… walking down a Dusty Road…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toward Jerusalem…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….  the Upper Room…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….  Revival…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….  BUT AWAY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Away From…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10000"/>
              </a:lnSpc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Hope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10000"/>
              </a:lnSpc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Expectation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2">
              <a:lnSpc>
                <a:spcPct val="110000"/>
              </a:lnSpc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Everything they Believed God was Doing</a:t>
            </a:r>
            <a:endParaRPr 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165" y="340995"/>
            <a:ext cx="9552305" cy="514985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are walking toward a village “Emmaus”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Emmaus is not just a Place…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EMMAUS IS A DIRECTION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Application: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Disappointment can Redirect your Feet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Direction has Disappointment Pushed You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4595</Words>
  <Application>WPS Presentation</Application>
  <PresentationFormat>Widescreen</PresentationFormat>
  <Paragraphs>195</Paragraphs>
  <Slides>42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Arial</vt:lpstr>
      <vt:lpstr>SimSun</vt:lpstr>
      <vt:lpstr>Wingdings</vt:lpstr>
      <vt:lpstr>Arial Rounded MT Bold</vt:lpstr>
      <vt:lpstr>ADLaM Display</vt:lpstr>
      <vt:lpstr>Verdana</vt:lpstr>
      <vt:lpstr>Microsoft YaHei</vt:lpstr>
      <vt:lpstr>Arial Unicode MS</vt:lpstr>
      <vt:lpstr>Aptos Display</vt:lpstr>
      <vt:lpstr>Segoe UI Variable Display</vt:lpstr>
      <vt:lpstr>Aptos</vt:lpstr>
      <vt:lpstr>Segoe UI</vt:lpstr>
      <vt:lpstr>Office Theme</vt:lpstr>
      <vt:lpstr>2_Office Theme</vt:lpstr>
      <vt:lpstr>1_Office Theme</vt:lpstr>
      <vt:lpstr>PowerPoint 演示文稿</vt:lpstr>
      <vt:lpstr>PowerPoint 演示文稿</vt:lpstr>
      <vt:lpstr>Emmaus –the Broken Road part 2  WHEN JESUS OPENS YOUR EYES AGAIN Revelation changes everything.  Luke 24:13–24</vt:lpstr>
      <vt:lpstr>Emmaus –the Broken Road part 2  WHEN JESUS OPENS YOUR EYES AGAIN Revelation changes everything.  Luke 24:13–24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181</cp:revision>
  <dcterms:created xsi:type="dcterms:W3CDTF">2026-03-14T13:38:00Z</dcterms:created>
  <dcterms:modified xsi:type="dcterms:W3CDTF">2026-04-19T20:07:53Z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F8BFC8CB93D4487E9C37D15125A3E60D_13</vt:lpwstr>
  </property>
  <property fmtid="{D5CDD505-2E9C-101B-9397-08002B2CF9AE}" pid="3" name="KSOProductBuildVer">
    <vt:lpwstr>2057-12.2.0.23202</vt:lpwstr>
  </property>
</Properties>
</file>