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0.svg" ContentType="image/svg+xml"/>
  <Override PartName="/ppt/media/image12.svg" ContentType="image/svg+xml"/>
  <Override PartName="/ppt/media/image2.svg" ContentType="image/svg+xml"/>
  <Override PartName="/ppt/media/image4.svg" ContentType="image/svg+xml"/>
  <Override PartName="/ppt/media/image6.svg" ContentType="image/svg+xml"/>
  <Override PartName="/ppt/media/image8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50" r:id="rId3"/>
    <p:sldMasterId id="2147483662" r:id="rId4"/>
  </p:sldMasterIdLst>
  <p:notesMasterIdLst>
    <p:notesMasterId r:id="rId6"/>
  </p:notesMasterIdLst>
  <p:sldIdLst>
    <p:sldId id="257" r:id="rId5"/>
    <p:sldId id="258" r:id="rId7"/>
    <p:sldId id="259" r:id="rId8"/>
    <p:sldId id="261" r:id="rId9"/>
    <p:sldId id="262" r:id="rId10"/>
    <p:sldId id="264" r:id="rId11"/>
    <p:sldId id="266" r:id="rId12"/>
    <p:sldId id="267" r:id="rId13"/>
    <p:sldId id="268" r:id="rId14"/>
    <p:sldId id="269" r:id="rId15"/>
    <p:sldId id="270" r:id="rId16"/>
    <p:sldId id="280" r:id="rId17"/>
    <p:sldId id="272" r:id="rId18"/>
    <p:sldId id="273" r:id="rId19"/>
    <p:sldId id="275" r:id="rId20"/>
    <p:sldId id="281" r:id="rId21"/>
    <p:sldId id="277" r:id="rId22"/>
    <p:sldId id="278" r:id="rId23"/>
    <p:sldId id="279" r:id="rId24"/>
    <p:sldId id="699" r:id="rId25"/>
    <p:sldId id="700" r:id="rId26"/>
    <p:sldId id="701" r:id="rId27"/>
    <p:sldId id="651" r:id="rId2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3" d="100"/>
          <a:sy n="83" d="100"/>
        </p:scale>
        <p:origin x="76" y="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29" Type="http://schemas.openxmlformats.org/officeDocument/2006/relationships/presProps" Target="presProps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0" Type="http://schemas.openxmlformats.org/officeDocument/2006/relationships/slide" Target="slides/slide15.xml"/><Relationship Id="rId2" Type="http://schemas.openxmlformats.org/officeDocument/2006/relationships/theme" Target="theme/theme1.xml"/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1F41-26CE-4FB2-A63F-8F82C2FA13D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FEC4-7A04-4693-8847-B0B899525E8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1F41-26CE-4FB2-A63F-8F82C2FA13D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FEC4-7A04-4693-8847-B0B899525E8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1F41-26CE-4FB2-A63F-8F82C2FA13D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FEC4-7A04-4693-8847-B0B899525E8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F861-6890-40AA-80DA-AFB509C3B33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56941-E499-4E8F-9EA0-1BE6D62862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F861-6890-40AA-80DA-AFB509C3B33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56941-E499-4E8F-9EA0-1BE6D62862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F861-6890-40AA-80DA-AFB509C3B33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56941-E499-4E8F-9EA0-1BE6D62862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F861-6890-40AA-80DA-AFB509C3B33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56941-E499-4E8F-9EA0-1BE6D62862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F861-6890-40AA-80DA-AFB509C3B33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56941-E499-4E8F-9EA0-1BE6D62862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F861-6890-40AA-80DA-AFB509C3B33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56941-E499-4E8F-9EA0-1BE6D62862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F861-6890-40AA-80DA-AFB509C3B33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56941-E499-4E8F-9EA0-1BE6D62862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1F41-26CE-4FB2-A63F-8F82C2FA13D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FEC4-7A04-4693-8847-B0B899525E8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F861-6890-40AA-80DA-AFB509C3B33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56941-E499-4E8F-9EA0-1BE6D62862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F861-6890-40AA-80DA-AFB509C3B33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56941-E499-4E8F-9EA0-1BE6D62862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F861-6890-40AA-80DA-AFB509C3B33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56941-E499-4E8F-9EA0-1BE6D62862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F861-6890-40AA-80DA-AFB509C3B33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56941-E499-4E8F-9EA0-1BE6D628626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1F41-26CE-4FB2-A63F-8F82C2FA13D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FEC4-7A04-4693-8847-B0B899525E8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1F41-26CE-4FB2-A63F-8F82C2FA13D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FEC4-7A04-4693-8847-B0B899525E8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1F41-26CE-4FB2-A63F-8F82C2FA13D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FEC4-7A04-4693-8847-B0B899525E8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1F41-26CE-4FB2-A63F-8F82C2FA13D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FEC4-7A04-4693-8847-B0B899525E8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1F41-26CE-4FB2-A63F-8F82C2FA13D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FEC4-7A04-4693-8847-B0B899525E8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1F41-26CE-4FB2-A63F-8F82C2FA13D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FEC4-7A04-4693-8847-B0B899525E8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1F41-26CE-4FB2-A63F-8F82C2FA13D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FEC4-7A04-4693-8847-B0B899525E8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0.xml"/><Relationship Id="rId8" Type="http://schemas.openxmlformats.org/officeDocument/2006/relationships/slideLayout" Target="../slideLayouts/slideLayout9.xml"/><Relationship Id="rId7" Type="http://schemas.openxmlformats.org/officeDocument/2006/relationships/slideLayout" Target="../slideLayouts/slideLayout8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9E1F41-26CE-4FB2-A63F-8F82C2FA13D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35FEC4-7A04-4693-8847-B0B899525E8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EDF861-6890-40AA-80DA-AFB509C3B33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E56941-E499-4E8F-9EA0-1BE6D628626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6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2.svg"/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svg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28650" y="3612653"/>
            <a:ext cx="43160" cy="43160"/>
          </a:xfrm>
          <a:prstGeom prst="ellipse">
            <a:avLst/>
          </a:prstGeom>
          <a:solidFill>
            <a:srgbClr val="D4A843"/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28650" y="3984426"/>
            <a:ext cx="43160" cy="43160"/>
          </a:xfrm>
          <a:prstGeom prst="ellipse">
            <a:avLst/>
          </a:prstGeom>
          <a:solidFill>
            <a:srgbClr val="D4A843"/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28650" y="4356199"/>
            <a:ext cx="43160" cy="43160"/>
          </a:xfrm>
          <a:prstGeom prst="ellipse">
            <a:avLst/>
          </a:prstGeom>
          <a:solidFill>
            <a:srgbClr val="D4A843"/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628650" y="4727971"/>
            <a:ext cx="43160" cy="43160"/>
          </a:xfrm>
          <a:prstGeom prst="ellipse">
            <a:avLst/>
          </a:prstGeom>
          <a:solidFill>
            <a:srgbClr val="D4A843"/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628650" y="5099744"/>
            <a:ext cx="43160" cy="43160"/>
          </a:xfrm>
          <a:prstGeom prst="ellipse">
            <a:avLst/>
          </a:prstGeom>
          <a:solidFill>
            <a:srgbClr val="D4A843"/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00050" y="714970"/>
            <a:ext cx="13841" cy="3999309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20000">
                <a:srgbClr val="D4A843">
                  <a:alpha val="20000"/>
                </a:srgbClr>
              </a:gs>
              <a:gs pos="80000">
                <a:srgbClr val="D4A843">
                  <a:alpha val="15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571500" y="342900"/>
            <a:ext cx="8401050" cy="533251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4200"/>
              </a:lnSpc>
              <a:buNone/>
            </a:pPr>
            <a:r>
              <a:rPr lang="en-US" sz="2800" b="1" kern="0" spc="230" dirty="0">
                <a:solidFill>
                  <a:srgbClr val="D4A843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   A PSALM FOR A SHAKING WORLD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571500" y="1041006"/>
            <a:ext cx="8561070" cy="36001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835"/>
              </a:lnSpc>
              <a:buNone/>
            </a:pPr>
            <a:r>
              <a:rPr lang="en-US" sz="21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Psalm 46 is not a quiet psalm</a:t>
            </a:r>
            <a:endParaRPr lang="en-US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 12"/>
          <p:cNvSpPr/>
          <p:nvPr/>
        </p:nvSpPr>
        <p:spPr>
          <a:xfrm>
            <a:off x="571500" y="1453897"/>
            <a:ext cx="8561070" cy="36001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835"/>
              </a:lnSpc>
              <a:buNone/>
            </a:pPr>
            <a:r>
              <a:rPr lang="en-US" sz="2100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It is not a peaceful psalm</a:t>
            </a:r>
            <a:endParaRPr lang="en-US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 13"/>
          <p:cNvSpPr/>
          <p:nvPr/>
        </p:nvSpPr>
        <p:spPr>
          <a:xfrm>
            <a:off x="571500" y="1827878"/>
            <a:ext cx="8561070" cy="418951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3300"/>
              </a:lnSpc>
              <a:buNone/>
            </a:pPr>
            <a:r>
              <a:rPr lang="en-US" sz="2200" i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It is not a psalm written from a hammock with sweet tea in hand</a:t>
            </a:r>
            <a:endParaRPr lang="en-US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 14"/>
          <p:cNvSpPr/>
          <p:nvPr/>
        </p:nvSpPr>
        <p:spPr>
          <a:xfrm>
            <a:off x="571500" y="2299704"/>
            <a:ext cx="8561070" cy="36001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835"/>
              </a:lnSpc>
              <a:buNone/>
            </a:pPr>
            <a:r>
              <a:rPr lang="en-US" sz="2100" b="1" dirty="0">
                <a:solidFill>
                  <a:srgbClr val="F2E8D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It is a Psalm written in the middle of chaos</a:t>
            </a:r>
            <a:endParaRPr lang="en-US" sz="2100" dirty="0"/>
          </a:p>
        </p:txBody>
      </p:sp>
      <p:sp>
        <p:nvSpPr>
          <p:cNvPr id="17" name="Text 15"/>
          <p:cNvSpPr/>
          <p:nvPr/>
        </p:nvSpPr>
        <p:spPr>
          <a:xfrm>
            <a:off x="571500" y="2790071"/>
            <a:ext cx="8561070" cy="418951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3300"/>
              </a:lnSpc>
              <a:buNone/>
            </a:pPr>
            <a:r>
              <a:rPr lang="en-US" sz="2200" b="1" dirty="0">
                <a:solidFill>
                  <a:srgbClr val="D4A843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It is a Psalm for: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772120" y="3294089"/>
            <a:ext cx="8346406" cy="33025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00" dirty="0">
                <a:solidFill>
                  <a:srgbClr val="F2E8D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When the ground under you gives way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772120" y="3639921"/>
            <a:ext cx="8346406" cy="33025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00" dirty="0">
                <a:solidFill>
                  <a:srgbClr val="F2E8D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When the mountains fall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772120" y="3972784"/>
            <a:ext cx="8346406" cy="33025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00" dirty="0">
                <a:solidFill>
                  <a:srgbClr val="F2E8D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When the waters roar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772120" y="4318617"/>
            <a:ext cx="8346406" cy="33025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00" dirty="0">
                <a:solidFill>
                  <a:srgbClr val="F2E8D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When nations rage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772120" y="4670934"/>
            <a:ext cx="8346406" cy="33025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00" dirty="0">
                <a:solidFill>
                  <a:srgbClr val="F2E8D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When your heart is overwhelmed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772120" y="5328047"/>
            <a:ext cx="8346406" cy="33025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00" dirty="0">
                <a:solidFill>
                  <a:srgbClr val="F2E8D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When your mind is racing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772120" y="5699820"/>
            <a:ext cx="8346406" cy="33025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00" dirty="0">
                <a:solidFill>
                  <a:srgbClr val="F2E8D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When your life feels unstable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0" y="0"/>
            <a:ext cx="9144000" cy="21580"/>
          </a:xfrm>
          <a:prstGeom prst="rect">
            <a:avLst/>
          </a:prstGeom>
          <a:gradFill rotWithShape="1">
            <a:gsLst>
              <a:gs pos="5000">
                <a:srgbClr val="000000">
                  <a:alpha val="0"/>
                </a:srgbClr>
              </a:gs>
              <a:gs pos="30000">
                <a:srgbClr val="D4A843"/>
              </a:gs>
              <a:gs pos="70000">
                <a:srgbClr val="D4A843"/>
              </a:gs>
              <a:gs pos="95000">
                <a:srgbClr val="000000">
                  <a:alpha val="0"/>
                </a:srgbClr>
              </a:gs>
            </a:gsLst>
            <a:lin ang="0" scaled="1"/>
          </a:gra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3"/>
          <p:cNvSpPr/>
          <p:nvPr/>
        </p:nvSpPr>
        <p:spPr>
          <a:xfrm>
            <a:off x="3013950" y="1354824"/>
            <a:ext cx="1744176" cy="215205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marL="0" indent="0" algn="l">
              <a:lnSpc>
                <a:spcPts val="1695"/>
              </a:lnSpc>
              <a:spcAft>
                <a:spcPts val="2250"/>
              </a:spcAft>
              <a:buNone/>
            </a:pPr>
            <a:r>
              <a:rPr lang="en-US" sz="3200" b="1" kern="0" spc="340" dirty="0">
                <a:solidFill>
                  <a:srgbClr val="D4A843">
                    <a:alpha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CHALLENGE #3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4"/>
          <p:cNvSpPr/>
          <p:nvPr/>
        </p:nvSpPr>
        <p:spPr>
          <a:xfrm>
            <a:off x="299677" y="2436089"/>
            <a:ext cx="8506225" cy="827291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3105"/>
              </a:lnSpc>
              <a:buNone/>
            </a:pPr>
            <a:r>
              <a:rPr lang="en-US" sz="28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Where have you been trying to be your own savior</a:t>
            </a:r>
            <a:endParaRPr lang="en-US" sz="2800" b="1" dirty="0">
              <a:solidFill>
                <a:srgbClr val="F2E8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  <a:p>
            <a:pPr marL="0" indent="0" algn="ctr">
              <a:lnSpc>
                <a:spcPts val="3105"/>
              </a:lnSpc>
              <a:buNone/>
            </a:pPr>
            <a:r>
              <a:rPr lang="en-US" sz="28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instead of letting GOD STEP IN?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4"/>
          <p:cNvSpPr/>
          <p:nvPr/>
        </p:nvSpPr>
        <p:spPr>
          <a:xfrm>
            <a:off x="2593691" y="476399"/>
            <a:ext cx="3956469" cy="34290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2700"/>
              </a:lnSpc>
              <a:spcAft>
                <a:spcPts val="450"/>
              </a:spcAft>
              <a:buNone/>
            </a:pPr>
            <a:r>
              <a:rPr lang="en-US" sz="3200" b="1" kern="0" spc="170" dirty="0">
                <a:solidFill>
                  <a:srgbClr val="F2E8D5"/>
                </a:solidFill>
                <a:effectLst>
                  <a:glow rad="536574">
                    <a:srgbClr val="D4A843">
                      <a:alpha val="6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THE DIVINE INTERRUPTION</a:t>
            </a:r>
            <a:endParaRPr lang="en-US" sz="3200" dirty="0">
              <a:effectLst>
                <a:glow rad="536574">
                  <a:srgbClr val="D4A843">
                    <a:alpha val="6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5"/>
          <p:cNvSpPr/>
          <p:nvPr/>
        </p:nvSpPr>
        <p:spPr>
          <a:xfrm>
            <a:off x="4025369" y="876449"/>
            <a:ext cx="1093262" cy="21520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95"/>
              </a:lnSpc>
              <a:spcAft>
                <a:spcPts val="1580"/>
              </a:spcAft>
              <a:buNone/>
            </a:pPr>
            <a:r>
              <a:rPr lang="en-US" sz="2800" kern="0" spc="110" dirty="0">
                <a:solidFill>
                  <a:srgbClr val="8899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PSALM 46:10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 6"/>
          <p:cNvSpPr/>
          <p:nvPr/>
        </p:nvSpPr>
        <p:spPr>
          <a:xfrm>
            <a:off x="4286250" y="1292275"/>
            <a:ext cx="571500" cy="13841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50000">
                <a:srgbClr val="D4A843"/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7"/>
          <p:cNvSpPr/>
          <p:nvPr/>
        </p:nvSpPr>
        <p:spPr>
          <a:xfrm>
            <a:off x="576303" y="1228734"/>
            <a:ext cx="8106655" cy="495999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2800" b="1" dirty="0">
                <a:solidFill>
                  <a:srgbClr val="8899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Now We Reach The Heart Of The Psalm — </a:t>
            </a:r>
            <a:endParaRPr lang="en-US" sz="2800" b="1" dirty="0">
              <a:solidFill>
                <a:srgbClr val="8899B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ctr">
              <a:lnSpc>
                <a:spcPts val="1860"/>
              </a:lnSpc>
              <a:spcAft>
                <a:spcPts val="1800"/>
              </a:spcAft>
              <a:buNone/>
            </a:pPr>
            <a:r>
              <a:rPr lang="en-US" sz="2800" b="1" dirty="0">
                <a:solidFill>
                  <a:srgbClr val="8899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Verse We Quote But Rarely Understand</a:t>
            </a:r>
            <a:r>
              <a:rPr lang="en-US" sz="2400" dirty="0">
                <a:solidFill>
                  <a:srgbClr val="8899B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.</a:t>
            </a:r>
            <a:endParaRPr lang="en-US" sz="2400" dirty="0"/>
          </a:p>
        </p:txBody>
      </p:sp>
      <p:sp>
        <p:nvSpPr>
          <p:cNvPr id="11" name="Text 8"/>
          <p:cNvSpPr/>
          <p:nvPr/>
        </p:nvSpPr>
        <p:spPr>
          <a:xfrm>
            <a:off x="2590984" y="2221706"/>
            <a:ext cx="3961884" cy="327422"/>
          </a:xfrm>
          <a:prstGeom prst="rect">
            <a:avLst/>
          </a:prstGeom>
          <a:noFill/>
        </p:spPr>
        <p:txBody>
          <a:bodyPr wrap="none" lIns="143510" tIns="0" rIns="143510" bIns="0" rtlCol="0" anchor="t"/>
          <a:lstStyle/>
          <a:p>
            <a:pPr marL="0" indent="0" algn="ctr">
              <a:lnSpc>
                <a:spcPts val="2580"/>
              </a:lnSpc>
              <a:spcAft>
                <a:spcPts val="2140"/>
              </a:spcAft>
              <a:buNone/>
            </a:pPr>
            <a:r>
              <a:rPr lang="en-US" sz="2400" i="1" dirty="0">
                <a:solidFill>
                  <a:srgbClr val="D4A843"/>
                </a:solidFill>
                <a:effectLst>
                  <a:glow rad="714375">
                    <a:srgbClr val="D4A843">
                      <a:alpha val="75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"</a:t>
            </a:r>
            <a:r>
              <a:rPr lang="en-US" sz="2800" i="1" dirty="0">
                <a:solidFill>
                  <a:srgbClr val="D4A843"/>
                </a:solidFill>
                <a:effectLst>
                  <a:glow rad="714375">
                    <a:srgbClr val="D4A843">
                      <a:alpha val="75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BE STILL, and KNOW that I AM GOD."</a:t>
            </a:r>
            <a:endParaRPr lang="en-US" sz="2400" dirty="0">
              <a:effectLst>
                <a:glow rad="714375">
                  <a:srgbClr val="D4A843">
                    <a:alpha val="75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 10"/>
          <p:cNvSpPr/>
          <p:nvPr/>
        </p:nvSpPr>
        <p:spPr>
          <a:xfrm>
            <a:off x="4393555" y="3122414"/>
            <a:ext cx="356741" cy="13841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50000">
                <a:srgbClr val="D4A843"/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1"/>
          <p:cNvSpPr/>
          <p:nvPr/>
        </p:nvSpPr>
        <p:spPr>
          <a:xfrm>
            <a:off x="3672356" y="3023398"/>
            <a:ext cx="1761039" cy="239911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1890"/>
              </a:lnSpc>
              <a:spcAft>
                <a:spcPts val="560"/>
              </a:spcAft>
              <a:buNone/>
            </a:pPr>
            <a:r>
              <a:rPr lang="en-US" sz="2800" b="1" dirty="0">
                <a:solidFill>
                  <a:srgbClr val="F2E8D5">
                    <a:alpha val="92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This is not a WHISPER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 12"/>
          <p:cNvSpPr/>
          <p:nvPr/>
        </p:nvSpPr>
        <p:spPr>
          <a:xfrm>
            <a:off x="3555035" y="3429327"/>
            <a:ext cx="2033781" cy="239911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1890"/>
              </a:lnSpc>
              <a:spcAft>
                <a:spcPts val="560"/>
              </a:spcAft>
              <a:buNone/>
            </a:pPr>
            <a:r>
              <a:rPr lang="en-US" sz="2800" b="1" dirty="0">
                <a:solidFill>
                  <a:srgbClr val="F2E8D5">
                    <a:alpha val="92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This is not a SUGGESTION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 13"/>
          <p:cNvSpPr/>
          <p:nvPr/>
        </p:nvSpPr>
        <p:spPr>
          <a:xfrm>
            <a:off x="3198793" y="3986659"/>
            <a:ext cx="2746415" cy="239911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1890"/>
              </a:lnSpc>
              <a:spcAft>
                <a:spcPts val="1580"/>
              </a:spcAft>
              <a:buNone/>
            </a:pPr>
            <a:r>
              <a:rPr lang="en-US" sz="2800" b="1" dirty="0">
                <a:solidFill>
                  <a:srgbClr val="F2E8D5">
                    <a:alpha val="92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This is not a MEDITATION EXERCISE.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4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2"/>
          <p:cNvSpPr/>
          <p:nvPr/>
        </p:nvSpPr>
        <p:spPr>
          <a:xfrm>
            <a:off x="457200" y="1575911"/>
            <a:ext cx="57150" cy="57150"/>
          </a:xfrm>
          <a:prstGeom prst="ellipse">
            <a:avLst/>
          </a:prstGeom>
          <a:solidFill>
            <a:srgbClr val="D4A843"/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3"/>
          <p:cNvSpPr/>
          <p:nvPr/>
        </p:nvSpPr>
        <p:spPr>
          <a:xfrm>
            <a:off x="457200" y="1850648"/>
            <a:ext cx="57150" cy="57150"/>
          </a:xfrm>
          <a:prstGeom prst="ellipse">
            <a:avLst/>
          </a:prstGeom>
          <a:solidFill>
            <a:srgbClr val="D4A843"/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4"/>
          <p:cNvSpPr/>
          <p:nvPr/>
        </p:nvSpPr>
        <p:spPr>
          <a:xfrm>
            <a:off x="457200" y="2125385"/>
            <a:ext cx="57150" cy="57150"/>
          </a:xfrm>
          <a:prstGeom prst="ellipse">
            <a:avLst/>
          </a:prstGeom>
          <a:solidFill>
            <a:srgbClr val="D4A843"/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5"/>
          <p:cNvSpPr/>
          <p:nvPr/>
        </p:nvSpPr>
        <p:spPr>
          <a:xfrm>
            <a:off x="457200" y="2400121"/>
            <a:ext cx="57150" cy="57150"/>
          </a:xfrm>
          <a:prstGeom prst="ellipse">
            <a:avLst/>
          </a:prstGeom>
          <a:solidFill>
            <a:srgbClr val="D4A843"/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457200" y="2674858"/>
            <a:ext cx="57150" cy="57150"/>
          </a:xfrm>
          <a:prstGeom prst="ellipse">
            <a:avLst/>
          </a:prstGeom>
          <a:solidFill>
            <a:srgbClr val="D4A843"/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9"/>
          <p:cNvSpPr/>
          <p:nvPr/>
        </p:nvSpPr>
        <p:spPr>
          <a:xfrm>
            <a:off x="1430444" y="952141"/>
            <a:ext cx="3206115" cy="13900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095"/>
              </a:lnSpc>
              <a:buNone/>
            </a:pPr>
            <a:r>
              <a:rPr lang="en-US" sz="2800" b="1" i="1" kern="0" spc="20" dirty="0">
                <a:solidFill>
                  <a:srgbClr val="8899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Candara" panose="020E0502030303020204" pitchFamily="34" charset="-122"/>
                <a:cs typeface="Candara" panose="020E0502030303020204" pitchFamily="34" charset="-120"/>
              </a:rPr>
              <a:t>“cause yourselves to let go</a:t>
            </a:r>
            <a:r>
              <a:rPr lang="en-US" sz="2400" b="1" i="1" kern="0" spc="20" dirty="0">
                <a:solidFill>
                  <a:srgbClr val="8899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Candara" panose="020E0502030303020204" pitchFamily="34" charset="-122"/>
                <a:cs typeface="Candara" panose="020E0502030303020204" pitchFamily="34" charset="-120"/>
              </a:rPr>
              <a:t>"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 10"/>
          <p:cNvSpPr/>
          <p:nvPr/>
        </p:nvSpPr>
        <p:spPr>
          <a:xfrm>
            <a:off x="614660" y="1437535"/>
            <a:ext cx="830178" cy="203746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2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Candara" panose="020E0502030303020204" pitchFamily="34" charset="-122"/>
                <a:cs typeface="Candara" panose="020E0502030303020204" pitchFamily="34" charset="-120"/>
              </a:rPr>
              <a:t>Stop fighting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 11"/>
          <p:cNvSpPr/>
          <p:nvPr/>
        </p:nvSpPr>
        <p:spPr>
          <a:xfrm>
            <a:off x="614660" y="1719956"/>
            <a:ext cx="1294790" cy="203746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Candara" panose="020E0502030303020204" pitchFamily="34" charset="-122"/>
                <a:cs typeface="Candara" panose="020E0502030303020204" pitchFamily="34" charset="-120"/>
              </a:rPr>
              <a:t>Drop your weapons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 12"/>
          <p:cNvSpPr/>
          <p:nvPr/>
        </p:nvSpPr>
        <p:spPr>
          <a:xfrm>
            <a:off x="614660" y="2048481"/>
            <a:ext cx="1220138" cy="203746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Candara" panose="020E0502030303020204" pitchFamily="34" charset="-122"/>
                <a:cs typeface="Candara" panose="020E0502030303020204" pitchFamily="34" charset="-120"/>
              </a:rPr>
              <a:t>Let your hands fall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 13"/>
          <p:cNvSpPr/>
          <p:nvPr/>
        </p:nvSpPr>
        <p:spPr>
          <a:xfrm>
            <a:off x="614660" y="2377005"/>
            <a:ext cx="946086" cy="203746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Candara" panose="020E0502030303020204" pitchFamily="34" charset="-122"/>
                <a:cs typeface="Candara" panose="020E0502030303020204" pitchFamily="34" charset="-120"/>
              </a:rPr>
              <a:t>Cease striving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 14"/>
          <p:cNvSpPr/>
          <p:nvPr/>
        </p:nvSpPr>
        <p:spPr>
          <a:xfrm>
            <a:off x="614660" y="2736266"/>
            <a:ext cx="2812334" cy="427866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Candara" panose="020E0502030303020204" pitchFamily="34" charset="-122"/>
                <a:cs typeface="Candara" panose="020E0502030303020204" pitchFamily="34" charset="-120"/>
              </a:rPr>
              <a:t>Stop trying to CONTROL what only GOD CAN HANDLE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 15"/>
          <p:cNvSpPr/>
          <p:nvPr/>
        </p:nvSpPr>
        <p:spPr>
          <a:xfrm>
            <a:off x="3714750" y="0"/>
            <a:ext cx="7590" cy="5143500"/>
          </a:xfrm>
          <a:prstGeom prst="rect">
            <a:avLst/>
          </a:prstGeom>
          <a:gradFill rotWithShape="1">
            <a:gsLst>
              <a:gs pos="8000">
                <a:srgbClr val="000000">
                  <a:alpha val="0"/>
                </a:srgbClr>
              </a:gs>
              <a:gs pos="30000">
                <a:srgbClr val="D4A843">
                  <a:alpha val="30000"/>
                </a:srgbClr>
              </a:gs>
              <a:gs pos="70000">
                <a:srgbClr val="D4A843">
                  <a:alpha val="30000"/>
                </a:srgbClr>
              </a:gs>
              <a:gs pos="92000">
                <a:srgbClr val="000000">
                  <a:alpha val="0"/>
                </a:srgbClr>
              </a:gs>
            </a:gsLst>
            <a:lin ang="5400000" scaled="1"/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6"/>
          <p:cNvSpPr/>
          <p:nvPr/>
        </p:nvSpPr>
        <p:spPr>
          <a:xfrm>
            <a:off x="4142527" y="1334922"/>
            <a:ext cx="5051628" cy="2361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60"/>
              </a:lnSpc>
              <a:buNone/>
            </a:pPr>
            <a:r>
              <a:rPr lang="en-US" sz="2000" b="1" kern="0" spc="17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GOD IS SAYING:   </a:t>
            </a:r>
            <a:r>
              <a:rPr lang="en-US" sz="2400" b="1" kern="0" spc="17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Stop Trying to 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 17"/>
          <p:cNvSpPr/>
          <p:nvPr/>
        </p:nvSpPr>
        <p:spPr>
          <a:xfrm>
            <a:off x="4094411" y="1749028"/>
            <a:ext cx="342900" cy="13841"/>
          </a:xfrm>
          <a:prstGeom prst="rect">
            <a:avLst/>
          </a:prstGeom>
          <a:gradFill rotWithShape="1">
            <a:gsLst>
              <a:gs pos="0">
                <a:srgbClr val="D4A843"/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8"/>
          <p:cNvSpPr/>
          <p:nvPr/>
        </p:nvSpPr>
        <p:spPr>
          <a:xfrm>
            <a:off x="4064511" y="1982539"/>
            <a:ext cx="2611517" cy="22234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2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Candara" panose="020E0502030303020204" pitchFamily="34" charset="-122"/>
                <a:cs typeface="Candara" panose="020E0502030303020204" pitchFamily="34" charset="-120"/>
              </a:rPr>
              <a:t> FIX what ONLY I CAN HEAL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 19"/>
          <p:cNvSpPr/>
          <p:nvPr/>
        </p:nvSpPr>
        <p:spPr>
          <a:xfrm>
            <a:off x="4118299" y="2376339"/>
            <a:ext cx="2663741" cy="22234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2400" b="1" dirty="0">
                <a:solidFill>
                  <a:srgbClr val="F2E8D5"/>
                </a:solidFill>
                <a:latin typeface="Candara" panose="020E0502030303020204" pitchFamily="34" charset="0"/>
                <a:ea typeface="Candara" panose="020E0502030303020204" pitchFamily="34" charset="-122"/>
                <a:cs typeface="Candara" panose="020E0502030303020204" pitchFamily="34" charset="-120"/>
              </a:rPr>
              <a:t> CARRY what ONLY I CAN LIFT</a:t>
            </a:r>
            <a:endParaRPr lang="en-US" sz="2400" b="1" dirty="0"/>
          </a:p>
        </p:txBody>
      </p:sp>
      <p:sp>
        <p:nvSpPr>
          <p:cNvPr id="23" name="Text 20"/>
          <p:cNvSpPr/>
          <p:nvPr/>
        </p:nvSpPr>
        <p:spPr>
          <a:xfrm>
            <a:off x="4149035" y="2770138"/>
            <a:ext cx="3198748" cy="22234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2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Candara" panose="020E0502030303020204" pitchFamily="34" charset="-122"/>
                <a:cs typeface="Candara" panose="020E0502030303020204" pitchFamily="34" charset="-120"/>
              </a:rPr>
              <a:t> MANAGE what ONLY I CAN CONTROL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 21"/>
          <p:cNvSpPr/>
          <p:nvPr/>
        </p:nvSpPr>
        <p:spPr>
          <a:xfrm>
            <a:off x="4094411" y="3251831"/>
            <a:ext cx="4592389" cy="718039"/>
          </a:xfrm>
          <a:prstGeom prst="rect">
            <a:avLst/>
          </a:prstGeom>
          <a:noFill/>
        </p:spPr>
        <p:txBody>
          <a:bodyPr wrap="square" lIns="20066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4A843"/>
                </a:solidFill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Stop Trying to be God…</a:t>
            </a:r>
            <a:endParaRPr lang="en-US" sz="2800" b="1" dirty="0">
              <a:solidFill>
                <a:srgbClr val="D4A843"/>
              </a:solidFill>
              <a:latin typeface="Constantia" panose="02030602050306030303" pitchFamily="34" charset="0"/>
              <a:ea typeface="Constantia" panose="02030602050306030303" pitchFamily="34" charset="-122"/>
              <a:cs typeface="Constantia" panose="02030602050306030303" pitchFamily="34" charset="-120"/>
            </a:endParaRPr>
          </a:p>
          <a:p>
            <a:pPr marL="0" indent="0" algn="l">
              <a:buNone/>
            </a:pPr>
            <a:r>
              <a:rPr lang="en-US" sz="2800" b="1" dirty="0">
                <a:solidFill>
                  <a:srgbClr val="D4A843"/>
                </a:solidFill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      …and Let ME BE GOD</a:t>
            </a:r>
            <a:endParaRPr lang="en-US" sz="2800" dirty="0"/>
          </a:p>
        </p:txBody>
      </p:sp>
      <p:sp>
        <p:nvSpPr>
          <p:cNvPr id="25" name="Text 22"/>
          <p:cNvSpPr/>
          <p:nvPr/>
        </p:nvSpPr>
        <p:spPr>
          <a:xfrm>
            <a:off x="4094411" y="3245346"/>
            <a:ext cx="19050" cy="500658"/>
          </a:xfrm>
          <a:prstGeom prst="rect">
            <a:avLst/>
          </a:prstGeom>
          <a:solidFill>
            <a:srgbClr val="D4A843"/>
          </a:soli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Text 23"/>
          <p:cNvSpPr/>
          <p:nvPr/>
        </p:nvSpPr>
        <p:spPr>
          <a:xfrm>
            <a:off x="0" y="5129659"/>
            <a:ext cx="9144000" cy="13841"/>
          </a:xfrm>
          <a:prstGeom prst="rect">
            <a:avLst/>
          </a:prstGeom>
          <a:gradFill rotWithShape="1">
            <a:gsLst>
              <a:gs pos="5000">
                <a:srgbClr val="000000">
                  <a:alpha val="0"/>
                </a:srgbClr>
              </a:gs>
              <a:gs pos="30000">
                <a:srgbClr val="D4A843">
                  <a:alpha val="20000"/>
                </a:srgbClr>
              </a:gs>
              <a:gs pos="50000">
                <a:srgbClr val="D4A843">
                  <a:alpha val="30000"/>
                </a:srgbClr>
              </a:gs>
              <a:gs pos="70000">
                <a:srgbClr val="D4A843">
                  <a:alpha val="20000"/>
                </a:srgbClr>
              </a:gs>
              <a:gs pos="95000">
                <a:srgbClr val="000000">
                  <a:alpha val="0"/>
                </a:srgbClr>
              </a:gs>
            </a:gsLst>
            <a:lin ang="0" scaled="1"/>
          </a:gra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7" name="Text 14"/>
          <p:cNvSpPr/>
          <p:nvPr/>
        </p:nvSpPr>
        <p:spPr>
          <a:xfrm>
            <a:off x="1237129" y="136986"/>
            <a:ext cx="4421592" cy="65064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1890"/>
              </a:lnSpc>
              <a:buNone/>
            </a:pPr>
            <a:endParaRPr lang="en-US" sz="3600" b="1" kern="0" spc="30" dirty="0">
              <a:solidFill>
                <a:srgbClr val="D4A84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ctr">
              <a:lnSpc>
                <a:spcPts val="1890"/>
              </a:lnSpc>
              <a:buNone/>
            </a:pPr>
            <a:r>
              <a:rPr lang="en-US" sz="3600" b="1" kern="0" spc="3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 Hebrew, "Be still" means: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7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1" grpId="0" animBg="1"/>
      <p:bldP spid="22" grpId="0" animBg="1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0" y="2000250"/>
            <a:ext cx="2857455" cy="3143250"/>
          </a:xfrm>
          <a:prstGeom prst="rect">
            <a:avLst/>
          </a:prstGeom>
          <a:gradFill rotWithShape="1">
            <a:gsLst>
              <a:gs pos="0">
                <a:srgbClr val="D4A843">
                  <a:alpha val="5000"/>
                </a:srgbClr>
              </a:gs>
              <a:gs pos="65000">
                <a:srgbClr val="000000">
                  <a:alpha val="0"/>
                </a:srgb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1499741" y="214610"/>
            <a:ext cx="7590" cy="714970"/>
          </a:xfrm>
          <a:prstGeom prst="rect">
            <a:avLst/>
          </a:prstGeom>
          <a:gradFill rotWithShape="1">
            <a:gsLst>
              <a:gs pos="0">
                <a:srgbClr val="D4A843">
                  <a:alpha val="25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2987126" y="571500"/>
            <a:ext cx="13841" cy="4000500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30000">
                <a:srgbClr val="D4A843">
                  <a:alpha val="35000"/>
                </a:srgbClr>
              </a:gs>
              <a:gs pos="70000">
                <a:srgbClr val="D4A843">
                  <a:alpha val="35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57199" y="1142084"/>
            <a:ext cx="2429989" cy="656019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460"/>
              </a:lnSpc>
              <a:buNone/>
            </a:pPr>
            <a:r>
              <a:rPr lang="en-US" sz="2800" b="1" kern="0" spc="17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KNOW THAT</a:t>
            </a:r>
            <a:br>
              <a:rPr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kern="0" spc="17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I AM GOD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5"/>
          <p:cNvSpPr/>
          <p:nvPr/>
        </p:nvSpPr>
        <p:spPr>
          <a:xfrm>
            <a:off x="457200" y="2945847"/>
            <a:ext cx="2429989" cy="47193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i="1" dirty="0">
                <a:solidFill>
                  <a:srgbClr val="8899B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Not intellectual</a:t>
            </a:r>
            <a:endParaRPr lang="en-US" sz="2400" b="1" i="1" dirty="0">
              <a:solidFill>
                <a:srgbClr val="8899B3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l">
              <a:buNone/>
            </a:pPr>
            <a:r>
              <a:rPr lang="en-US" sz="2400" b="1" i="1" dirty="0">
                <a:solidFill>
                  <a:srgbClr val="8899B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knowledge BUT</a:t>
            </a:r>
            <a:endParaRPr lang="en-US" sz="2400" b="1" i="1" dirty="0">
              <a:solidFill>
                <a:srgbClr val="8899B3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l">
              <a:spcBef>
                <a:spcPts val="600"/>
              </a:spcBef>
              <a:buNone/>
            </a:pPr>
            <a:r>
              <a:rPr lang="en-US" sz="2400" b="1" i="1" dirty="0">
                <a:solidFill>
                  <a:srgbClr val="8899B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EXPERIENTIAL</a:t>
            </a:r>
            <a:endParaRPr lang="en-US" sz="2400" b="1" i="1" dirty="0">
              <a:solidFill>
                <a:srgbClr val="8899B3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l">
              <a:buNone/>
            </a:pPr>
            <a:r>
              <a:rPr lang="en-US" sz="2400" b="1" i="1" dirty="0">
                <a:solidFill>
                  <a:srgbClr val="8899B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KNOWLEDGE.</a:t>
            </a:r>
            <a:endParaRPr lang="en-US" sz="2000" b="1" dirty="0"/>
          </a:p>
        </p:txBody>
      </p:sp>
      <p:sp>
        <p:nvSpPr>
          <p:cNvPr id="8" name="Text 6"/>
          <p:cNvSpPr/>
          <p:nvPr/>
        </p:nvSpPr>
        <p:spPr>
          <a:xfrm>
            <a:off x="3448024" y="1084734"/>
            <a:ext cx="5814358" cy="2361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60"/>
              </a:lnSpc>
              <a:buNone/>
            </a:pPr>
            <a:r>
              <a:rPr lang="en-US" sz="2800" b="1" kern="0" spc="8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It means: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 7"/>
          <p:cNvSpPr/>
          <p:nvPr/>
        </p:nvSpPr>
        <p:spPr>
          <a:xfrm>
            <a:off x="3401020" y="1612999"/>
            <a:ext cx="57150" cy="57150"/>
          </a:xfrm>
          <a:prstGeom prst="ellipse">
            <a:avLst/>
          </a:prstGeom>
          <a:solidFill>
            <a:srgbClr val="D4A843"/>
          </a:solidFill>
          <a:effectLst>
            <a:outerShdw blurRad="57150" dist="50800" dir="16200000" algn="bl" rotWithShape="0">
              <a:srgbClr val="D4A843">
                <a:alpha val="40000"/>
              </a:srgbClr>
            </a:outerShdw>
          </a:effectLst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558480" y="1545316"/>
            <a:ext cx="1106195" cy="204639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marL="0" indent="0" algn="l">
              <a:lnSpc>
                <a:spcPts val="1610"/>
              </a:lnSpc>
              <a:buNone/>
            </a:pPr>
            <a:r>
              <a:rPr lang="en-US" sz="2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Recognize Me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 9"/>
          <p:cNvSpPr/>
          <p:nvPr/>
        </p:nvSpPr>
        <p:spPr>
          <a:xfrm>
            <a:off x="3401020" y="1888629"/>
            <a:ext cx="57150" cy="57150"/>
          </a:xfrm>
          <a:prstGeom prst="ellipse">
            <a:avLst/>
          </a:prstGeom>
          <a:solidFill>
            <a:srgbClr val="D4A843"/>
          </a:solidFill>
          <a:effectLst>
            <a:outerShdw blurRad="57150" dist="50800" dir="16200000" algn="bl" rotWithShape="0">
              <a:srgbClr val="D4A843">
                <a:alpha val="40000"/>
              </a:srgbClr>
            </a:outerShdw>
          </a:effectLst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3558480" y="1845695"/>
            <a:ext cx="676290" cy="204639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marL="0" indent="0" algn="l">
              <a:lnSpc>
                <a:spcPts val="1610"/>
              </a:lnSpc>
              <a:buNone/>
            </a:pPr>
            <a:r>
              <a:rPr lang="en-US" sz="2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Trust Me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 11"/>
          <p:cNvSpPr/>
          <p:nvPr/>
        </p:nvSpPr>
        <p:spPr>
          <a:xfrm>
            <a:off x="3401020" y="2164259"/>
            <a:ext cx="57150" cy="57150"/>
          </a:xfrm>
          <a:prstGeom prst="ellipse">
            <a:avLst/>
          </a:prstGeom>
          <a:solidFill>
            <a:srgbClr val="D4A843"/>
          </a:solidFill>
          <a:effectLst>
            <a:outerShdw blurRad="57150" dist="50800" dir="16200000" algn="bl" rotWithShape="0">
              <a:srgbClr val="D4A843">
                <a:alpha val="40000"/>
              </a:srgbClr>
            </a:outerShdw>
          </a:effectLst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3558480" y="2121325"/>
            <a:ext cx="1250424" cy="204639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marL="0" indent="0" algn="l">
              <a:lnSpc>
                <a:spcPts val="1610"/>
              </a:lnSpc>
              <a:buNone/>
            </a:pPr>
            <a:r>
              <a:rPr lang="en-US" sz="2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Surrender to Me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 13"/>
          <p:cNvSpPr/>
          <p:nvPr/>
        </p:nvSpPr>
        <p:spPr>
          <a:xfrm>
            <a:off x="3401020" y="2439888"/>
            <a:ext cx="57150" cy="57150"/>
          </a:xfrm>
          <a:prstGeom prst="ellipse">
            <a:avLst/>
          </a:prstGeom>
          <a:solidFill>
            <a:srgbClr val="D4A843"/>
          </a:solidFill>
          <a:effectLst>
            <a:outerShdw blurRad="57150" dist="50800" dir="16200000" algn="bl" rotWithShape="0">
              <a:srgbClr val="D4A843">
                <a:alpha val="40000"/>
              </a:srgbClr>
            </a:outerShdw>
          </a:effectLst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3575793" y="2398371"/>
            <a:ext cx="1154326" cy="204639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marL="0" indent="0" algn="l">
              <a:lnSpc>
                <a:spcPts val="1610"/>
              </a:lnSpc>
              <a:buNone/>
            </a:pPr>
            <a:r>
              <a:rPr lang="en-US" sz="2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Experience Me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 15"/>
          <p:cNvSpPr/>
          <p:nvPr/>
        </p:nvSpPr>
        <p:spPr>
          <a:xfrm>
            <a:off x="3401020" y="2715518"/>
            <a:ext cx="57150" cy="57150"/>
          </a:xfrm>
          <a:prstGeom prst="ellipse">
            <a:avLst/>
          </a:prstGeom>
          <a:solidFill>
            <a:srgbClr val="D4A843"/>
          </a:solidFill>
          <a:effectLst>
            <a:outerShdw blurRad="57150" dist="50800" dir="16200000" algn="bl" rotWithShape="0">
              <a:srgbClr val="D4A843">
                <a:alpha val="40000"/>
              </a:srgbClr>
            </a:outerShdw>
          </a:effectLst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3558480" y="2695636"/>
            <a:ext cx="2298993" cy="204639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marL="0" indent="0" algn="l">
              <a:lnSpc>
                <a:spcPts val="1610"/>
              </a:lnSpc>
              <a:buNone/>
            </a:pPr>
            <a:r>
              <a:rPr lang="en-US" sz="2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Acknowledge Me in the chaos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 17"/>
          <p:cNvSpPr/>
          <p:nvPr/>
        </p:nvSpPr>
        <p:spPr>
          <a:xfrm>
            <a:off x="3401020" y="3074938"/>
            <a:ext cx="5814358" cy="2361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60"/>
              </a:lnSpc>
              <a:buNone/>
            </a:pPr>
            <a:r>
              <a:rPr lang="en-US" sz="2400" b="1" kern="0" spc="8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God is saying: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 18"/>
          <p:cNvSpPr/>
          <p:nvPr/>
        </p:nvSpPr>
        <p:spPr>
          <a:xfrm>
            <a:off x="3401020" y="3426806"/>
            <a:ext cx="5814358" cy="2204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735"/>
              </a:lnSpc>
              <a:buNone/>
            </a:pPr>
            <a:r>
              <a:rPr lang="en-US" sz="2800" b="1" dirty="0">
                <a:solidFill>
                  <a:srgbClr val="8899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You don't need more answers —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 19"/>
          <p:cNvSpPr/>
          <p:nvPr/>
        </p:nvSpPr>
        <p:spPr>
          <a:xfrm>
            <a:off x="3401020" y="3742603"/>
            <a:ext cx="5655784" cy="25032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970"/>
              </a:lnSpc>
              <a:buNone/>
            </a:pPr>
            <a:r>
              <a:rPr lang="en-US" sz="2800" b="1" dirty="0">
                <a:solidFill>
                  <a:srgbClr val="D4A843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you need more AWARENESS OF ME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2" grpId="0" animBg="1"/>
      <p:bldP spid="14" grpId="0" animBg="1"/>
      <p:bldP spid="16" grpId="0" animBg="1"/>
      <p:bldP spid="18" grpId="0" animBg="1"/>
      <p:bldP spid="19" grpId="0" animBg="1"/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6"/>
          <p:cNvSpPr/>
          <p:nvPr/>
        </p:nvSpPr>
        <p:spPr>
          <a:xfrm>
            <a:off x="571500" y="314920"/>
            <a:ext cx="8561070" cy="30093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370"/>
              </a:lnSpc>
              <a:buNone/>
            </a:pPr>
            <a:r>
              <a:rPr lang="en-US" sz="2400" b="1" kern="0" spc="17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                THE CHILD IN THE DARK ROOM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 7"/>
          <p:cNvSpPr/>
          <p:nvPr/>
        </p:nvSpPr>
        <p:spPr>
          <a:xfrm>
            <a:off x="571500" y="816471"/>
            <a:ext cx="356741" cy="21580"/>
          </a:xfrm>
          <a:prstGeom prst="roundRect">
            <a:avLst>
              <a:gd name="adj" fmla="val 64736"/>
            </a:avLst>
          </a:prstGeom>
          <a:solidFill>
            <a:srgbClr val="D4A843">
              <a:alpha val="70000"/>
            </a:srgbClr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71500" y="932661"/>
            <a:ext cx="8801100" cy="21728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2000" b="1" dirty="0">
                <a:solidFill>
                  <a:srgbClr val="F2E8D5">
                    <a:alpha val="92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 child wakes up afraid in the dark.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 9"/>
          <p:cNvSpPr/>
          <p:nvPr/>
        </p:nvSpPr>
        <p:spPr>
          <a:xfrm>
            <a:off x="571500" y="1231475"/>
            <a:ext cx="8801100" cy="21728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2000" b="1" dirty="0">
                <a:solidFill>
                  <a:srgbClr val="F2E8D5">
                    <a:alpha val="92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shadows look like monsters</a:t>
            </a:r>
            <a:r>
              <a:rPr lang="en-US" sz="1180" b="1" dirty="0">
                <a:solidFill>
                  <a:srgbClr val="F2E8D5">
                    <a:alpha val="92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.</a:t>
            </a:r>
            <a:endParaRPr lang="en-US" sz="118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 10"/>
          <p:cNvSpPr/>
          <p:nvPr/>
        </p:nvSpPr>
        <p:spPr>
          <a:xfrm>
            <a:off x="571500" y="1491869"/>
            <a:ext cx="8801100" cy="21728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2000" b="1" dirty="0">
                <a:solidFill>
                  <a:srgbClr val="F2E8D5">
                    <a:alpha val="92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silence feels loud.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 11"/>
          <p:cNvSpPr/>
          <p:nvPr/>
        </p:nvSpPr>
        <p:spPr>
          <a:xfrm>
            <a:off x="571500" y="1767632"/>
            <a:ext cx="8801100" cy="21728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2000" b="1" dirty="0">
                <a:solidFill>
                  <a:srgbClr val="F2E8D5">
                    <a:alpha val="92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But when the father walks in and says,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 12"/>
          <p:cNvSpPr/>
          <p:nvPr/>
        </p:nvSpPr>
        <p:spPr>
          <a:xfrm>
            <a:off x="571500" y="2020342"/>
            <a:ext cx="8561070" cy="26878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D4A843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                   "</a:t>
            </a:r>
            <a:r>
              <a:rPr lang="en-US" sz="2000" b="1" i="1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I'm here"</a:t>
            </a:r>
            <a:endParaRPr lang="en-US" sz="146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 13"/>
          <p:cNvSpPr/>
          <p:nvPr/>
        </p:nvSpPr>
        <p:spPr>
          <a:xfrm>
            <a:off x="571500" y="2324546"/>
            <a:ext cx="8801100" cy="21728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2000" b="1" dirty="0">
                <a:solidFill>
                  <a:srgbClr val="F2E8D5">
                    <a:alpha val="92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child doesn't need an explanation.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 14"/>
          <p:cNvSpPr/>
          <p:nvPr/>
        </p:nvSpPr>
        <p:spPr>
          <a:xfrm>
            <a:off x="571500" y="2638729"/>
            <a:ext cx="8801100" cy="21728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710"/>
              </a:lnSpc>
              <a:buNone/>
            </a:pPr>
            <a:r>
              <a:rPr lang="en-US" sz="2000" b="1" dirty="0">
                <a:solidFill>
                  <a:srgbClr val="F2E8D5">
                    <a:alpha val="92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               …flashlight.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 15"/>
          <p:cNvSpPr/>
          <p:nvPr/>
        </p:nvSpPr>
        <p:spPr>
          <a:xfrm>
            <a:off x="571500" y="2868387"/>
            <a:ext cx="8801100" cy="21728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710"/>
              </a:lnSpc>
              <a:buNone/>
            </a:pPr>
            <a:r>
              <a:rPr lang="en-US" sz="2000" b="1" dirty="0">
                <a:solidFill>
                  <a:srgbClr val="F2E8D5">
                    <a:alpha val="92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               …a map.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 16"/>
          <p:cNvSpPr/>
          <p:nvPr/>
        </p:nvSpPr>
        <p:spPr>
          <a:xfrm>
            <a:off x="571500" y="3113413"/>
            <a:ext cx="8801100" cy="21728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710"/>
              </a:lnSpc>
              <a:buNone/>
            </a:pPr>
            <a:r>
              <a:rPr lang="en-US" sz="2000" b="1" dirty="0">
                <a:solidFill>
                  <a:srgbClr val="F2E8D5">
                    <a:alpha val="92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He just needs the PRESENCE OF THE FATHER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 17"/>
          <p:cNvSpPr/>
          <p:nvPr/>
        </p:nvSpPr>
        <p:spPr>
          <a:xfrm>
            <a:off x="571500" y="3509632"/>
            <a:ext cx="8801100" cy="21728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710"/>
              </a:lnSpc>
              <a:buNone/>
            </a:pPr>
            <a:r>
              <a:rPr lang="en-US" sz="2400" dirty="0">
                <a:solidFill>
                  <a:srgbClr val="F2E8D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         </a:t>
            </a:r>
            <a:r>
              <a:rPr lang="en-US" sz="2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God is saying</a:t>
            </a:r>
            <a:r>
              <a:rPr lang="en-US" sz="118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,</a:t>
            </a:r>
            <a:endParaRPr lang="en-US" sz="118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 18"/>
          <p:cNvSpPr/>
          <p:nvPr/>
        </p:nvSpPr>
        <p:spPr>
          <a:xfrm>
            <a:off x="571500" y="3869918"/>
            <a:ext cx="6880068" cy="25062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975"/>
              </a:lnSpc>
              <a:buNone/>
            </a:pPr>
            <a:r>
              <a:rPr lang="en-US" sz="2800" b="1" dirty="0">
                <a:solidFill>
                  <a:srgbClr val="D4A843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"</a:t>
            </a:r>
            <a:r>
              <a:rPr lang="en-US" sz="2800" b="1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You don't need to UNDERSTAND THE DARK</a:t>
            </a:r>
            <a:endParaRPr lang="en-US" sz="2800" b="1" dirty="0">
              <a:solidFill>
                <a:srgbClr val="D4A84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  <a:p>
            <a:pPr marL="0" indent="0" algn="l">
              <a:lnSpc>
                <a:spcPts val="1975"/>
              </a:lnSpc>
              <a:buNone/>
            </a:pPr>
            <a:endParaRPr lang="en-US" sz="2800" b="1" dirty="0">
              <a:solidFill>
                <a:srgbClr val="D4A84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  <a:p>
            <a:pPr marL="0" indent="0" algn="l">
              <a:lnSpc>
                <a:spcPts val="1975"/>
              </a:lnSpc>
              <a:buNone/>
            </a:pPr>
            <a:r>
              <a:rPr lang="en-US" sz="2800" b="1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       You just need to Know I'M IN THE ROOM"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rotWithShape="1">
            <a:gsLst>
              <a:gs pos="0">
                <a:srgbClr val="D4A843">
                  <a:alpha val="10000"/>
                </a:srgbClr>
              </a:gs>
              <a:gs pos="40000">
                <a:srgbClr val="D4A843">
                  <a:alpha val="4000"/>
                </a:srgbClr>
              </a:gs>
              <a:gs pos="75000">
                <a:srgbClr val="000000">
                  <a:alpha val="0"/>
                </a:srgbClr>
              </a:gs>
            </a:gsLst>
            <a:path path="circle">
              <a:fillToRect l="50000" r="50000" b="100000"/>
            </a:path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3441353" y="3516214"/>
            <a:ext cx="57150" cy="57150"/>
          </a:xfrm>
          <a:prstGeom prst="ellipse">
            <a:avLst/>
          </a:prstGeom>
          <a:solidFill>
            <a:srgbClr val="D4A843">
              <a:alpha val="70000"/>
            </a:srgbClr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3471714" y="3825181"/>
            <a:ext cx="57150" cy="57150"/>
          </a:xfrm>
          <a:prstGeom prst="ellipse">
            <a:avLst/>
          </a:prstGeom>
          <a:solidFill>
            <a:srgbClr val="D4A843">
              <a:alpha val="70000"/>
            </a:srgbClr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423791" y="4134148"/>
            <a:ext cx="57150" cy="57150"/>
          </a:xfrm>
          <a:prstGeom prst="ellipse">
            <a:avLst/>
          </a:prstGeom>
          <a:solidFill>
            <a:srgbClr val="D4A843">
              <a:alpha val="70000"/>
            </a:srgbClr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980275" y="372070"/>
            <a:ext cx="5183301" cy="34290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2700"/>
              </a:lnSpc>
              <a:buNone/>
            </a:pPr>
            <a:r>
              <a:rPr lang="en-US" sz="2800" b="1" kern="0" spc="17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THE GOD WHO STAYS — PSALM 46:11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6"/>
          <p:cNvSpPr/>
          <p:nvPr/>
        </p:nvSpPr>
        <p:spPr>
          <a:xfrm>
            <a:off x="4343400" y="785961"/>
            <a:ext cx="457200" cy="13841"/>
          </a:xfrm>
          <a:prstGeom prst="roundRect">
            <a:avLst>
              <a:gd name="adj" fmla="val 100932"/>
            </a:avLst>
          </a:prstGeom>
          <a:solidFill>
            <a:srgbClr val="D4A843"/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1090038" y="887581"/>
            <a:ext cx="2496741" cy="794977"/>
          </a:xfrm>
          <a:prstGeom prst="rect">
            <a:avLst/>
          </a:prstGeom>
          <a:noFill/>
        </p:spPr>
        <p:txBody>
          <a:bodyPr wrap="square" lIns="200660" tIns="128270" rIns="200660" bIns="128270" rtlCol="0" anchor="t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2E8D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"The Lord of hosts is with us." </a:t>
            </a:r>
            <a:r>
              <a:rPr lang="en-US" sz="2800" b="1" dirty="0">
                <a:solidFill>
                  <a:srgbClr val="8899B3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— Psalm 46:11 NKJV</a:t>
            </a:r>
            <a:endParaRPr lang="en-US" sz="2800" b="1" dirty="0"/>
          </a:p>
        </p:txBody>
      </p:sp>
      <p:sp>
        <p:nvSpPr>
          <p:cNvPr id="10" name="Text 8"/>
          <p:cNvSpPr/>
          <p:nvPr/>
        </p:nvSpPr>
        <p:spPr>
          <a:xfrm>
            <a:off x="3323630" y="1028402"/>
            <a:ext cx="19050" cy="771823"/>
          </a:xfrm>
          <a:prstGeom prst="rect">
            <a:avLst/>
          </a:prstGeom>
          <a:solidFill>
            <a:srgbClr val="D4A843"/>
          </a:soli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810573" y="1408063"/>
            <a:ext cx="682511" cy="2361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60"/>
              </a:lnSpc>
              <a:buNone/>
            </a:pPr>
            <a:r>
              <a:rPr lang="en-US" sz="2800" b="1" kern="0" spc="60" dirty="0">
                <a:solidFill>
                  <a:srgbClr val="8899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NOT </a:t>
            </a:r>
            <a:r>
              <a:rPr lang="en-US" sz="2800" b="1" i="1" kern="0" spc="60" dirty="0">
                <a:solidFill>
                  <a:srgbClr val="8899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WAS.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 10"/>
          <p:cNvSpPr/>
          <p:nvPr/>
        </p:nvSpPr>
        <p:spPr>
          <a:xfrm>
            <a:off x="5764377" y="2213202"/>
            <a:ext cx="913016" cy="2361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60"/>
              </a:lnSpc>
              <a:buNone/>
            </a:pPr>
            <a:r>
              <a:rPr lang="en-US" sz="2800" b="1" kern="0" spc="60" dirty="0">
                <a:solidFill>
                  <a:srgbClr val="8899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NOT </a:t>
            </a:r>
            <a:r>
              <a:rPr lang="en-US" sz="2800" b="1" i="1" kern="0" spc="60" dirty="0">
                <a:solidFill>
                  <a:srgbClr val="8899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WILL BE.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 11"/>
          <p:cNvSpPr/>
          <p:nvPr/>
        </p:nvSpPr>
        <p:spPr>
          <a:xfrm>
            <a:off x="4250680" y="2703016"/>
            <a:ext cx="674616" cy="47208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3720"/>
              </a:lnSpc>
              <a:spcBef>
                <a:spcPts val="340"/>
              </a:spcBef>
              <a:spcAft>
                <a:spcPts val="340"/>
              </a:spcAft>
              <a:buNone/>
            </a:pPr>
            <a:r>
              <a:rPr lang="en-US" sz="3380" b="1" kern="0" spc="340" dirty="0">
                <a:solidFill>
                  <a:srgbClr val="D4A843"/>
                </a:solidFill>
                <a:effectLst>
                  <a:glow rad="1073151">
                    <a:srgbClr val="D4A843">
                      <a:alpha val="3000"/>
                    </a:srgbClr>
                  </a:glo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IS.</a:t>
            </a:r>
            <a:endParaRPr lang="en-US" sz="3380" dirty="0"/>
          </a:p>
        </p:txBody>
      </p:sp>
      <p:sp>
        <p:nvSpPr>
          <p:cNvPr id="14" name="Text 12"/>
          <p:cNvSpPr/>
          <p:nvPr/>
        </p:nvSpPr>
        <p:spPr>
          <a:xfrm>
            <a:off x="3441353" y="3418880"/>
            <a:ext cx="2487260" cy="251817"/>
          </a:xfrm>
          <a:prstGeom prst="rect">
            <a:avLst/>
          </a:prstGeom>
          <a:noFill/>
        </p:spPr>
        <p:txBody>
          <a:bodyPr wrap="none" lIns="171450" tIns="0" rIns="0" bIns="0" rtlCol="0" anchor="t"/>
          <a:lstStyle/>
          <a:p>
            <a:pPr marL="0" indent="0" algn="l">
              <a:lnSpc>
                <a:spcPts val="1985"/>
              </a:lnSpc>
              <a:buNone/>
            </a:pPr>
            <a:r>
              <a:rPr lang="en-US" sz="2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He is with you in the </a:t>
            </a:r>
            <a:r>
              <a:rPr lang="en-US" sz="2400" b="1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SHAKING.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 13"/>
          <p:cNvSpPr/>
          <p:nvPr/>
        </p:nvSpPr>
        <p:spPr>
          <a:xfrm>
            <a:off x="3471714" y="3804687"/>
            <a:ext cx="2420303" cy="251817"/>
          </a:xfrm>
          <a:prstGeom prst="rect">
            <a:avLst/>
          </a:prstGeom>
          <a:noFill/>
        </p:spPr>
        <p:txBody>
          <a:bodyPr wrap="none" lIns="171450" tIns="0" rIns="0" bIns="0" rtlCol="0" anchor="t"/>
          <a:lstStyle/>
          <a:p>
            <a:pPr marL="0" indent="0" algn="l">
              <a:lnSpc>
                <a:spcPts val="1985"/>
              </a:lnSpc>
              <a:buNone/>
            </a:pPr>
            <a:r>
              <a:rPr lang="en-US" sz="2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He is with you in the </a:t>
            </a:r>
            <a:r>
              <a:rPr lang="en-US" sz="2400" b="1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SILENCE</a:t>
            </a:r>
            <a:r>
              <a:rPr lang="en-US" sz="2400" b="1" dirty="0">
                <a:solidFill>
                  <a:srgbClr val="D4A84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.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3462701" y="4182810"/>
            <a:ext cx="2525896" cy="251817"/>
          </a:xfrm>
          <a:prstGeom prst="rect">
            <a:avLst/>
          </a:prstGeom>
          <a:noFill/>
        </p:spPr>
        <p:txBody>
          <a:bodyPr wrap="none" lIns="171450" tIns="0" rIns="0" bIns="0" rtlCol="0" anchor="t"/>
          <a:lstStyle/>
          <a:p>
            <a:pPr marL="0" indent="0" algn="l">
              <a:lnSpc>
                <a:spcPts val="1985"/>
              </a:lnSpc>
              <a:buNone/>
            </a:pPr>
            <a:r>
              <a:rPr lang="en-US" sz="2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He is with you in the </a:t>
            </a:r>
            <a:r>
              <a:rPr lang="en-US" sz="2400" b="1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STILLNESS</a:t>
            </a:r>
            <a:r>
              <a:rPr lang="en-US" sz="2400" b="1" dirty="0">
                <a:solidFill>
                  <a:srgbClr val="D4A843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.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2"/>
          <p:cNvSpPr/>
          <p:nvPr/>
        </p:nvSpPr>
        <p:spPr>
          <a:xfrm>
            <a:off x="8444359" y="1000720"/>
            <a:ext cx="13841" cy="2715220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20000">
                <a:srgbClr val="D4A843">
                  <a:alpha val="35000"/>
                </a:srgbClr>
              </a:gs>
              <a:gs pos="80000">
                <a:srgbClr val="D4A843">
                  <a:alpha val="15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1">
            <a:alphaModFix amt="4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450485" y="1875011"/>
            <a:ext cx="1179165" cy="1393478"/>
          </a:xfrm>
          <a:prstGeom prst="rect">
            <a:avLst/>
          </a:prstGeom>
        </p:spPr>
      </p:pic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1500" y="531316"/>
            <a:ext cx="150465" cy="150465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822275" y="457200"/>
            <a:ext cx="4034818" cy="298847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ts val="235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0" cap="none" spc="170" normalizeH="0" baseline="0" noProof="0" dirty="0">
                <a:ln>
                  <a:noFill/>
                </a:ln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THE QUIET BODYGUARD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</a:endParaRPr>
          </a:p>
        </p:txBody>
      </p:sp>
      <p:sp>
        <p:nvSpPr>
          <p:cNvPr id="9" name="Text 4"/>
          <p:cNvSpPr/>
          <p:nvPr/>
        </p:nvSpPr>
        <p:spPr>
          <a:xfrm>
            <a:off x="571500" y="1098947"/>
            <a:ext cx="7072967" cy="251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ts val="198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2E8D5">
                    <a:alpha val="9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When a dignitary travels, the bodyguard doesn't shout.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</a:endParaRPr>
          </a:p>
        </p:txBody>
      </p:sp>
      <p:sp>
        <p:nvSpPr>
          <p:cNvPr id="10" name="Text 5"/>
          <p:cNvSpPr/>
          <p:nvPr/>
        </p:nvSpPr>
        <p:spPr>
          <a:xfrm>
            <a:off x="571500" y="1478905"/>
            <a:ext cx="7072967" cy="251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ts val="198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2E8D5">
                    <a:alpha val="9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He doesn't panic.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</a:endParaRPr>
          </a:p>
        </p:txBody>
      </p:sp>
      <p:sp>
        <p:nvSpPr>
          <p:cNvPr id="11" name="Text 6"/>
          <p:cNvSpPr/>
          <p:nvPr/>
        </p:nvSpPr>
        <p:spPr>
          <a:xfrm>
            <a:off x="571500" y="1858863"/>
            <a:ext cx="7072967" cy="251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ts val="198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2E8D5">
                    <a:alpha val="9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He doesn't run around.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</a:endParaRPr>
          </a:p>
        </p:txBody>
      </p:sp>
      <p:sp>
        <p:nvSpPr>
          <p:cNvPr id="12" name="Text 7"/>
          <p:cNvSpPr/>
          <p:nvPr/>
        </p:nvSpPr>
        <p:spPr>
          <a:xfrm>
            <a:off x="571500" y="2238821"/>
            <a:ext cx="7072967" cy="262086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ts val="206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2E8D5"/>
                </a:solidFill>
                <a:uLnTx/>
                <a:uFillTx/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He stands still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2E8D5"/>
              </a:solidFill>
              <a:uLnTx/>
              <a:uFillTx/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ts val="206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2E8D5"/>
                </a:solidFill>
                <a:uLnTx/>
                <a:uFillTx/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……because he knows his authority.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Calibri" panose="020F0502020204030204"/>
            </a:endParaRPr>
          </a:p>
        </p:txBody>
      </p:sp>
      <p:sp>
        <p:nvSpPr>
          <p:cNvPr id="13" name="Text 8"/>
          <p:cNvSpPr/>
          <p:nvPr/>
        </p:nvSpPr>
        <p:spPr>
          <a:xfrm>
            <a:off x="571500" y="2739479"/>
            <a:ext cx="429220" cy="7590"/>
          </a:xfrm>
          <a:prstGeom prst="rect">
            <a:avLst/>
          </a:prstGeom>
          <a:gradFill rotWithShape="1">
            <a:gsLst>
              <a:gs pos="0">
                <a:srgbClr val="D4A843">
                  <a:alpha val="50000"/>
                </a:srgbClr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</p:spPr>
        <p:txBody>
          <a:bodyPr wrap="non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9"/>
          <p:cNvSpPr/>
          <p:nvPr/>
        </p:nvSpPr>
        <p:spPr>
          <a:xfrm>
            <a:off x="571500" y="2985790"/>
            <a:ext cx="7072967" cy="2742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God is Not Pacing Heaven.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</a:endParaRPr>
          </a:p>
        </p:txBody>
      </p:sp>
      <p:sp>
        <p:nvSpPr>
          <p:cNvPr id="15" name="Text 10"/>
          <p:cNvSpPr/>
          <p:nvPr/>
        </p:nvSpPr>
        <p:spPr>
          <a:xfrm>
            <a:off x="571500" y="3388221"/>
            <a:ext cx="6880068" cy="30033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ts val="236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0" cap="none" spc="30" normalizeH="0" baseline="0" noProof="0" dirty="0">
                <a:ln>
                  <a:noFill/>
                </a:ln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He is Standing Still Beside You!!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3143250" y="1143000"/>
            <a:ext cx="2857500" cy="2857500"/>
          </a:xfrm>
          <a:prstGeom prst="ellipse">
            <a:avLst/>
          </a:prstGeom>
          <a:gradFill rotWithShape="1">
            <a:gsLst>
              <a:gs pos="0">
                <a:srgbClr val="D4A843">
                  <a:alpha val="10000"/>
                </a:srgbClr>
              </a:gs>
              <a:gs pos="50000">
                <a:srgbClr val="D4A843">
                  <a:alpha val="4000"/>
                </a:srgbClr>
              </a:gs>
              <a:gs pos="80000">
                <a:srgbClr val="000000">
                  <a:alpha val="0"/>
                </a:srgb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3495772" y="1332161"/>
            <a:ext cx="2152308" cy="21520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95"/>
              </a:lnSpc>
              <a:buNone/>
            </a:pPr>
            <a:r>
              <a:rPr lang="en-US" sz="2800" b="1" kern="0" spc="340" dirty="0">
                <a:solidFill>
                  <a:srgbClr val="D4A843">
                    <a:alpha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FINAL CHALLENGE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4"/>
          <p:cNvSpPr/>
          <p:nvPr/>
        </p:nvSpPr>
        <p:spPr>
          <a:xfrm>
            <a:off x="1928692" y="2690068"/>
            <a:ext cx="5578609" cy="117717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2945"/>
              </a:lnSpc>
              <a:buNone/>
            </a:pPr>
            <a:r>
              <a:rPr lang="en-US" sz="28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What do you need to release today…</a:t>
            </a:r>
            <a:endParaRPr lang="en-US" sz="2800" b="1" dirty="0">
              <a:solidFill>
                <a:srgbClr val="F2E8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so you can finally </a:t>
            </a:r>
            <a:r>
              <a:rPr lang="en-US" sz="2800" b="1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be still</a:t>
            </a:r>
            <a:endParaRPr lang="en-US" sz="2800" b="1" dirty="0">
              <a:solidFill>
                <a:srgbClr val="D4A84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and know that He is God?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3"/>
          <p:cNvSpPr/>
          <p:nvPr/>
        </p:nvSpPr>
        <p:spPr>
          <a:xfrm>
            <a:off x="0" y="3714750"/>
            <a:ext cx="9144000" cy="1428750"/>
          </a:xfrm>
          <a:prstGeom prst="rect">
            <a:avLst/>
          </a:prstGeom>
          <a:gradFill rotWithShape="1">
            <a:gsLst>
              <a:gs pos="0">
                <a:srgbClr val="D4A843">
                  <a:alpha val="8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4"/>
          <p:cNvSpPr/>
          <p:nvPr/>
        </p:nvSpPr>
        <p:spPr>
          <a:xfrm>
            <a:off x="1643470" y="1016050"/>
            <a:ext cx="5856912" cy="36388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65"/>
              </a:lnSpc>
              <a:buNone/>
            </a:pPr>
            <a:r>
              <a:rPr lang="en-US" sz="2400" b="1" kern="0" spc="23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Candara" panose="020E0502030303020204" pitchFamily="34" charset="-122"/>
                <a:cs typeface="Candara" panose="020E0502030303020204" pitchFamily="34" charset="-120"/>
              </a:rPr>
              <a:t>ALTAR CALL — </a:t>
            </a:r>
            <a:r>
              <a:rPr lang="en-US" sz="2800" b="1" kern="0" spc="23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Candara" panose="020E0502030303020204" pitchFamily="34" charset="-122"/>
                <a:cs typeface="Candara" panose="020E0502030303020204" pitchFamily="34" charset="-120"/>
              </a:rPr>
              <a:t>A CALL TO STILLNESS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5"/>
          <p:cNvSpPr/>
          <p:nvPr/>
        </p:nvSpPr>
        <p:spPr>
          <a:xfrm>
            <a:off x="1617704" y="1592758"/>
            <a:ext cx="5905708" cy="24392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1920"/>
              </a:lnSpc>
              <a:spcAft>
                <a:spcPts val="560"/>
              </a:spcAft>
              <a:buNone/>
            </a:pPr>
            <a:r>
              <a:rPr lang="en-US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This altar is for those who are tired of fighting battles they were never meant to fight.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 6"/>
          <p:cNvSpPr/>
          <p:nvPr/>
        </p:nvSpPr>
        <p:spPr>
          <a:xfrm>
            <a:off x="1643195" y="1940422"/>
            <a:ext cx="5562734" cy="24392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1920"/>
              </a:lnSpc>
              <a:spcAft>
                <a:spcPts val="560"/>
              </a:spcAft>
              <a:buNone/>
            </a:pPr>
            <a:r>
              <a:rPr lang="en-US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For those who are exhausted from carrying what God never asked them to carry.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 7"/>
          <p:cNvSpPr/>
          <p:nvPr/>
        </p:nvSpPr>
        <p:spPr>
          <a:xfrm>
            <a:off x="1688110" y="2312616"/>
            <a:ext cx="5749528" cy="24392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1920"/>
              </a:lnSpc>
              <a:spcAft>
                <a:spcPts val="560"/>
              </a:spcAft>
              <a:buNone/>
            </a:pPr>
            <a:r>
              <a:rPr lang="en-US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For those who need to drop their weapons, release their fear, and surrender control</a:t>
            </a:r>
            <a:r>
              <a:rPr lang="en-US" sz="16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.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 8"/>
          <p:cNvSpPr/>
          <p:nvPr/>
        </p:nvSpPr>
        <p:spPr>
          <a:xfrm>
            <a:off x="4286250" y="2895898"/>
            <a:ext cx="571500" cy="13841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50000">
                <a:srgbClr val="D4A843">
                  <a:alpha val="60000"/>
                </a:srgbClr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9"/>
          <p:cNvSpPr/>
          <p:nvPr/>
        </p:nvSpPr>
        <p:spPr>
          <a:xfrm>
            <a:off x="4231537" y="3037880"/>
            <a:ext cx="680777" cy="27816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2190"/>
              </a:lnSpc>
              <a:spcAft>
                <a:spcPts val="450"/>
              </a:spcAft>
              <a:buNone/>
            </a:pPr>
            <a:r>
              <a:rPr lang="en-US" sz="2800" b="1" kern="0" spc="110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Candara" panose="020E0502030303020204" pitchFamily="34" charset="-122"/>
                <a:cs typeface="Candara" panose="020E0502030303020204" pitchFamily="34" charset="-120"/>
              </a:rPr>
              <a:t>Come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 10"/>
          <p:cNvSpPr/>
          <p:nvPr/>
        </p:nvSpPr>
        <p:spPr>
          <a:xfrm>
            <a:off x="4152073" y="3373189"/>
            <a:ext cx="839705" cy="27816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2190"/>
              </a:lnSpc>
              <a:spcAft>
                <a:spcPts val="900"/>
              </a:spcAft>
              <a:buNone/>
            </a:pPr>
            <a:r>
              <a:rPr lang="en-US" sz="2400" b="1" kern="0" spc="110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Candara" panose="020E0502030303020204" pitchFamily="34" charset="-122"/>
                <a:cs typeface="Candara" panose="020E0502030303020204" pitchFamily="34" charset="-120"/>
              </a:rPr>
              <a:t>Be Still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 11"/>
          <p:cNvSpPr/>
          <p:nvPr/>
        </p:nvSpPr>
        <p:spPr>
          <a:xfrm>
            <a:off x="1453170" y="3836640"/>
            <a:ext cx="6237510" cy="29081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D4A843"/>
                </a:solidFill>
                <a:effectLst>
                  <a:glow rad="536574">
                    <a:srgbClr val="D4A843">
                      <a:alpha val="75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Candara" panose="020E0502030303020204" pitchFamily="34" charset="-122"/>
                <a:cs typeface="Candara" panose="020E0502030303020204" pitchFamily="34" charset="-120"/>
              </a:rPr>
              <a:t>And know — </a:t>
            </a:r>
            <a:endParaRPr lang="en-US" sz="2800" b="1" dirty="0">
              <a:solidFill>
                <a:srgbClr val="D4A843"/>
              </a:solidFill>
              <a:effectLst>
                <a:glow rad="536574">
                  <a:srgbClr val="D4A843">
                    <a:alpha val="75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  <a:ea typeface="Candara" panose="020E0502030303020204" pitchFamily="34" charset="-122"/>
              <a:cs typeface="Candara" panose="020E0502030303020204" pitchFamily="34" charset="-120"/>
            </a:endParaRPr>
          </a:p>
          <a:p>
            <a:pPr marL="0" indent="0" algn="ctr">
              <a:lnSpc>
                <a:spcPts val="2290"/>
              </a:lnSpc>
              <a:buNone/>
            </a:pPr>
            <a:r>
              <a:rPr lang="en-US" sz="2800" b="1" dirty="0">
                <a:solidFill>
                  <a:srgbClr val="D4A843"/>
                </a:solidFill>
                <a:effectLst>
                  <a:glow rad="536574">
                    <a:srgbClr val="D4A843">
                      <a:alpha val="75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Candara" panose="020E0502030303020204" pitchFamily="34" charset="-122"/>
                <a:cs typeface="Candara" panose="020E0502030303020204" pitchFamily="34" charset="-120"/>
              </a:rPr>
              <a:t>deeply, personally, powerfully — that He is God.</a:t>
            </a:r>
            <a:endParaRPr lang="en-US" sz="2800" dirty="0">
              <a:effectLst>
                <a:glow rad="536574">
                  <a:srgbClr val="D4A843">
                    <a:alpha val="75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2"/>
          <p:cNvSpPr/>
          <p:nvPr/>
        </p:nvSpPr>
        <p:spPr>
          <a:xfrm>
            <a:off x="2071390" y="1285518"/>
            <a:ext cx="5001220" cy="2143720"/>
          </a:xfrm>
          <a:prstGeom prst="rect">
            <a:avLst/>
          </a:prstGeom>
          <a:gradFill rotWithShape="1">
            <a:gsLst>
              <a:gs pos="0">
                <a:srgbClr val="D4A843">
                  <a:alpha val="7000"/>
                </a:srgbClr>
              </a:gs>
              <a:gs pos="70000">
                <a:srgbClr val="000000">
                  <a:alpha val="0"/>
                </a:srgb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3"/>
          <p:cNvSpPr/>
          <p:nvPr/>
        </p:nvSpPr>
        <p:spPr>
          <a:xfrm>
            <a:off x="1129553" y="1364085"/>
            <a:ext cx="7222992" cy="859204"/>
          </a:xfrm>
          <a:prstGeom prst="rect">
            <a:avLst/>
          </a:prstGeom>
          <a:noFill/>
          <a:effectLst>
            <a:outerShdw blurRad="114300" dist="13970" dir="5400000" algn="bl" rotWithShape="0">
              <a:srgbClr val="000000">
                <a:alpha val="50000"/>
              </a:srgbClr>
            </a:outerShdw>
          </a:effectLst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800" b="1" kern="0" spc="2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“The LORD of hosts is with us;</a:t>
            </a:r>
            <a:br>
              <a:rPr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kern="0" spc="2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The God of Jacob is our refuge.”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4"/>
          <p:cNvSpPr/>
          <p:nvPr/>
        </p:nvSpPr>
        <p:spPr>
          <a:xfrm>
            <a:off x="3787668" y="2184053"/>
            <a:ext cx="1568514" cy="21520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95"/>
              </a:lnSpc>
              <a:spcBef>
                <a:spcPts val="450"/>
              </a:spcBef>
              <a:buNone/>
            </a:pPr>
            <a:r>
              <a:rPr lang="en-US" sz="1130" kern="0" spc="60" dirty="0">
                <a:solidFill>
                  <a:srgbClr val="8899B3"/>
                </a:solidFill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— Psalm 46:11 NKJV</a:t>
            </a:r>
            <a:endParaRPr lang="en-US" sz="1130" dirty="0"/>
          </a:p>
        </p:txBody>
      </p:sp>
      <p:sp>
        <p:nvSpPr>
          <p:cNvPr id="8" name="Text 5"/>
          <p:cNvSpPr/>
          <p:nvPr/>
        </p:nvSpPr>
        <p:spPr>
          <a:xfrm>
            <a:off x="3785890" y="2627858"/>
            <a:ext cx="1572220" cy="7590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50000">
                <a:srgbClr val="D4A843"/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2684413" y="2864048"/>
            <a:ext cx="3775174" cy="257175"/>
          </a:xfrm>
          <a:prstGeom prst="rect">
            <a:avLst/>
          </a:prstGeom>
          <a:noFill/>
          <a:effectLst>
            <a:outerShdw blurRad="86360" dist="13970" dir="5400000" algn="bl" rotWithShape="0">
              <a:srgbClr val="000000">
                <a:alpha val="40000"/>
              </a:srgbClr>
            </a:outerShdw>
          </a:effectLst>
        </p:spPr>
        <p:txBody>
          <a:bodyPr wrap="none" lIns="0" tIns="0" rIns="0" bIns="0" rtlCol="0" anchor="t"/>
          <a:lstStyle/>
          <a:p>
            <a:pPr marL="0" indent="0" algn="ctr">
              <a:lnSpc>
                <a:spcPts val="2025"/>
              </a:lnSpc>
              <a:buNone/>
            </a:pPr>
            <a:r>
              <a:rPr lang="en-US" sz="2800" b="1" kern="0" spc="110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BE STILL AND KNOW THAT I AM GOD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 7"/>
          <p:cNvSpPr/>
          <p:nvPr/>
        </p:nvSpPr>
        <p:spPr>
          <a:xfrm>
            <a:off x="2100292" y="3410335"/>
            <a:ext cx="4943415" cy="21520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buNone/>
            </a:pPr>
            <a:r>
              <a:rPr lang="en-US" sz="2800" b="1" kern="0" spc="30" dirty="0">
                <a:solidFill>
                  <a:srgbClr val="8899B3"/>
                </a:solidFill>
                <a:effectLst>
                  <a:glow rad="142875">
                    <a:srgbClr val="000000">
                      <a:alpha val="12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Go in peace</a:t>
            </a:r>
            <a:endParaRPr lang="en-US" sz="2800" b="1" kern="0" spc="30" dirty="0">
              <a:solidFill>
                <a:srgbClr val="8899B3"/>
              </a:solidFill>
              <a:effectLst>
                <a:glow rad="142875">
                  <a:srgbClr val="000000">
                    <a:alpha val="12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34" charset="0"/>
              <a:ea typeface="Constantia" panose="02030602050306030303" pitchFamily="34" charset="-122"/>
              <a:cs typeface="Constantia" panose="02030602050306030303" pitchFamily="34" charset="-120"/>
            </a:endParaRPr>
          </a:p>
          <a:p>
            <a:pPr marL="0" indent="0" algn="ctr">
              <a:buNone/>
            </a:pPr>
            <a:r>
              <a:rPr lang="en-US" sz="2800" b="1" kern="0" spc="30" dirty="0">
                <a:solidFill>
                  <a:srgbClr val="8899B3"/>
                </a:solidFill>
                <a:effectLst>
                  <a:glow rad="142875">
                    <a:srgbClr val="000000">
                      <a:alpha val="12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The Refuge holds The River flows. </a:t>
            </a:r>
            <a:endParaRPr lang="en-US" sz="2800" b="1" kern="0" spc="30" dirty="0">
              <a:solidFill>
                <a:srgbClr val="8899B3"/>
              </a:solidFill>
              <a:effectLst>
                <a:glow rad="142875">
                  <a:srgbClr val="000000">
                    <a:alpha val="12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34" charset="0"/>
              <a:ea typeface="Constantia" panose="02030602050306030303" pitchFamily="34" charset="-122"/>
              <a:cs typeface="Constantia" panose="02030602050306030303" pitchFamily="34" charset="-120"/>
            </a:endParaRPr>
          </a:p>
          <a:p>
            <a:pPr marL="0" indent="0" algn="ctr">
              <a:buNone/>
            </a:pPr>
            <a:r>
              <a:rPr lang="en-US" sz="2800" b="1" kern="0" spc="30" dirty="0">
                <a:solidFill>
                  <a:srgbClr val="8899B3"/>
                </a:solidFill>
                <a:effectLst>
                  <a:glow rad="142875">
                    <a:srgbClr val="000000">
                      <a:alpha val="12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The Commander reigns.</a:t>
            </a:r>
            <a:endParaRPr lang="en-US" sz="2800" b="1" dirty="0">
              <a:effectLst>
                <a:glow rad="142875">
                  <a:srgbClr val="000000">
                    <a:alpha val="12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428875" y="0"/>
            <a:ext cx="4286250" cy="2286000"/>
          </a:xfrm>
          <a:prstGeom prst="rect">
            <a:avLst/>
          </a:prstGeom>
          <a:gradFill rotWithShape="1">
            <a:gsLst>
              <a:gs pos="0">
                <a:srgbClr val="D4A843">
                  <a:alpha val="12000"/>
                </a:srgbClr>
              </a:gs>
              <a:gs pos="35000">
                <a:srgbClr val="D4A843">
                  <a:alpha val="5000"/>
                </a:srgbClr>
              </a:gs>
              <a:gs pos="70000">
                <a:srgbClr val="000000">
                  <a:alpha val="0"/>
                </a:srgb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000125" y="0"/>
            <a:ext cx="7143750" cy="5143500"/>
          </a:xfrm>
          <a:prstGeom prst="rect">
            <a:avLst/>
          </a:prstGeom>
          <a:gradFill rotWithShape="1">
            <a:gsLst>
              <a:gs pos="0">
                <a:srgbClr val="D4A843">
                  <a:alpha val="6000"/>
                </a:srgbClr>
              </a:gs>
              <a:gs pos="60000">
                <a:srgbClr val="000000">
                  <a:alpha val="0"/>
                </a:srgbClr>
              </a:gs>
            </a:gsLst>
            <a:path path="circle">
              <a:fillToRect l="50000" t="90000" r="50000" b="10000"/>
            </a:path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729913" y="473291"/>
            <a:ext cx="5684175" cy="576009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60"/>
              </a:lnSpc>
              <a:buNone/>
            </a:pPr>
            <a:r>
              <a:rPr lang="en-US" sz="2400" b="1" kern="0" spc="14" dirty="0">
                <a:solidFill>
                  <a:srgbClr val="F2E8D5">
                    <a:alpha val="92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Psalm 46 is God's Word for the moments when everything around you is LOUD!!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357390" y="2655689"/>
            <a:ext cx="429220" cy="13841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50000">
                <a:srgbClr val="D4A843">
                  <a:alpha val="50000"/>
                </a:srgbClr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2736535" y="3012430"/>
            <a:ext cx="3670782" cy="366861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90"/>
              </a:lnSpc>
              <a:buNone/>
            </a:pPr>
            <a:r>
              <a:rPr lang="en-US" sz="2400" b="1" kern="0" spc="43" dirty="0">
                <a:solidFill>
                  <a:srgbClr val="D4A843"/>
                </a:solidFill>
                <a:effectLst>
                  <a:glow rad="714375">
                    <a:srgbClr val="D4A843">
                      <a:alpha val="4500"/>
                    </a:srgbClr>
                  </a:glo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AND GOD CALLS YOU TO BE STILL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660" y="302260"/>
            <a:ext cx="8147685" cy="4584065"/>
          </a:xfrm>
          <a:solidFill>
            <a:schemeClr val="bg1">
              <a:alpha val="85000"/>
            </a:schemeClr>
          </a:solidFill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ALTAR CALL PRAYER</a:t>
            </a:r>
            <a:endParaRPr lang="en-U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“God, I RELEASE What I Cannot CONTROL</a:t>
            </a:r>
            <a:endParaRPr lang="en-U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SURRENDER What I Cannot FIX</a:t>
            </a:r>
            <a:endParaRPr lang="en-U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TRUST YOU With What I Cannot CARRY</a:t>
            </a:r>
            <a:endParaRPr lang="en-U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My Refuge, My Strength, And My STILLNESS</a:t>
            </a:r>
            <a:endParaRPr lang="en-U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Amen.”</a:t>
            </a:r>
            <a:endParaRPr lang="en-U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Last Challenge: </a:t>
            </a:r>
            <a:endParaRPr lang="en-U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will you do differently KNOWING HE IS GOD?</a:t>
            </a:r>
            <a:endParaRPr lang="en-U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GB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GB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189" y="235424"/>
            <a:ext cx="8700448" cy="46675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of My Favorite Dad Jokes…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While lying on the table before surgery –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Asked the anesthesiologist if could do it myself –HE said sure! –knock your self out!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Doesn’t quite make sense does it?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about when we tell God the same thing when facing </a:t>
            </a:r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 knowing we need His Help !!!!!!!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1"/>
          <p:cNvSpPr/>
          <p:nvPr/>
        </p:nvSpPr>
        <p:spPr>
          <a:xfrm>
            <a:off x="2428875" y="0"/>
            <a:ext cx="4286250" cy="1286470"/>
          </a:xfrm>
          <a:prstGeom prst="rect">
            <a:avLst/>
          </a:prstGeom>
          <a:gradFill rotWithShape="1">
            <a:gsLst>
              <a:gs pos="0">
                <a:srgbClr val="D4A843">
                  <a:alpha val="8000"/>
                </a:srgbClr>
              </a:gs>
              <a:gs pos="70000">
                <a:srgbClr val="000000">
                  <a:alpha val="0"/>
                </a:srgb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2"/>
          <p:cNvSpPr/>
          <p:nvPr/>
        </p:nvSpPr>
        <p:spPr>
          <a:xfrm>
            <a:off x="457200" y="342900"/>
            <a:ext cx="8805672" cy="38665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3045"/>
              </a:lnSpc>
              <a:spcAft>
                <a:spcPts val="340"/>
              </a:spcAft>
              <a:buNone/>
            </a:pPr>
            <a:r>
              <a:rPr lang="en-US" sz="2030" b="1" kern="0" spc="170" dirty="0">
                <a:solidFill>
                  <a:srgbClr val="F2E8D5"/>
                </a:solidFill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EXEGESIS — PSALM 46:1</a:t>
            </a:r>
            <a:endParaRPr lang="en-US" sz="2030" dirty="0"/>
          </a:p>
        </p:txBody>
      </p:sp>
      <p:sp>
        <p:nvSpPr>
          <p:cNvPr id="6" name="Text 3"/>
          <p:cNvSpPr/>
          <p:nvPr/>
        </p:nvSpPr>
        <p:spPr>
          <a:xfrm>
            <a:off x="457200" y="937766"/>
            <a:ext cx="6995160" cy="47396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60"/>
              </a:lnSpc>
              <a:spcAft>
                <a:spcPts val="1010"/>
              </a:spcAft>
              <a:buNone/>
            </a:pPr>
            <a:r>
              <a:rPr lang="en-US" sz="1400" b="1" i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"</a:t>
            </a:r>
            <a:r>
              <a:rPr lang="en-US" b="1" i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God is our refuge and strength, a very present help in trouble."</a:t>
            </a:r>
            <a:endParaRPr lang="en-US" sz="1240" dirty="0"/>
          </a:p>
        </p:txBody>
      </p:sp>
      <p:sp>
        <p:nvSpPr>
          <p:cNvPr id="7" name="Text 4"/>
          <p:cNvSpPr/>
          <p:nvPr/>
        </p:nvSpPr>
        <p:spPr>
          <a:xfrm>
            <a:off x="457200" y="1413543"/>
            <a:ext cx="9052560" cy="2361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60"/>
              </a:lnSpc>
              <a:spcAft>
                <a:spcPts val="1010"/>
              </a:spcAft>
              <a:buNone/>
            </a:pPr>
            <a:r>
              <a:rPr lang="en-US" sz="14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      Let's break this down: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5"/>
          <p:cNvSpPr/>
          <p:nvPr/>
        </p:nvSpPr>
        <p:spPr>
          <a:xfrm>
            <a:off x="457200" y="1777874"/>
            <a:ext cx="2409676" cy="2918966"/>
          </a:xfrm>
          <a:prstGeom prst="roundRect">
            <a:avLst>
              <a:gd name="adj" fmla="val 1792"/>
            </a:avLst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457200" y="1881634"/>
            <a:ext cx="28575" cy="2918966"/>
          </a:xfrm>
          <a:custGeom>
            <a:avLst/>
            <a:gdLst/>
            <a:ahLst/>
            <a:cxnLst/>
            <a:rect l="l" t="t" r="r" b="b"/>
            <a:pathLst>
              <a:path w="28575" h="2918966">
                <a:moveTo>
                  <a:pt x="0" y="43180"/>
                </a:moveTo>
                <a:lnTo>
                  <a:pt x="3572" y="25984"/>
                </a:lnTo>
                <a:lnTo>
                  <a:pt x="7144" y="19391"/>
                </a:lnTo>
                <a:lnTo>
                  <a:pt x="10716" y="14709"/>
                </a:lnTo>
                <a:lnTo>
                  <a:pt x="14288" y="11090"/>
                </a:lnTo>
                <a:lnTo>
                  <a:pt x="17859" y="8203"/>
                </a:lnTo>
                <a:lnTo>
                  <a:pt x="21431" y="5877"/>
                </a:lnTo>
                <a:lnTo>
                  <a:pt x="25003" y="4012"/>
                </a:lnTo>
                <a:lnTo>
                  <a:pt x="28575" y="2545"/>
                </a:lnTo>
                <a:lnTo>
                  <a:pt x="28575" y="2916421"/>
                </a:lnTo>
                <a:lnTo>
                  <a:pt x="25003" y="2914954"/>
                </a:lnTo>
                <a:lnTo>
                  <a:pt x="21431" y="2913089"/>
                </a:lnTo>
                <a:lnTo>
                  <a:pt x="17859" y="2910763"/>
                </a:lnTo>
                <a:lnTo>
                  <a:pt x="14288" y="2907876"/>
                </a:lnTo>
                <a:lnTo>
                  <a:pt x="10716" y="2904257"/>
                </a:lnTo>
                <a:lnTo>
                  <a:pt x="7144" y="2899575"/>
                </a:lnTo>
                <a:lnTo>
                  <a:pt x="3572" y="2892982"/>
                </a:lnTo>
                <a:lnTo>
                  <a:pt x="0" y="2875786"/>
                </a:lnTo>
                <a:close/>
              </a:path>
            </a:pathLst>
          </a:custGeom>
          <a:solidFill>
            <a:srgbClr val="D4A843"/>
          </a:soli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57225" y="2768352"/>
            <a:ext cx="171450" cy="17145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41047" y="2731889"/>
            <a:ext cx="2242021" cy="2361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1860"/>
              </a:lnSpc>
              <a:buNone/>
            </a:pPr>
            <a:r>
              <a:rPr lang="en-US" sz="1600" b="1" kern="0" spc="11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REFUGE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 8"/>
          <p:cNvSpPr/>
          <p:nvPr/>
        </p:nvSpPr>
        <p:spPr>
          <a:xfrm>
            <a:off x="657225" y="3290143"/>
            <a:ext cx="2078965" cy="100523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 place you run into when danger comes</a:t>
            </a:r>
            <a:endParaRPr lang="en-US" sz="1600" b="1" dirty="0">
              <a:solidFill>
                <a:srgbClr val="F2E8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l">
              <a:lnSpc>
                <a:spcPts val="1640"/>
              </a:lnSpc>
              <a:buNone/>
            </a:pPr>
            <a:r>
              <a:rPr lang="en-US" sz="16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      Not a Theory — </a:t>
            </a:r>
            <a:endParaRPr lang="en-US" sz="1600" b="1" dirty="0">
              <a:solidFill>
                <a:srgbClr val="F2E8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l">
              <a:lnSpc>
                <a:spcPts val="1640"/>
              </a:lnSpc>
              <a:buNone/>
            </a:pPr>
            <a:r>
              <a:rPr lang="en-US" sz="16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           a Shelter.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 9"/>
          <p:cNvSpPr/>
          <p:nvPr/>
        </p:nvSpPr>
        <p:spPr>
          <a:xfrm>
            <a:off x="3037401" y="1807608"/>
            <a:ext cx="2409825" cy="2918966"/>
          </a:xfrm>
          <a:prstGeom prst="roundRect">
            <a:avLst>
              <a:gd name="adj" fmla="val 1792"/>
            </a:avLst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0"/>
          <p:cNvSpPr/>
          <p:nvPr/>
        </p:nvSpPr>
        <p:spPr>
          <a:xfrm>
            <a:off x="3010346" y="1881634"/>
            <a:ext cx="28575" cy="2918966"/>
          </a:xfrm>
          <a:custGeom>
            <a:avLst/>
            <a:gdLst/>
            <a:ahLst/>
            <a:cxnLst/>
            <a:rect l="l" t="t" r="r" b="b"/>
            <a:pathLst>
              <a:path w="28575" h="2918966">
                <a:moveTo>
                  <a:pt x="0" y="43180"/>
                </a:moveTo>
                <a:lnTo>
                  <a:pt x="3572" y="25984"/>
                </a:lnTo>
                <a:lnTo>
                  <a:pt x="7144" y="19391"/>
                </a:lnTo>
                <a:lnTo>
                  <a:pt x="10716" y="14709"/>
                </a:lnTo>
                <a:lnTo>
                  <a:pt x="14288" y="11090"/>
                </a:lnTo>
                <a:lnTo>
                  <a:pt x="17859" y="8203"/>
                </a:lnTo>
                <a:lnTo>
                  <a:pt x="21431" y="5877"/>
                </a:lnTo>
                <a:lnTo>
                  <a:pt x="25003" y="4012"/>
                </a:lnTo>
                <a:lnTo>
                  <a:pt x="28575" y="2545"/>
                </a:lnTo>
                <a:lnTo>
                  <a:pt x="28575" y="2916421"/>
                </a:lnTo>
                <a:lnTo>
                  <a:pt x="25003" y="2914954"/>
                </a:lnTo>
                <a:lnTo>
                  <a:pt x="21431" y="2913089"/>
                </a:lnTo>
                <a:lnTo>
                  <a:pt x="17859" y="2910763"/>
                </a:lnTo>
                <a:lnTo>
                  <a:pt x="14288" y="2907876"/>
                </a:lnTo>
                <a:lnTo>
                  <a:pt x="10716" y="2904257"/>
                </a:lnTo>
                <a:lnTo>
                  <a:pt x="7144" y="2899575"/>
                </a:lnTo>
                <a:lnTo>
                  <a:pt x="3572" y="2892982"/>
                </a:lnTo>
                <a:lnTo>
                  <a:pt x="0" y="2875786"/>
                </a:lnTo>
                <a:close/>
              </a:path>
            </a:pathLst>
          </a:custGeom>
          <a:solidFill>
            <a:srgbClr val="D4A843"/>
          </a:soli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10371" y="2664321"/>
            <a:ext cx="171450" cy="17145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3210371" y="2676242"/>
            <a:ext cx="2242185" cy="2361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1860"/>
              </a:lnSpc>
              <a:buNone/>
            </a:pPr>
            <a:r>
              <a:rPr lang="en-US" sz="1600" b="1" kern="0" spc="11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STRENGTH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 12"/>
          <p:cNvSpPr/>
          <p:nvPr/>
        </p:nvSpPr>
        <p:spPr>
          <a:xfrm>
            <a:off x="3210371" y="3186113"/>
            <a:ext cx="2079117" cy="873234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Not your strength</a:t>
            </a:r>
            <a:endParaRPr lang="en-US" sz="1600" b="1" dirty="0">
              <a:solidFill>
                <a:srgbClr val="F2E8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l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Not borrowed strength</a:t>
            </a:r>
            <a:endParaRPr lang="en-US" sz="1600" b="1" dirty="0">
              <a:solidFill>
                <a:srgbClr val="F2E8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l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Not temporary strength</a:t>
            </a:r>
            <a:endParaRPr lang="en-US" sz="1600" b="1" dirty="0">
              <a:solidFill>
                <a:srgbClr val="F2E8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l">
              <a:lnSpc>
                <a:spcPts val="1640"/>
              </a:lnSpc>
              <a:buNone/>
            </a:pPr>
            <a:r>
              <a:rPr lang="en-US" sz="16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        His strength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 13"/>
          <p:cNvSpPr/>
          <p:nvPr/>
        </p:nvSpPr>
        <p:spPr>
          <a:xfrm>
            <a:off x="5563642" y="1771389"/>
            <a:ext cx="3123158" cy="2918966"/>
          </a:xfrm>
          <a:prstGeom prst="roundRect">
            <a:avLst>
              <a:gd name="adj" fmla="val 1479"/>
            </a:avLst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4"/>
          <p:cNvSpPr/>
          <p:nvPr/>
        </p:nvSpPr>
        <p:spPr>
          <a:xfrm>
            <a:off x="5563642" y="1881634"/>
            <a:ext cx="28575" cy="2918966"/>
          </a:xfrm>
          <a:custGeom>
            <a:avLst/>
            <a:gdLst/>
            <a:ahLst/>
            <a:cxnLst/>
            <a:rect l="l" t="t" r="r" b="b"/>
            <a:pathLst>
              <a:path w="28575" h="2918966">
                <a:moveTo>
                  <a:pt x="0" y="43180"/>
                </a:moveTo>
                <a:lnTo>
                  <a:pt x="3572" y="25984"/>
                </a:lnTo>
                <a:lnTo>
                  <a:pt x="7144" y="19391"/>
                </a:lnTo>
                <a:lnTo>
                  <a:pt x="10716" y="14709"/>
                </a:lnTo>
                <a:lnTo>
                  <a:pt x="14288" y="11090"/>
                </a:lnTo>
                <a:lnTo>
                  <a:pt x="17859" y="8203"/>
                </a:lnTo>
                <a:lnTo>
                  <a:pt x="21431" y="5877"/>
                </a:lnTo>
                <a:lnTo>
                  <a:pt x="25003" y="4012"/>
                </a:lnTo>
                <a:lnTo>
                  <a:pt x="28575" y="2545"/>
                </a:lnTo>
                <a:lnTo>
                  <a:pt x="28575" y="2916421"/>
                </a:lnTo>
                <a:lnTo>
                  <a:pt x="25003" y="2914954"/>
                </a:lnTo>
                <a:lnTo>
                  <a:pt x="21431" y="2913089"/>
                </a:lnTo>
                <a:lnTo>
                  <a:pt x="17859" y="2910763"/>
                </a:lnTo>
                <a:lnTo>
                  <a:pt x="14288" y="2907876"/>
                </a:lnTo>
                <a:lnTo>
                  <a:pt x="10716" y="2904257"/>
                </a:lnTo>
                <a:lnTo>
                  <a:pt x="7144" y="2899575"/>
                </a:lnTo>
                <a:lnTo>
                  <a:pt x="3572" y="2892982"/>
                </a:lnTo>
                <a:lnTo>
                  <a:pt x="0" y="2875786"/>
                </a:lnTo>
                <a:close/>
              </a:path>
            </a:pathLst>
          </a:custGeom>
          <a:solidFill>
            <a:srgbClr val="D4A843"/>
          </a:soli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763667" y="2560439"/>
            <a:ext cx="171450" cy="17145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5763667" y="2526256"/>
            <a:ext cx="3026852" cy="2361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1860"/>
              </a:lnSpc>
              <a:buNone/>
            </a:pPr>
            <a:r>
              <a:rPr lang="en-US" sz="1600" b="1" kern="0" spc="110" dirty="0">
                <a:solidFill>
                  <a:srgbClr val="D4A843"/>
                </a:solidFill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VERY PRESENT</a:t>
            </a:r>
            <a:endParaRPr lang="en-US" sz="1600" dirty="0"/>
          </a:p>
        </p:txBody>
      </p:sp>
      <p:sp>
        <p:nvSpPr>
          <p:cNvPr id="22" name="Text 16"/>
          <p:cNvSpPr/>
          <p:nvPr/>
        </p:nvSpPr>
        <p:spPr>
          <a:xfrm>
            <a:off x="5763667" y="2844026"/>
            <a:ext cx="2806717" cy="1091543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Heb= abundantly available, always findable. God is not hard to reach. </a:t>
            </a:r>
            <a:endParaRPr lang="en-US" sz="1600" b="1" dirty="0">
              <a:solidFill>
                <a:srgbClr val="F2E8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l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God is not far away. God is not waiting for you to get it together. </a:t>
            </a:r>
            <a:endParaRPr lang="en-US" sz="1600" b="1" dirty="0">
              <a:solidFill>
                <a:srgbClr val="F2E8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l">
              <a:lnSpc>
                <a:spcPts val="1640"/>
              </a:lnSpc>
              <a:buNone/>
            </a:pPr>
            <a:r>
              <a:rPr lang="en-US" sz="16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He is right here, right now, in the middle of the trouble.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/>
      </p:transition>
    </mc:Choice>
    <mc:Fallback>
      <p:transition spd="slow">
        <p:spli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1" grpId="0" animBg="1"/>
      <p:bldP spid="16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098132" y="448688"/>
            <a:ext cx="4286250" cy="849481"/>
          </a:xfrm>
          <a:prstGeom prst="ellipse">
            <a:avLst/>
          </a:prstGeom>
          <a:gradFill rotWithShape="1">
            <a:gsLst>
              <a:gs pos="0">
                <a:srgbClr val="D4A843">
                  <a:alpha val="12000"/>
                </a:srgbClr>
              </a:gs>
              <a:gs pos="40000">
                <a:srgbClr val="D4A843">
                  <a:alpha val="4000"/>
                </a:srgbClr>
              </a:gs>
              <a:gs pos="70000">
                <a:srgbClr val="000000">
                  <a:alpha val="0"/>
                </a:srgb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526080" y="1499890"/>
            <a:ext cx="2143720" cy="2143720"/>
          </a:xfrm>
          <a:prstGeom prst="ellipse">
            <a:avLst/>
          </a:prstGeom>
          <a:gradFill rotWithShape="1">
            <a:gsLst>
              <a:gs pos="0">
                <a:srgbClr val="D4A843">
                  <a:alpha val="10000"/>
                </a:srgbClr>
              </a:gs>
              <a:gs pos="50000">
                <a:srgbClr val="D4A843">
                  <a:alpha val="3000"/>
                </a:srgbClr>
              </a:gs>
              <a:gs pos="75000">
                <a:srgbClr val="000000">
                  <a:alpha val="0"/>
                </a:srgb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2652408" y="448688"/>
            <a:ext cx="3294434" cy="43014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695"/>
              </a:lnSpc>
              <a:buNone/>
            </a:pPr>
            <a:endParaRPr lang="en-US" sz="2400" b="1" kern="0" spc="340" dirty="0">
              <a:solidFill>
                <a:srgbClr val="D4A843">
                  <a:alpha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ato" pitchFamily="34" charset="0"/>
              <a:ea typeface="Lato" pitchFamily="34" charset="-122"/>
              <a:cs typeface="Lato" pitchFamily="34" charset="-120"/>
            </a:endParaRPr>
          </a:p>
          <a:p>
            <a:pPr marL="0" indent="0" algn="l">
              <a:lnSpc>
                <a:spcPts val="1695"/>
              </a:lnSpc>
              <a:buNone/>
            </a:pPr>
            <a:r>
              <a:rPr lang="en-US" sz="2400" b="1" kern="0" spc="340" dirty="0">
                <a:solidFill>
                  <a:srgbClr val="D4A843">
                    <a:alpha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to" pitchFamily="34" charset="0"/>
                <a:ea typeface="Lato" pitchFamily="34" charset="-122"/>
                <a:cs typeface="Lato" pitchFamily="34" charset="-120"/>
              </a:rPr>
              <a:t>   </a:t>
            </a:r>
            <a:r>
              <a:rPr lang="en-US" sz="2800" b="1" kern="0" spc="340" dirty="0">
                <a:solidFill>
                  <a:srgbClr val="D4A843">
                    <a:alpha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to" pitchFamily="34" charset="0"/>
                <a:ea typeface="Lato" pitchFamily="34" charset="-122"/>
                <a:cs typeface="Lato" pitchFamily="34" charset="-120"/>
              </a:rPr>
              <a:t>CHALLENGE #1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 3"/>
          <p:cNvSpPr/>
          <p:nvPr/>
        </p:nvSpPr>
        <p:spPr>
          <a:xfrm>
            <a:off x="4357390" y="857250"/>
            <a:ext cx="429220" cy="21580"/>
          </a:xfrm>
          <a:prstGeom prst="roundRect">
            <a:avLst>
              <a:gd name="adj" fmla="val 64736"/>
            </a:avLst>
          </a:prstGeom>
          <a:solidFill>
            <a:srgbClr val="D4A843">
              <a:alpha val="60000"/>
            </a:srgbClr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836575" y="2238970"/>
            <a:ext cx="7228715" cy="849481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185"/>
              </a:lnSpc>
              <a:buNone/>
            </a:pPr>
            <a:r>
              <a:rPr lang="en-US" sz="236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What storm are you trying to HOLD TOGETHER with your own hands instead of RUNNING INTO GOD?</a:t>
            </a:r>
            <a:endParaRPr lang="en-US" sz="236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1"/>
          <p:cNvSpPr/>
          <p:nvPr/>
        </p:nvSpPr>
        <p:spPr>
          <a:xfrm>
            <a:off x="2071390" y="3571280"/>
            <a:ext cx="5001220" cy="1572220"/>
          </a:xfrm>
          <a:prstGeom prst="rect">
            <a:avLst/>
          </a:prstGeom>
          <a:gradFill rotWithShape="1">
            <a:gsLst>
              <a:gs pos="0">
                <a:srgbClr val="D4A843">
                  <a:alpha val="6000"/>
                </a:srgbClr>
              </a:gs>
              <a:gs pos="70000">
                <a:srgbClr val="000000">
                  <a:alpha val="0"/>
                </a:srgbClr>
              </a:gs>
            </a:gsLst>
            <a:path path="circle">
              <a:fillToRect l="50000" r="50000" b="100000"/>
            </a:path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2"/>
          <p:cNvSpPr/>
          <p:nvPr/>
        </p:nvSpPr>
        <p:spPr>
          <a:xfrm>
            <a:off x="571500" y="517922"/>
            <a:ext cx="342900" cy="21580"/>
          </a:xfrm>
          <a:prstGeom prst="rect">
            <a:avLst/>
          </a:prstGeom>
          <a:solidFill>
            <a:srgbClr val="D4A843"/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3"/>
          <p:cNvSpPr/>
          <p:nvPr/>
        </p:nvSpPr>
        <p:spPr>
          <a:xfrm>
            <a:off x="860090" y="400050"/>
            <a:ext cx="6096577" cy="257473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marL="0" indent="0" algn="l">
              <a:lnSpc>
                <a:spcPts val="2030"/>
              </a:lnSpc>
              <a:buNone/>
            </a:pPr>
            <a:r>
              <a:rPr lang="en-US" sz="2400" b="1" kern="0" spc="8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WHEN THE WORLD FALLS APART — PSALM 46:2–3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4"/>
          <p:cNvSpPr/>
          <p:nvPr/>
        </p:nvSpPr>
        <p:spPr>
          <a:xfrm>
            <a:off x="571500" y="943273"/>
            <a:ext cx="8161020" cy="262086"/>
          </a:xfrm>
          <a:prstGeom prst="rect">
            <a:avLst/>
          </a:prstGeom>
          <a:noFill/>
        </p:spPr>
        <p:txBody>
          <a:bodyPr wrap="none" lIns="171450" tIns="0" rIns="0" bIns="0" rtlCol="0" anchor="t"/>
          <a:lstStyle/>
          <a:p>
            <a:pPr marL="0" indent="0" algn="l">
              <a:lnSpc>
                <a:spcPts val="2065"/>
              </a:lnSpc>
              <a:buNone/>
            </a:pPr>
            <a:r>
              <a:rPr lang="en-US" sz="1400" i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"</a:t>
            </a:r>
            <a:r>
              <a:rPr lang="en-US" sz="1600" b="1" i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Though the earth gives way… though the mountains fall… though the waters roar…"</a:t>
            </a:r>
            <a:r>
              <a:rPr lang="en-US" sz="1400" i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 </a:t>
            </a:r>
            <a:r>
              <a:rPr lang="en-US" sz="1200" i="1" dirty="0">
                <a:solidFill>
                  <a:srgbClr val="8899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— 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5"/>
          <p:cNvSpPr/>
          <p:nvPr/>
        </p:nvSpPr>
        <p:spPr>
          <a:xfrm>
            <a:off x="571500" y="943273"/>
            <a:ext cx="19050" cy="262086"/>
          </a:xfrm>
          <a:prstGeom prst="rect">
            <a:avLst/>
          </a:prstGeom>
          <a:solidFill>
            <a:srgbClr val="D4A843">
              <a:alpha val="35000"/>
            </a:srgbClr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571500" y="1463129"/>
            <a:ext cx="8801100" cy="2361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60"/>
              </a:lnSpc>
              <a:spcAft>
                <a:spcPts val="790"/>
              </a:spcAft>
              <a:buNone/>
            </a:pPr>
            <a:r>
              <a:rPr lang="en-US" sz="28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This Is Not Poetic Exaggeration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 7"/>
          <p:cNvSpPr/>
          <p:nvPr/>
        </p:nvSpPr>
        <p:spPr>
          <a:xfrm>
            <a:off x="571500" y="1851510"/>
            <a:ext cx="8801100" cy="2361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60"/>
              </a:lnSpc>
              <a:spcAft>
                <a:spcPts val="560"/>
              </a:spcAft>
              <a:buNone/>
            </a:pPr>
            <a:r>
              <a:rPr 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This is the psalmist saying:</a:t>
            </a:r>
            <a:endParaRPr lang="en-US" sz="28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 8"/>
          <p:cNvSpPr/>
          <p:nvPr/>
        </p:nvSpPr>
        <p:spPr>
          <a:xfrm>
            <a:off x="1846810" y="2951734"/>
            <a:ext cx="8561070" cy="289620"/>
          </a:xfrm>
          <a:prstGeom prst="rect">
            <a:avLst/>
          </a:prstGeom>
          <a:noFill/>
          <a:effectLst>
            <a:outerShdw blurRad="114300" dist="13970" dir="5400000" algn="bl" rotWithShape="0">
              <a:srgbClr val="D4A843">
                <a:alpha val="18000"/>
              </a:srgbClr>
            </a:outerShdw>
          </a:effectLst>
        </p:spPr>
        <p:txBody>
          <a:bodyPr wrap="none" lIns="0" tIns="0" rIns="0" bIns="0" rtlCol="0" anchor="t"/>
          <a:lstStyle/>
          <a:p>
            <a:pPr marL="0" indent="0" algn="l">
              <a:lnSpc>
                <a:spcPts val="2280"/>
              </a:lnSpc>
              <a:spcBef>
                <a:spcPts val="680"/>
              </a:spcBef>
              <a:buNone/>
            </a:pPr>
            <a:r>
              <a:rPr lang="en-US" sz="3200" b="1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Even If The Worst Happens…</a:t>
            </a:r>
            <a:endParaRPr lang="en-US" sz="3200" b="1" dirty="0">
              <a:solidFill>
                <a:srgbClr val="D4A84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34" charset="0"/>
              <a:ea typeface="Constantia" panose="02030602050306030303" pitchFamily="34" charset="-122"/>
              <a:cs typeface="Constantia" panose="02030602050306030303" pitchFamily="34" charset="-120"/>
            </a:endParaRPr>
          </a:p>
          <a:p>
            <a:pPr marL="0" indent="0" algn="l">
              <a:lnSpc>
                <a:spcPts val="2280"/>
              </a:lnSpc>
              <a:spcBef>
                <a:spcPts val="680"/>
              </a:spcBef>
              <a:buNone/>
            </a:pPr>
            <a:r>
              <a:rPr lang="en-US" sz="3200" b="1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34" charset="0"/>
                <a:ea typeface="Constantia" panose="02030602050306030303" pitchFamily="34" charset="-122"/>
                <a:cs typeface="Constantia" panose="02030602050306030303" pitchFamily="34" charset="-120"/>
              </a:rPr>
              <a:t>            …God Is Still God.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0" y="3857030"/>
            <a:ext cx="9144000" cy="1286470"/>
          </a:xfrm>
          <a:prstGeom prst="rect">
            <a:avLst/>
          </a:prstGeom>
          <a:gradFill rotWithShape="1">
            <a:gsLst>
              <a:gs pos="0">
                <a:srgbClr val="4682B4">
                  <a:alpha val="12000"/>
                </a:srgbClr>
              </a:gs>
              <a:gs pos="50000">
                <a:srgbClr val="4682B4">
                  <a:alpha val="4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457200" y="4564410"/>
            <a:ext cx="8229600" cy="7590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20000">
                <a:srgbClr val="64A0D2">
                  <a:alpha val="15000"/>
                </a:srgbClr>
              </a:gs>
              <a:gs pos="50000">
                <a:srgbClr val="64A0D2">
                  <a:alpha val="25000"/>
                </a:srgbClr>
              </a:gs>
              <a:gs pos="80000">
                <a:srgbClr val="64A0D2">
                  <a:alpha val="15000"/>
                </a:srgbClr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1">
            <a:alphaModFix amt="10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72077" y="3785592"/>
            <a:ext cx="1071563" cy="64293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3404" y="342900"/>
            <a:ext cx="8561070" cy="26074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055"/>
              </a:lnSpc>
              <a:spcAft>
                <a:spcPts val="450"/>
              </a:spcAft>
              <a:buNone/>
            </a:pPr>
            <a:r>
              <a:rPr lang="en-US" sz="2800" b="1" kern="0" spc="11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A RIVER IN A CITY WITH NO RIVER </a:t>
            </a:r>
            <a:r>
              <a:rPr lang="en-US" sz="2400" b="1" kern="0" spc="110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— PSALM 46:4–5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4"/>
          <p:cNvSpPr/>
          <p:nvPr/>
        </p:nvSpPr>
        <p:spPr>
          <a:xfrm>
            <a:off x="571500" y="660797"/>
            <a:ext cx="642491" cy="21580"/>
          </a:xfrm>
          <a:prstGeom prst="roundRect">
            <a:avLst>
              <a:gd name="adj" fmla="val 64736"/>
            </a:avLst>
          </a:prstGeom>
          <a:gradFill rotWithShape="1">
            <a:gsLst>
              <a:gs pos="0">
                <a:srgbClr val="D4A843"/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5"/>
          <p:cNvSpPr/>
          <p:nvPr/>
        </p:nvSpPr>
        <p:spPr>
          <a:xfrm>
            <a:off x="571500" y="910977"/>
            <a:ext cx="7635048" cy="540737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"</a:t>
            </a:r>
            <a:r>
              <a:rPr lang="en-US" sz="2400" i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There is a river whose streams make glad the city of God…“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l">
              <a:buNone/>
            </a:pPr>
            <a:r>
              <a:rPr lang="en-US" sz="1290" dirty="0">
                <a:solidFill>
                  <a:srgbClr val="F2E8D5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</a:t>
            </a:r>
            <a:endParaRPr lang="en-US" sz="1290" dirty="0"/>
          </a:p>
        </p:txBody>
      </p:sp>
      <p:sp>
        <p:nvSpPr>
          <p:cNvPr id="9" name="Text 6"/>
          <p:cNvSpPr/>
          <p:nvPr/>
        </p:nvSpPr>
        <p:spPr>
          <a:xfrm>
            <a:off x="571500" y="910977"/>
            <a:ext cx="19050" cy="491579"/>
          </a:xfrm>
          <a:prstGeom prst="rect">
            <a:avLst/>
          </a:prstGeom>
          <a:solidFill>
            <a:srgbClr val="D4A843">
              <a:alpha val="40000"/>
            </a:srgbClr>
          </a:soli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7"/>
          <p:cNvSpPr/>
          <p:nvPr/>
        </p:nvSpPr>
        <p:spPr>
          <a:xfrm>
            <a:off x="571500" y="1603177"/>
            <a:ext cx="7858125" cy="2361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60"/>
              </a:lnSpc>
              <a:spcAft>
                <a:spcPts val="790"/>
              </a:spcAft>
              <a:buNone/>
            </a:pPr>
            <a:r>
              <a:rPr lang="en-US" sz="28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This is Powerful because Jerusalem had No Natural River.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 8"/>
          <p:cNvSpPr/>
          <p:nvPr/>
        </p:nvSpPr>
        <p:spPr>
          <a:xfrm>
            <a:off x="1485899" y="2292549"/>
            <a:ext cx="8801100" cy="23619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>
              <a:spcAft>
                <a:spcPts val="680"/>
              </a:spcAft>
              <a:buNone/>
            </a:pPr>
            <a:r>
              <a:rPr lang="en-US" sz="2000" b="1" dirty="0">
                <a:solidFill>
                  <a:srgbClr val="8899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         </a:t>
            </a:r>
            <a:r>
              <a:rPr lang="en-US" sz="2800" b="1" dirty="0">
                <a:solidFill>
                  <a:srgbClr val="8899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God is Saying: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 9"/>
          <p:cNvSpPr/>
          <p:nvPr/>
        </p:nvSpPr>
        <p:spPr>
          <a:xfrm>
            <a:off x="753034" y="2764334"/>
            <a:ext cx="7890605" cy="587573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50000"/>
              </a:lnSpc>
              <a:spcBef>
                <a:spcPts val="230"/>
              </a:spcBef>
              <a:buNone/>
            </a:pPr>
            <a:r>
              <a:rPr lang="en-US" sz="2800" b="1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Even when your environment lacks resources,</a:t>
            </a:r>
            <a:endParaRPr lang="en-US" sz="2800" b="1" dirty="0">
              <a:solidFill>
                <a:srgbClr val="D4A84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  <a:p>
            <a:pPr marL="0" indent="0" algn="l">
              <a:lnSpc>
                <a:spcPct val="150000"/>
              </a:lnSpc>
              <a:spcBef>
                <a:spcPts val="230"/>
              </a:spcBef>
              <a:buNone/>
            </a:pPr>
            <a:r>
              <a:rPr lang="en-US" sz="2800" b="1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                 I Myself will be your supply.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4"/>
          <p:cNvSpPr/>
          <p:nvPr/>
        </p:nvSpPr>
        <p:spPr>
          <a:xfrm>
            <a:off x="0" y="4850160"/>
            <a:ext cx="9144000" cy="7590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30000">
                <a:srgbClr val="D4A843">
                  <a:alpha val="4000"/>
                </a:srgbClr>
              </a:gs>
              <a:gs pos="50000">
                <a:srgbClr val="64A0DC">
                  <a:alpha val="3000"/>
                </a:srgbClr>
              </a:gs>
              <a:gs pos="70000">
                <a:srgbClr val="D4A843">
                  <a:alpha val="4000"/>
                </a:srgbClr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0" y="4743599"/>
            <a:ext cx="9144000" cy="7590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30000">
                <a:srgbClr val="D4A843">
                  <a:alpha val="2000"/>
                </a:srgbClr>
              </a:gs>
              <a:gs pos="50000">
                <a:srgbClr val="64A0DC">
                  <a:alpha val="2000"/>
                </a:srgbClr>
              </a:gs>
              <a:gs pos="70000">
                <a:srgbClr val="D4A843">
                  <a:alpha val="2000"/>
                </a:srgbClr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3250346" y="1483019"/>
            <a:ext cx="2193742" cy="398616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95"/>
              </a:lnSpc>
              <a:buNone/>
            </a:pPr>
            <a:r>
              <a:rPr lang="en-US" sz="3200" b="1" kern="0" spc="340" dirty="0">
                <a:solidFill>
                  <a:srgbClr val="D4A843">
                    <a:alpha val="7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CHALLENGE #2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 7"/>
          <p:cNvSpPr/>
          <p:nvPr/>
        </p:nvSpPr>
        <p:spPr>
          <a:xfrm>
            <a:off x="1292715" y="2310854"/>
            <a:ext cx="6558570" cy="827291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105"/>
              </a:lnSpc>
              <a:buNone/>
            </a:pPr>
            <a:r>
              <a:rPr lang="en-US" sz="2800" b="1" dirty="0">
                <a:solidFill>
                  <a:srgbClr val="F2E8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What noise is drowning out the quiet river of God’s Presence in your life?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 8"/>
          <p:cNvSpPr/>
          <p:nvPr/>
        </p:nvSpPr>
        <p:spPr>
          <a:xfrm>
            <a:off x="4357390" y="3455491"/>
            <a:ext cx="429220" cy="21580"/>
          </a:xfrm>
          <a:prstGeom prst="roundRect">
            <a:avLst>
              <a:gd name="adj" fmla="val 64736"/>
            </a:avLst>
          </a:prstGeom>
          <a:solidFill>
            <a:srgbClr val="D4A843">
              <a:alpha val="60000"/>
            </a:srgbClr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3"/>
          <p:cNvSpPr/>
          <p:nvPr/>
        </p:nvSpPr>
        <p:spPr>
          <a:xfrm>
            <a:off x="714971" y="342900"/>
            <a:ext cx="7675994" cy="56501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lIns="0" tIns="0" rIns="0" bIns="0" rtlCol="0" anchor="t"/>
          <a:lstStyle/>
          <a:p>
            <a:pPr marL="0" indent="0" algn="l">
              <a:lnSpc>
                <a:spcPts val="3900"/>
              </a:lnSpc>
              <a:spcAft>
                <a:spcPts val="340"/>
              </a:spcAft>
              <a:buNone/>
            </a:pPr>
            <a:r>
              <a:rPr lang="en-US" sz="2600" b="1" kern="0" spc="104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</a:t>
            </a:r>
            <a:r>
              <a:rPr lang="en-US" sz="2800" b="1" kern="0" spc="104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GOD BREAKS THE WEAPONS OF WAR (6–9)</a:t>
            </a:r>
            <a:endParaRPr lang="en-US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4"/>
          <p:cNvSpPr/>
          <p:nvPr/>
        </p:nvSpPr>
        <p:spPr>
          <a:xfrm>
            <a:off x="714970" y="1097384"/>
            <a:ext cx="2135806" cy="3769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2970"/>
              </a:lnSpc>
              <a:spcAft>
                <a:spcPts val="230"/>
              </a:spcAft>
              <a:buNone/>
            </a:pPr>
            <a:r>
              <a:rPr lang="en-US" sz="2800" b="1" kern="0" spc="22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Nations Rage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5"/>
          <p:cNvSpPr/>
          <p:nvPr/>
        </p:nvSpPr>
        <p:spPr>
          <a:xfrm>
            <a:off x="714969" y="1545357"/>
            <a:ext cx="2135806" cy="3769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2970"/>
              </a:lnSpc>
              <a:spcAft>
                <a:spcPts val="230"/>
              </a:spcAft>
              <a:buNone/>
            </a:pPr>
            <a:r>
              <a:rPr lang="en-US" sz="2800" b="1" kern="0" spc="22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Kingdoms Fall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6"/>
          <p:cNvSpPr/>
          <p:nvPr/>
        </p:nvSpPr>
        <p:spPr>
          <a:xfrm>
            <a:off x="1175657" y="1957966"/>
            <a:ext cx="5809129" cy="3769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ctr">
              <a:lnSpc>
                <a:spcPts val="2970"/>
              </a:lnSpc>
              <a:spcAft>
                <a:spcPts val="560"/>
              </a:spcAft>
              <a:buNone/>
            </a:pP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But God speaks — and the earth melts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 7"/>
          <p:cNvSpPr/>
          <p:nvPr/>
        </p:nvSpPr>
        <p:spPr>
          <a:xfrm>
            <a:off x="714969" y="2469275"/>
            <a:ext cx="8213877" cy="3769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2970"/>
              </a:lnSpc>
              <a:spcAft>
                <a:spcPts val="230"/>
              </a:spcAft>
            </a:pPr>
            <a:r>
              <a:rPr lang="en-US" sz="2800" b="1" dirty="0">
                <a:effectLst>
                  <a:glow rad="320676">
                    <a:srgbClr val="D4A843">
                      <a:alpha val="45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He breaks the bow, shatters the spear, burns the shields</a:t>
            </a:r>
            <a:endParaRPr lang="en-US" sz="2800" dirty="0">
              <a:effectLst>
                <a:glow rad="320676">
                  <a:srgbClr val="D4A843">
                    <a:alpha val="45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 10"/>
          <p:cNvSpPr/>
          <p:nvPr/>
        </p:nvSpPr>
        <p:spPr>
          <a:xfrm>
            <a:off x="1552216" y="2968452"/>
            <a:ext cx="3888080" cy="3769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>
              <a:lnSpc>
                <a:spcPts val="2970"/>
              </a:lnSpc>
              <a:spcAft>
                <a:spcPts val="230"/>
              </a:spcAft>
              <a:buNone/>
            </a:pPr>
            <a:r>
              <a:rPr lang="en-US" sz="2200" b="1" kern="0" spc="22" dirty="0">
                <a:solidFill>
                  <a:srgbClr val="8899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</a:t>
            </a:r>
            <a:r>
              <a:rPr lang="en-US" sz="2800" b="1" kern="0" spc="22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This is Not a Passive God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693351" y="3433310"/>
            <a:ext cx="3593264" cy="3769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970"/>
              </a:lnSpc>
              <a:spcAft>
                <a:spcPts val="230"/>
              </a:spcAft>
              <a:buNone/>
            </a:pPr>
            <a:r>
              <a:rPr lang="en-US" sz="2200" b="1" kern="0" spc="22" dirty="0">
                <a:solidFill>
                  <a:srgbClr val="8899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</a:t>
            </a:r>
            <a:r>
              <a:rPr lang="en-US" sz="2800" b="1" kern="0" spc="22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This is Not a Weak God</a:t>
            </a: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 12"/>
          <p:cNvSpPr/>
          <p:nvPr/>
        </p:nvSpPr>
        <p:spPr>
          <a:xfrm>
            <a:off x="1590785" y="3871467"/>
            <a:ext cx="3849511" cy="3769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970"/>
              </a:lnSpc>
              <a:spcAft>
                <a:spcPts val="230"/>
              </a:spcAft>
              <a:buNone/>
            </a:pPr>
            <a:r>
              <a:rPr lang="en-US" sz="2200" b="1" kern="0" spc="22" dirty="0">
                <a:solidFill>
                  <a:srgbClr val="8899B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</a:t>
            </a:r>
            <a:r>
              <a:rPr lang="en-US" sz="2800" b="1" kern="0" spc="22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This is Not a Distant God</a:t>
            </a: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 13"/>
          <p:cNvSpPr/>
          <p:nvPr/>
        </p:nvSpPr>
        <p:spPr>
          <a:xfrm>
            <a:off x="637829" y="4245866"/>
            <a:ext cx="7868341" cy="936054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spcBef>
                <a:spcPts val="450"/>
              </a:spcBef>
              <a:buNone/>
            </a:pPr>
            <a:r>
              <a:rPr lang="en-US" sz="2800" b="1" dirty="0">
                <a:effectLst>
                  <a:glow rad="428625">
                    <a:srgbClr val="D4A843">
                      <a:alpha val="5400"/>
                    </a:srgbClr>
                  </a:glo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This is a God who Steps into Conflict and says,</a:t>
            </a:r>
            <a:endParaRPr lang="en-US" sz="2800" b="1" dirty="0">
              <a:effectLst>
                <a:glow rad="428625">
                  <a:srgbClr val="D4A843">
                    <a:alpha val="5400"/>
                  </a:srgbClr>
                </a:glow>
              </a:effectLst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  <a:p>
            <a:pPr marL="0" indent="0" algn="l">
              <a:buNone/>
            </a:pPr>
            <a:r>
              <a:rPr lang="en-US" sz="2800" b="1" dirty="0">
                <a:effectLst>
                  <a:glow rad="428625">
                    <a:srgbClr val="D4A843">
                      <a:alpha val="5400"/>
                    </a:srgbClr>
                  </a:glo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                                       "Enough."</a:t>
            </a:r>
            <a:endParaRPr lang="en-US" sz="2800" dirty="0">
              <a:effectLst>
                <a:glow rad="428625">
                  <a:srgbClr val="D4A843">
                    <a:alpha val="5400"/>
                  </a:srgbClr>
                </a:glo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372070" y="928241"/>
            <a:ext cx="21580" cy="3786039"/>
          </a:xfrm>
          <a:prstGeom prst="roundRect">
            <a:avLst>
              <a:gd name="adj" fmla="val 64736"/>
            </a:avLst>
          </a:prstGeom>
          <a:gradFill rotWithShape="1">
            <a:gsLst>
              <a:gs pos="0">
                <a:srgbClr val="000000">
                  <a:alpha val="0"/>
                </a:srgbClr>
              </a:gs>
              <a:gs pos="20000">
                <a:srgbClr val="D4A843">
                  <a:alpha val="25000"/>
                </a:srgbClr>
              </a:gs>
              <a:gs pos="80000">
                <a:srgbClr val="D4A843">
                  <a:alpha val="25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2000724" y="342900"/>
            <a:ext cx="8561070" cy="34290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700"/>
              </a:lnSpc>
              <a:spcAft>
                <a:spcPts val="340"/>
              </a:spcAft>
              <a:buNone/>
            </a:pPr>
            <a:r>
              <a:rPr lang="en-US" sz="3200" b="1" kern="0" spc="1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THE FATHER WHO STEPS IN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4"/>
          <p:cNvSpPr/>
          <p:nvPr/>
        </p:nvSpPr>
        <p:spPr>
          <a:xfrm>
            <a:off x="571500" y="728960"/>
            <a:ext cx="400050" cy="21580"/>
          </a:xfrm>
          <a:prstGeom prst="roundRect">
            <a:avLst>
              <a:gd name="adj" fmla="val 64736"/>
            </a:avLst>
          </a:prstGeom>
          <a:solidFill>
            <a:srgbClr val="D4A843"/>
          </a:solidFill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71500" y="951161"/>
            <a:ext cx="8801100" cy="22830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spcAft>
                <a:spcPts val="560"/>
              </a:spcAft>
              <a:buNone/>
            </a:pPr>
            <a:r>
              <a:rPr lang="en-US" sz="2400" b="1" dirty="0">
                <a:solidFill>
                  <a:schemeClr val="tx1">
                    <a:alpha val="92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 child was being bullied on the playground</a:t>
            </a:r>
            <a:endParaRPr lang="en-US" sz="2400" b="1" dirty="0">
              <a:solidFill>
                <a:schemeClr val="tx1">
                  <a:alpha val="92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l">
              <a:lnSpc>
                <a:spcPts val="1800"/>
              </a:lnSpc>
              <a:spcAft>
                <a:spcPts val="560"/>
              </a:spcAft>
              <a:buNone/>
            </a:pP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6"/>
          <p:cNvSpPr/>
          <p:nvPr/>
        </p:nvSpPr>
        <p:spPr>
          <a:xfrm>
            <a:off x="571500" y="1311926"/>
            <a:ext cx="8801100" cy="22830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spcAft>
                <a:spcPts val="560"/>
              </a:spcAft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He tried to fight back, tried to defend himself, tried to stand tall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l">
              <a:lnSpc>
                <a:spcPts val="1800"/>
              </a:lnSpc>
              <a:spcAft>
                <a:spcPts val="560"/>
              </a:spcAft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but he was overwhelmed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.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 7"/>
          <p:cNvSpPr/>
          <p:nvPr/>
        </p:nvSpPr>
        <p:spPr>
          <a:xfrm>
            <a:off x="582930" y="2087931"/>
            <a:ext cx="8801100" cy="22830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spcAft>
                <a:spcPts val="560"/>
              </a:spcAft>
              <a:buNone/>
            </a:pPr>
            <a:r>
              <a:rPr lang="en-US" sz="2400" b="1" dirty="0">
                <a:solidFill>
                  <a:schemeClr val="tx1">
                    <a:alpha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Then his father stepped onto the playground</a:t>
            </a:r>
            <a:endParaRPr lang="en-US" sz="2400" b="1" dirty="0">
              <a:solidFill>
                <a:schemeClr val="tx1">
                  <a:alpha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l">
              <a:lnSpc>
                <a:spcPts val="1800"/>
              </a:lnSpc>
              <a:spcAft>
                <a:spcPts val="560"/>
              </a:spcAft>
              <a:buNone/>
            </a:pPr>
            <a:r>
              <a:rPr lang="en-US" sz="1240" dirty="0">
                <a:solidFill>
                  <a:schemeClr val="tx1">
                    <a:alpha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.</a:t>
            </a:r>
            <a:endParaRPr lang="en-US" sz="1240" dirty="0">
              <a:solidFill>
                <a:schemeClr val="tx1">
                  <a:alpha val="95000"/>
                </a:schemeClr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l">
              <a:lnSpc>
                <a:spcPts val="1800"/>
              </a:lnSpc>
              <a:spcAft>
                <a:spcPts val="560"/>
              </a:spcAft>
              <a:buNone/>
            </a:pPr>
            <a:endParaRPr lang="en-US" sz="1240" dirty="0"/>
          </a:p>
        </p:txBody>
      </p:sp>
      <p:sp>
        <p:nvSpPr>
          <p:cNvPr id="10" name="Text 8"/>
          <p:cNvSpPr/>
          <p:nvPr/>
        </p:nvSpPr>
        <p:spPr>
          <a:xfrm>
            <a:off x="589654" y="2421757"/>
            <a:ext cx="8801100" cy="22830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spcAft>
                <a:spcPts val="450"/>
              </a:spcAft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He didn't have to swing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.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589654" y="2752966"/>
            <a:ext cx="8801100" cy="22830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spcAft>
                <a:spcPts val="450"/>
              </a:spcAft>
              <a:buNone/>
            </a:pPr>
            <a:r>
              <a:rPr lang="en-US" sz="2400" b="1" dirty="0">
                <a:solidFill>
                  <a:schemeClr val="tx1">
                    <a:alpha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He didn't have to shout</a:t>
            </a:r>
            <a:endParaRPr lang="en-US" sz="2400" b="1" dirty="0">
              <a:solidFill>
                <a:schemeClr val="tx1">
                  <a:alpha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>
              <a:lnSpc>
                <a:spcPts val="1800"/>
              </a:lnSpc>
              <a:spcAft>
                <a:spcPts val="450"/>
              </a:spcAft>
            </a:pPr>
            <a:r>
              <a:rPr lang="en-US" sz="2400" b="1" dirty="0">
                <a:solidFill>
                  <a:schemeClr val="tx1">
                    <a:alpha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He just had to show up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l">
              <a:lnSpc>
                <a:spcPts val="1800"/>
              </a:lnSpc>
              <a:spcAft>
                <a:spcPts val="450"/>
              </a:spcAft>
              <a:buNone/>
            </a:pPr>
            <a:endParaRPr lang="en-US" sz="124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 10"/>
          <p:cNvSpPr/>
          <p:nvPr/>
        </p:nvSpPr>
        <p:spPr>
          <a:xfrm>
            <a:off x="582930" y="3024988"/>
            <a:ext cx="8801100" cy="22830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spcAft>
                <a:spcPts val="450"/>
              </a:spcAft>
              <a:buNone/>
            </a:pPr>
            <a:r>
              <a:rPr lang="en-US" sz="1240" b="1" dirty="0">
                <a:solidFill>
                  <a:schemeClr val="tx1">
                    <a:alpha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.</a:t>
            </a:r>
            <a:endParaRPr lang="en-US" sz="1240" b="1" dirty="0">
              <a:solidFill>
                <a:schemeClr val="tx1">
                  <a:alpha val="95000"/>
                </a:schemeClr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771525" y="3517219"/>
            <a:ext cx="8801100" cy="23753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70"/>
              </a:lnSpc>
              <a:spcAft>
                <a:spcPts val="1690"/>
              </a:spcAft>
              <a:buNone/>
            </a:pP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And everything changed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.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589654" y="3913260"/>
            <a:ext cx="8801100" cy="23753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1870"/>
              </a:lnSpc>
              <a:spcAft>
                <a:spcPts val="560"/>
              </a:spcAft>
              <a:buNone/>
            </a:pPr>
            <a:r>
              <a:rPr lang="en-US" sz="2400" b="1" dirty="0">
                <a:solidFill>
                  <a:srgbClr val="F2E8D5">
                    <a:alpha val="9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          </a:t>
            </a:r>
            <a:r>
              <a:rPr lang="en-US" sz="2800" b="1" dirty="0">
                <a:solidFill>
                  <a:schemeClr val="tx1">
                    <a:alpha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Sometimes God Doesn't FIGHT BY FORCE…</a:t>
            </a:r>
            <a:endParaRPr lang="en-US" sz="2400" b="1" dirty="0">
              <a:solidFill>
                <a:schemeClr val="tx1">
                  <a:alpha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  <a:p>
            <a:pPr marL="0" indent="0" algn="l">
              <a:lnSpc>
                <a:spcPts val="1870"/>
              </a:lnSpc>
              <a:spcAft>
                <a:spcPts val="560"/>
              </a:spcAft>
              <a:buNone/>
            </a:pP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 13"/>
          <p:cNvSpPr/>
          <p:nvPr/>
        </p:nvSpPr>
        <p:spPr>
          <a:xfrm>
            <a:off x="582930" y="4325447"/>
            <a:ext cx="8561070" cy="270718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135"/>
              </a:lnSpc>
              <a:buNone/>
            </a:pPr>
            <a:r>
              <a:rPr lang="en-US" sz="2400" b="1" dirty="0">
                <a:solidFill>
                  <a:srgbClr val="D4A8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                   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He Fights by SHOWING UP</a:t>
            </a:r>
            <a:r>
              <a:rPr lang="en-US" sz="2800" b="1" dirty="0"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.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1"/>
        </a:solidFill>
      </a:spPr>
      <a:bodyPr vert="horz" lIns="91440" tIns="45720" rIns="91440" bIns="45720" rtlCol="0">
        <a:normAutofit/>
      </a:bodyPr>
      <a:lstStyle>
        <a:defPPr marL="0" indent="0" algn="ctr">
          <a:lnSpc>
            <a:spcPct val="100000"/>
          </a:lnSpc>
          <a:buNone/>
          <a:defRPr b="1" dirty="0" smtClean="0"/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5299</Words>
  <Application>WPS Presentation</Application>
  <PresentationFormat>On-screen Show (16:9)</PresentationFormat>
  <Paragraphs>307</Paragraphs>
  <Slides>23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28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23</vt:i4>
      </vt:variant>
    </vt:vector>
  </HeadingPairs>
  <TitlesOfParts>
    <vt:vector size="54" baseType="lpstr">
      <vt:lpstr>Arial</vt:lpstr>
      <vt:lpstr>SimSun</vt:lpstr>
      <vt:lpstr>Wingdings</vt:lpstr>
      <vt:lpstr>Cambria</vt:lpstr>
      <vt:lpstr>Cambria</vt:lpstr>
      <vt:lpstr>Cambria</vt:lpstr>
      <vt:lpstr>Calibri</vt:lpstr>
      <vt:lpstr>Calibri</vt:lpstr>
      <vt:lpstr>Calibri</vt:lpstr>
      <vt:lpstr>Constantia</vt:lpstr>
      <vt:lpstr>Constantia</vt:lpstr>
      <vt:lpstr>Constantia</vt:lpstr>
      <vt:lpstr>Lato</vt:lpstr>
      <vt:lpstr>Lato</vt:lpstr>
      <vt:lpstr>Lato</vt:lpstr>
      <vt:lpstr>Ezra SIL</vt:lpstr>
      <vt:lpstr>Aptos</vt:lpstr>
      <vt:lpstr>Segoe UI</vt:lpstr>
      <vt:lpstr>Arial Unicode MS</vt:lpstr>
      <vt:lpstr>Aptos Display</vt:lpstr>
      <vt:lpstr>Segoe UI Variable Display</vt:lpstr>
      <vt:lpstr>Candara</vt:lpstr>
      <vt:lpstr>Candara</vt:lpstr>
      <vt:lpstr>Candara</vt:lpstr>
      <vt:lpstr>Calibri</vt:lpstr>
      <vt:lpstr>Aptos</vt:lpstr>
      <vt:lpstr>Microsoft YaHei</vt:lpstr>
      <vt:lpstr>MingLiU-ExtB</vt:lpstr>
      <vt:lpstr>Office Theme</vt:lpstr>
      <vt:lpstr>1_Office Theme</vt:lpstr>
      <vt:lpstr>2_Office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docgen</dc:creator>
  <dc:subject>PptxGenJS Presentation</dc:subject>
  <cp:lastModifiedBy>Eddie Edwards</cp:lastModifiedBy>
  <cp:revision>5</cp:revision>
  <dcterms:created xsi:type="dcterms:W3CDTF">2026-04-21T18:59:00Z</dcterms:created>
  <dcterms:modified xsi:type="dcterms:W3CDTF">2026-05-03T20:47:26Z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93FF1E126617466EBDFDB1CE8DABB4CC_12</vt:lpwstr>
  </property>
  <property fmtid="{D5CDD505-2E9C-101B-9397-08002B2CF9AE}" pid="3" name="KSOProductBuildVer">
    <vt:lpwstr>2057-12.2.0.23202</vt:lpwstr>
  </property>
</Properties>
</file>