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sldIdLst>
    <p:sldId id="649" r:id="rId6"/>
    <p:sldId id="650" r:id="rId7"/>
    <p:sldId id="651" r:id="rId8"/>
    <p:sldId id="318" r:id="rId9"/>
    <p:sldId id="278" r:id="rId10"/>
    <p:sldId id="256" r:id="rId11"/>
    <p:sldId id="269" r:id="rId12"/>
    <p:sldId id="257" r:id="rId13"/>
    <p:sldId id="267" r:id="rId14"/>
    <p:sldId id="277" r:id="rId15"/>
    <p:sldId id="258" r:id="rId16"/>
    <p:sldId id="259" r:id="rId17"/>
    <p:sldId id="260" r:id="rId18"/>
    <p:sldId id="261" r:id="rId19"/>
    <p:sldId id="262" r:id="rId20"/>
    <p:sldId id="263" r:id="rId21"/>
    <p:sldId id="264" r:id="rId22"/>
    <p:sldId id="265" r:id="rId23"/>
    <p:sldId id="276" r:id="rId24"/>
    <p:sldId id="266" r:id="rId25"/>
    <p:sldId id="268" r:id="rId26"/>
    <p:sldId id="659" r:id="rId27"/>
    <p:sldId id="6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4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CF46AAE-299C-4351-8895-EA03658689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CF46AAE-299C-4351-8895-EA03658689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CF46AAE-299C-4351-8895-EA03658689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9EDF861-6890-40AA-80DA-AFB509C3B3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EDF861-6890-40AA-80DA-AFB509C3B3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DF861-6890-40AA-80DA-AFB509C3B3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CF46AAE-299C-4351-8895-EA03658689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7541A5-C969-4C92-AC9F-D59D50A966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17541A5-C969-4C92-AC9F-D59D50A966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17541A5-C969-4C92-AC9F-D59D50A966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17541A5-C969-4C92-AC9F-D59D50A966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817541A5-C969-4C92-AC9F-D59D50A966C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7541A5-C969-4C92-AC9F-D59D50A966C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541A5-C969-4C92-AC9F-D59D50A966C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CF46AAE-299C-4351-8895-EA03658689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17541A5-C969-4C92-AC9F-D59D50A966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17541A5-C969-4C92-AC9F-D59D50A966C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17541A5-C969-4C92-AC9F-D59D50A966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17541A5-C969-4C92-AC9F-D59D50A966C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EC316-DEEB-4A36-91E7-9F5C482A5497}"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CF46AAE-299C-4351-8895-EA03658689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CF46AAE-299C-4351-8895-EA03658689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CF46AAE-299C-4351-8895-EA03658689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CF46AAE-299C-4351-8895-EA03658689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CF46AAE-299C-4351-8895-EA036586896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CF46AAE-299C-4351-8895-EA036586896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CF46AAE-299C-4351-8895-EA03658689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46AAE-299C-4351-8895-EA036586896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CF46AAE-299C-4351-8895-EA03658689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CF46AAE-299C-4351-8895-EA03658689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CF46AAE-299C-4351-8895-EA03658689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CF46AAE-299C-4351-8895-EA036586896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CF46AAE-299C-4351-8895-EA036586896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CF46AAE-299C-4351-8895-EA036586896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46AAE-299C-4351-8895-EA036586896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CF46AAE-299C-4351-8895-EA03658689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CF46AAE-299C-4351-8895-EA036586896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8FE6-FBB5-4008-85C1-D560DDD81B3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F46AAE-299C-4351-8895-EA036586896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A58FE6-FBB5-4008-85C1-D560DDD81B3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EDF861-6890-40AA-80DA-AFB509C3B33E}" type="datetimeFigureOut">
              <a:rPr lang="en-US" smtClean="0"/>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56941-E499-4E8F-9EA0-1BE6D62862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541A5-C969-4C92-AC9F-D59D50A966C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EC316-DEEB-4A36-91E7-9F5C482A5497}"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F46AAE-299C-4351-8895-EA036586896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A58FE6-FBB5-4008-85C1-D560DDD81B3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8197" y="1625221"/>
            <a:ext cx="5091835" cy="5334000"/>
          </a:xfrm>
          <a:solidFill>
            <a:schemeClr val="bg1"/>
          </a:solidFill>
        </p:spPr>
        <p:txBody>
          <a:bodyPr>
            <a:normAutofit fontScale="92500" lnSpcReduction="20000"/>
          </a:bodyPr>
          <a:lstStyle/>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Spiritual Warfare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10% Satan’s Tactics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90% How We Respond</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Remember…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With God We Are Not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Helpless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Hopeless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buNone/>
              <a:defRPr/>
            </a:pPr>
            <a:r>
              <a:rPr lang="en-US" sz="3600" b="1" dirty="0">
                <a:effectLst>
                  <a:outerShdw blurRad="38100" dist="38100" dir="2700000" algn="tl">
                    <a:srgbClr val="000000">
                      <a:alpha val="43137"/>
                    </a:srgbClr>
                  </a:outerShdw>
                </a:effectLst>
                <a:latin typeface="Arial Rounded MT Bold" panose="020F0704030504030204" pitchFamily="34" charset="0"/>
              </a:rPr>
              <a:t>We Are Powerful!!</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arn(inVertical)">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00" b="7800"/>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normAutofit/>
          </a:bodyPr>
          <a:lstStyle/>
          <a:p>
            <a:pPr marL="0" indent="0" algn="ctr">
              <a:lnSpc>
                <a:spcPct val="100000"/>
              </a:lnSpc>
              <a:buNone/>
            </a:pPr>
            <a:r>
              <a:rPr lang="en-US" sz="3600" b="1" dirty="0">
                <a:solidFill>
                  <a:schemeClr val="bg1"/>
                </a:solidFill>
                <a:effectLst>
                  <a:outerShdw blurRad="38100" dist="38100" dir="2700000" algn="tl">
                    <a:srgbClr val="000000">
                      <a:alpha val="43137"/>
                    </a:srgbClr>
                  </a:outerShdw>
                </a:effectLst>
              </a:rPr>
              <a:t>     </a:t>
            </a:r>
            <a:endParaRPr lang="en-US" sz="3600" b="1" dirty="0">
              <a:solidFill>
                <a:schemeClr val="bg1"/>
              </a:solidFill>
              <a:effectLst>
                <a:outerShdw blurRad="38100" dist="38100" dir="2700000" algn="tl">
                  <a:srgbClr val="000000">
                    <a:alpha val="43137"/>
                  </a:srgbClr>
                </a:outerShdw>
              </a:effectLst>
            </a:endParaRPr>
          </a:p>
          <a:p>
            <a:pPr marL="0" indent="0" algn="ctr">
              <a:lnSpc>
                <a:spcPct val="100000"/>
              </a:lnSpc>
              <a:buNone/>
            </a:pPr>
            <a:r>
              <a:rPr lang="en-US" sz="3600" b="1" dirty="0">
                <a:solidFill>
                  <a:schemeClr val="bg1"/>
                </a:solidFill>
                <a:effectLst>
                  <a:outerShdw blurRad="38100" dist="38100" dir="2700000" algn="tl">
                    <a:srgbClr val="000000">
                      <a:alpha val="43137"/>
                    </a:srgbClr>
                  </a:outerShdw>
                </a:effectLst>
              </a:rPr>
              <a:t> </a:t>
            </a:r>
            <a:r>
              <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We Live In A World That Worships Strength, Hustle, And Self‑made Success. </a:t>
            </a:r>
            <a:endPar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endPar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But Heaven Operates By A Different Economy</a:t>
            </a:r>
            <a:endPar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endPar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One Where Weakness Is Not A Liability But </a:t>
            </a:r>
            <a:endPar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 Entry Point For Divine Power.</a:t>
            </a:r>
            <a:endParaRPr lang="en-US" sz="36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00000"/>
              </a:lnSpc>
              <a:buNone/>
            </a:pPr>
            <a:endPar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US" dirty="0">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lstStyle/>
          <a:p>
            <a:pPr marL="0" indent="0">
              <a:buNone/>
            </a:pPr>
            <a:endParaRPr lang="en-US" b="1">
              <a:solidFill>
                <a:srgbClr val="FFF1D6"/>
              </a:solidFill>
              <a:effectLst>
                <a:glow rad="63500">
                  <a:srgbClr val="000000">
                    <a:alpha val="85000"/>
                  </a:srgbClr>
                </a:glow>
                <a:outerShdw blurRad="50800" algn="ctr">
                  <a:srgbClr val="000000">
                    <a:alpha val="80000"/>
                  </a:srgbClr>
                </a:outerShdw>
              </a:effectLst>
            </a:endParaRPr>
          </a:p>
          <a:p>
            <a:pPr marL="0" indent="0">
              <a:buNone/>
            </a:pPr>
            <a:endParaRPr lang="en-US" b="1">
              <a:solidFill>
                <a:srgbClr val="FFF1D6"/>
              </a:solidFill>
              <a:effectLst>
                <a:glow rad="63500">
                  <a:srgbClr val="000000">
                    <a:alpha val="85000"/>
                  </a:srgbClr>
                </a:glow>
                <a:outerShdw blurRad="50800" algn="ctr">
                  <a:srgbClr val="000000">
                    <a:alpha val="80000"/>
                  </a:srgbClr>
                </a:outerShdw>
              </a:effectLst>
            </a:endParaRPr>
          </a:p>
          <a:p>
            <a:pPr marL="0" indent="0">
              <a:buNone/>
            </a:pPr>
            <a:endParaRPr lang="en-US" b="1">
              <a:solidFill>
                <a:srgbClr val="FFF1D6"/>
              </a:solidFill>
              <a:effectLst>
                <a:glow rad="63500">
                  <a:srgbClr val="000000">
                    <a:alpha val="85000"/>
                  </a:srgbClr>
                </a:glow>
                <a:outerShdw blurRad="50800" algn="ctr">
                  <a:srgbClr val="000000">
                    <a:alpha val="80000"/>
                  </a:srgbClr>
                </a:outerShdw>
              </a:effectLst>
            </a:endParaRPr>
          </a:p>
          <a:p>
            <a:pPr marL="0" indent="0">
              <a:buNone/>
            </a:pPr>
            <a:endParaRPr lang="en-US" b="1">
              <a:solidFill>
                <a:srgbClr val="FFF1D6"/>
              </a:solidFill>
              <a:effectLst>
                <a:glow rad="63500">
                  <a:srgbClr val="000000">
                    <a:alpha val="85000"/>
                  </a:srgbClr>
                </a:glow>
                <a:outerShdw blurRad="50800" algn="ctr">
                  <a:srgbClr val="000000">
                    <a:alpha val="80000"/>
                  </a:srgbClr>
                </a:outerShdw>
              </a:effectLst>
            </a:endParaRPr>
          </a:p>
          <a:p>
            <a:pPr marL="0" indent="0" algn="ctr">
              <a:buNone/>
            </a:pPr>
            <a:r>
              <a:rPr lang="en-US" sz="4400" b="1">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rPr>
              <a:t>God Begins Where We End </a:t>
            </a:r>
            <a:endParaRPr lang="en-US" sz="4400" b="1">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br>
              <a:rPr lang="en-US" sz="4400" b="1">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440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rPr>
              <a:t>Our Limits Create Space For His Power</a:t>
            </a:r>
            <a:endParaRPr lang="en-US" sz="440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568712"/>
            <a:ext cx="11475720" cy="6033256"/>
          </a:xfrm>
        </p:spPr>
        <p:txBody>
          <a:bodyPr/>
          <a:lstStyle/>
          <a:p>
            <a:pPr marL="0" indent="0" algn="ctr">
              <a:buNone/>
            </a:pPr>
            <a:r>
              <a:rPr lang="en-US" sz="44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Trap of Self‑Sufficiency</a:t>
            </a:r>
            <a:endParaRPr lang="en-US" sz="44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endParaRPr lang="en-US" sz="40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40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We try to carry what God never assigned</a:t>
            </a:r>
            <a:endParaRPr lang="en-US" sz="40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40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Exhaustion reveals misplaced dependence</a:t>
            </a:r>
            <a:endParaRPr lang="en-US" sz="40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40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Self‑Reliance replaces surrender</a:t>
            </a:r>
            <a:endParaRPr lang="en-US" sz="4000"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US" dirty="0">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normAutofit/>
          </a:bodyPr>
          <a:lstStyle/>
          <a:p>
            <a:pPr marL="0" indent="0" algn="ctr">
              <a:buNone/>
            </a:pPr>
            <a:r>
              <a:rPr lang="en-US" sz="44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God Moves in Our Weakness</a:t>
            </a:r>
            <a:endParaRPr lang="en-US" sz="44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endParaRPr lang="en-US" sz="40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lvl="0" indent="0" algn="ctr">
              <a:lnSpc>
                <a:spcPct val="100000"/>
              </a:lnSpc>
              <a:buNone/>
            </a:pPr>
            <a:r>
              <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Red Sea: </a:t>
            </a:r>
            <a:endPar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00000"/>
              </a:lnSpc>
              <a:spcBef>
                <a:spcPts val="0"/>
              </a:spcBef>
              <a:spcAft>
                <a:spcPts val="1200"/>
              </a:spcAft>
            </a:pPr>
            <a:r>
              <a:rPr lang="en-US" sz="40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God makes a way when none exists</a:t>
            </a:r>
            <a:endParaRPr lang="en-US" sz="40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lvl="0" indent="0" algn="ctr">
              <a:lnSpc>
                <a:spcPct val="100000"/>
              </a:lnSpc>
              <a:buNone/>
            </a:pPr>
            <a:r>
              <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Gideon: </a:t>
            </a:r>
            <a:endPar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00000"/>
              </a:lnSpc>
              <a:spcBef>
                <a:spcPts val="0"/>
              </a:spcBef>
              <a:spcAft>
                <a:spcPts val="1200"/>
              </a:spcAft>
            </a:pPr>
            <a:r>
              <a:rPr lang="en-US" sz="40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God removes human strength to reveal His</a:t>
            </a:r>
            <a:endParaRPr lang="en-US" sz="40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Paul: </a:t>
            </a:r>
            <a:endPar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00000"/>
              </a:lnSpc>
              <a:spcBef>
                <a:spcPts val="0"/>
              </a:spcBef>
            </a:pPr>
            <a:r>
              <a:rPr lang="en-US" sz="40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thorn becomes a doorway to grace</a:t>
            </a:r>
            <a:endParaRPr lang="en-US" sz="40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charRg st="164" end="16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lstStyle/>
          <a:p>
            <a:pPr marL="0" indent="0" algn="ctr">
              <a:buNone/>
            </a:pPr>
            <a:r>
              <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Power of Surrender</a:t>
            </a:r>
            <a:endPar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endParaRPr lang="en-US" sz="40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Surrender Is Alignment, Not Defeat</a:t>
            </a: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Anxiety Exchanged For Faith</a:t>
            </a: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Control Replaced With Trust</a:t>
            </a: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US">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lstStyle/>
          <a:p>
            <a:pPr marL="0" indent="0" algn="ctr">
              <a:buNone/>
            </a:pPr>
            <a:r>
              <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Grace Over Hustle</a:t>
            </a:r>
            <a:endPar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endParaRPr lang="en-US" sz="40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Hustle Drains; Grace Sustains</a:t>
            </a: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You Can’t Earn What God Freely Gives</a:t>
            </a: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His Strength Doesn’t Add To Yours—it Replaces It</a:t>
            </a: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normAutofit/>
          </a:bodyPr>
          <a:lstStyle/>
          <a:p>
            <a:pPr marL="0" indent="0" algn="ctr">
              <a:buNone/>
            </a:pPr>
            <a:r>
              <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Resting in His Timing</a:t>
            </a:r>
            <a:endPar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Waiting is preparation, not punishment</a:t>
            </a: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lvl="0" algn="ctr">
              <a:lnSpc>
                <a:spcPct val="150000"/>
              </a:lnSpc>
            </a:pP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God works in silence and strategy</a:t>
            </a: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50000"/>
              </a:lnSpc>
            </a:pP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Delay is not denial</a:t>
            </a: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1694984"/>
            <a:ext cx="11475720" cy="4906983"/>
          </a:xfrm>
        </p:spPr>
        <p:txBody>
          <a:bodyPr/>
          <a:lstStyle/>
          <a:p>
            <a:pPr marL="0" indent="0" algn="ctr">
              <a:lnSpc>
                <a:spcPct val="150000"/>
              </a:lnSpc>
              <a:buNone/>
            </a:pPr>
            <a:r>
              <a:rPr lang="en-US" sz="4000" b="1">
                <a:solidFill>
                  <a:schemeClr val="bg1"/>
                </a:solidFill>
                <a:effectLst>
                  <a:outerShdw blurRad="38100" dist="38100" dir="2700000" algn="tl">
                    <a:srgbClr val="000000">
                      <a:alpha val="43137"/>
                    </a:srgbClr>
                  </a:outerShdw>
                </a:effectLst>
              </a:rPr>
              <a:t>Your Breaking Point Is God’s Starting Line</a:t>
            </a:r>
            <a:endParaRPr lang="en-US" sz="4000" b="1">
              <a:solidFill>
                <a:schemeClr val="bg1"/>
              </a:solidFill>
              <a:effectLst>
                <a:outerShdw blurRad="38100" dist="38100" dir="2700000" algn="tl">
                  <a:srgbClr val="000000">
                    <a:alpha val="43137"/>
                  </a:srgbClr>
                </a:outerShdw>
              </a:effectLst>
            </a:endParaRPr>
          </a:p>
          <a:p>
            <a:pPr marL="0" indent="0" algn="ctr">
              <a:lnSpc>
                <a:spcPct val="150000"/>
              </a:lnSpc>
              <a:buNone/>
            </a:pPr>
            <a:br>
              <a:rPr lang="en-US" sz="4000">
                <a:solidFill>
                  <a:schemeClr val="bg1"/>
                </a:solidFill>
                <a:effectLst>
                  <a:outerShdw blurRad="38100" dist="38100" dir="2700000" algn="tl">
                    <a:srgbClr val="000000">
                      <a:alpha val="43137"/>
                    </a:srgbClr>
                  </a:outerShdw>
                </a:effectLst>
              </a:rPr>
            </a:br>
            <a:r>
              <a:rPr lang="en-US" sz="4000">
                <a:solidFill>
                  <a:schemeClr val="bg1"/>
                </a:solidFill>
                <a:effectLst>
                  <a:outerShdw blurRad="38100" dist="38100" dir="2700000" algn="tl">
                    <a:srgbClr val="000000">
                      <a:alpha val="43137"/>
                    </a:srgbClr>
                  </a:outerShdw>
                </a:effectLst>
              </a:rPr>
              <a:t>Weakness Becomes The Doorway To Divine Power</a:t>
            </a:r>
            <a:endParaRPr lang="en-US" sz="4000">
              <a:solidFill>
                <a:schemeClr val="bg1"/>
              </a:solidFill>
              <a:effectLst>
                <a:outerShdw blurRad="38100" dist="38100" dir="2700000" algn="tl">
                  <a:srgbClr val="000000">
                    <a:alpha val="43137"/>
                  </a:srgbClr>
                </a:outerShdw>
              </a:effectLst>
            </a:endParaRPr>
          </a:p>
          <a:p>
            <a:endParaRPr lang="en-US">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lstStyle/>
          <a:p>
            <a:pPr marL="0" indent="0" algn="ctr">
              <a:buNone/>
            </a:pPr>
            <a:r>
              <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Come Surrender</a:t>
            </a:r>
            <a:endParaRPr lang="en-US"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b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Lay Down The Weight.</a:t>
            </a:r>
            <a:b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Let God Be Strong Where You Are Weak.</a:t>
            </a:r>
            <a:b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 Can’t — But He Can.”</a:t>
            </a:r>
            <a:endParaRPr lang="en-US" sz="36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536176"/>
          </a:xfrm>
        </p:spPr>
        <p:txBody>
          <a:bodyPr>
            <a:normAutofit fontScale="77500" lnSpcReduction="20000"/>
          </a:bodyPr>
          <a:lstStyle/>
          <a:p>
            <a:pPr marL="0" indent="0" algn="ctr">
              <a:lnSpc>
                <a:spcPct val="150000"/>
              </a:lnSpc>
              <a:buNone/>
            </a:pPr>
            <a:r>
              <a:rPr lang="en-US" sz="3800" b="1">
                <a:solidFill>
                  <a:schemeClr val="bg1"/>
                </a:solidFill>
                <a:effectLst>
                  <a:outerShdw blurRad="38100" dist="38100" dir="2700000" algn="tl">
                    <a:srgbClr val="000000">
                      <a:alpha val="43137"/>
                    </a:srgbClr>
                  </a:outerShdw>
                </a:effectLst>
              </a:rPr>
              <a:t>Lord, I bring You my weakness. I bring You my limits.</a:t>
            </a:r>
            <a:endParaRPr lang="en-US" sz="3800" b="1">
              <a:solidFill>
                <a:schemeClr val="bg1"/>
              </a:solidFill>
              <a:effectLst>
                <a:outerShdw blurRad="38100" dist="38100" dir="2700000" algn="tl">
                  <a:srgbClr val="000000">
                    <a:alpha val="43137"/>
                  </a:srgbClr>
                </a:outerShdw>
              </a:effectLst>
            </a:endParaRPr>
          </a:p>
          <a:p>
            <a:pPr algn="ctr">
              <a:lnSpc>
                <a:spcPct val="150000"/>
              </a:lnSpc>
            </a:pPr>
            <a:r>
              <a:rPr lang="en-US" sz="3800" b="1">
                <a:solidFill>
                  <a:schemeClr val="bg1"/>
                </a:solidFill>
                <a:effectLst>
                  <a:outerShdw blurRad="38100" dist="38100" dir="2700000" algn="tl">
                    <a:srgbClr val="000000">
                      <a:alpha val="43137"/>
                    </a:srgbClr>
                  </a:outerShdw>
                </a:effectLst>
              </a:rPr>
              <a:t> I bring You what I cannot carry.</a:t>
            </a:r>
            <a:endParaRPr lang="en-US" sz="3800" b="1">
              <a:solidFill>
                <a:schemeClr val="bg1"/>
              </a:solidFill>
              <a:effectLst>
                <a:outerShdw blurRad="38100" dist="38100" dir="2700000" algn="tl">
                  <a:srgbClr val="000000">
                    <a:alpha val="43137"/>
                  </a:srgbClr>
                </a:outerShdw>
              </a:effectLst>
            </a:endParaRPr>
          </a:p>
          <a:p>
            <a:pPr algn="ctr">
              <a:lnSpc>
                <a:spcPct val="150000"/>
              </a:lnSpc>
            </a:pPr>
            <a:r>
              <a:rPr lang="en-US" sz="3800" b="1">
                <a:solidFill>
                  <a:schemeClr val="bg1"/>
                </a:solidFill>
                <a:effectLst>
                  <a:outerShdw blurRad="38100" dist="38100" dir="2700000" algn="tl">
                    <a:srgbClr val="000000">
                      <a:alpha val="43137"/>
                    </a:srgbClr>
                  </a:outerShdw>
                </a:effectLst>
              </a:rPr>
              <a:t>Your grace is enough for me. Your power is perfected in me.</a:t>
            </a:r>
            <a:endParaRPr lang="en-US" sz="3800" b="1">
              <a:solidFill>
                <a:schemeClr val="bg1"/>
              </a:solidFill>
              <a:effectLst>
                <a:outerShdw blurRad="38100" dist="38100" dir="2700000" algn="tl">
                  <a:srgbClr val="000000">
                    <a:alpha val="43137"/>
                  </a:srgbClr>
                </a:outerShdw>
              </a:effectLst>
            </a:endParaRPr>
          </a:p>
          <a:p>
            <a:pPr algn="ctr">
              <a:lnSpc>
                <a:spcPct val="150000"/>
              </a:lnSpc>
            </a:pPr>
            <a:r>
              <a:rPr lang="en-US" sz="3800" b="1">
                <a:solidFill>
                  <a:schemeClr val="bg1"/>
                </a:solidFill>
                <a:effectLst>
                  <a:outerShdw blurRad="38100" dist="38100" dir="2700000" algn="tl">
                    <a:srgbClr val="000000">
                      <a:alpha val="43137"/>
                    </a:srgbClr>
                  </a:outerShdw>
                </a:effectLst>
              </a:rPr>
              <a:t>Where I am empty — fill me. </a:t>
            </a:r>
            <a:endParaRPr lang="en-US" sz="3800" b="1">
              <a:solidFill>
                <a:schemeClr val="bg1"/>
              </a:solidFill>
              <a:effectLst>
                <a:outerShdw blurRad="38100" dist="38100" dir="2700000" algn="tl">
                  <a:srgbClr val="000000">
                    <a:alpha val="43137"/>
                  </a:srgbClr>
                </a:outerShdw>
              </a:effectLst>
            </a:endParaRPr>
          </a:p>
          <a:p>
            <a:pPr algn="ctr">
              <a:lnSpc>
                <a:spcPct val="150000"/>
              </a:lnSpc>
            </a:pPr>
            <a:r>
              <a:rPr lang="en-US" sz="3800" b="1">
                <a:solidFill>
                  <a:schemeClr val="bg1"/>
                </a:solidFill>
                <a:effectLst>
                  <a:outerShdw blurRad="38100" dist="38100" dir="2700000" algn="tl">
                    <a:srgbClr val="000000">
                      <a:alpha val="43137"/>
                    </a:srgbClr>
                  </a:outerShdw>
                </a:effectLst>
              </a:rPr>
              <a:t>Where I am broken — heal me. </a:t>
            </a:r>
            <a:endParaRPr lang="en-US" sz="3800" b="1">
              <a:solidFill>
                <a:schemeClr val="bg1"/>
              </a:solidFill>
              <a:effectLst>
                <a:outerShdw blurRad="38100" dist="38100" dir="2700000" algn="tl">
                  <a:srgbClr val="000000">
                    <a:alpha val="43137"/>
                  </a:srgbClr>
                </a:outerShdw>
              </a:effectLst>
            </a:endParaRPr>
          </a:p>
          <a:p>
            <a:pPr algn="ctr">
              <a:lnSpc>
                <a:spcPct val="150000"/>
              </a:lnSpc>
            </a:pPr>
            <a:r>
              <a:rPr lang="en-US" sz="3800" b="1">
                <a:solidFill>
                  <a:schemeClr val="bg1"/>
                </a:solidFill>
                <a:effectLst>
                  <a:outerShdw blurRad="38100" dist="38100" dir="2700000" algn="tl">
                    <a:srgbClr val="000000">
                      <a:alpha val="43137"/>
                    </a:srgbClr>
                  </a:outerShdw>
                </a:effectLst>
              </a:rPr>
              <a:t>Where I am weary — strengthen me.</a:t>
            </a:r>
            <a:endParaRPr lang="en-US" sz="3800" b="1">
              <a:solidFill>
                <a:schemeClr val="bg1"/>
              </a:solidFill>
              <a:effectLst>
                <a:outerShdw blurRad="38100" dist="38100" dir="2700000" algn="tl">
                  <a:srgbClr val="000000">
                    <a:alpha val="43137"/>
                  </a:srgbClr>
                </a:outerShdw>
              </a:effectLst>
            </a:endParaRPr>
          </a:p>
          <a:p>
            <a:pPr algn="ctr">
              <a:lnSpc>
                <a:spcPct val="150000"/>
              </a:lnSpc>
            </a:pPr>
            <a:r>
              <a:rPr lang="en-US" sz="3800" b="1">
                <a:solidFill>
                  <a:schemeClr val="bg1"/>
                </a:solidFill>
                <a:effectLst>
                  <a:outerShdw blurRad="38100" dist="38100" dir="2700000" algn="tl">
                    <a:srgbClr val="000000">
                      <a:alpha val="43137"/>
                    </a:srgbClr>
                  </a:outerShdw>
                </a:effectLst>
              </a:rPr>
              <a:t>I surrender my striving. </a:t>
            </a:r>
            <a:endParaRPr lang="en-US" sz="3800" b="1">
              <a:solidFill>
                <a:schemeClr val="bg1"/>
              </a:solidFill>
              <a:effectLst>
                <a:outerShdw blurRad="38100" dist="38100" dir="2700000" algn="tl">
                  <a:srgbClr val="000000">
                    <a:alpha val="43137"/>
                  </a:srgbClr>
                </a:outerShdw>
              </a:effectLst>
            </a:endParaRPr>
          </a:p>
          <a:p>
            <a:pPr algn="ctr">
              <a:lnSpc>
                <a:spcPct val="150000"/>
              </a:lnSpc>
            </a:pPr>
            <a:r>
              <a:rPr lang="en-US" sz="3800" b="1">
                <a:solidFill>
                  <a:schemeClr val="bg1"/>
                </a:solidFill>
                <a:effectLst>
                  <a:outerShdw blurRad="38100" dist="38100" dir="2700000" algn="tl">
                    <a:srgbClr val="000000">
                      <a:alpha val="43137"/>
                    </a:srgbClr>
                  </a:outerShdw>
                </a:effectLst>
              </a:rPr>
              <a:t>I release my self‑reliance. </a:t>
            </a:r>
            <a:endParaRPr lang="en-US" sz="3800" b="1">
              <a:solidFill>
                <a:schemeClr val="bg1"/>
              </a:solidFill>
              <a:effectLst>
                <a:outerShdw blurRad="38100" dist="38100" dir="2700000" algn="tl">
                  <a:srgbClr val="000000">
                    <a:alpha val="43137"/>
                  </a:srgbClr>
                </a:outerShdw>
              </a:effectLst>
            </a:endParaRPr>
          </a:p>
          <a:p>
            <a:pPr algn="ctr">
              <a:lnSpc>
                <a:spcPct val="150000"/>
              </a:lnSpc>
            </a:pPr>
            <a:r>
              <a:rPr lang="en-US" sz="3800" b="1">
                <a:solidFill>
                  <a:schemeClr val="bg1"/>
                </a:solidFill>
                <a:effectLst>
                  <a:outerShdw blurRad="38100" dist="38100" dir="2700000" algn="tl">
                    <a:srgbClr val="000000">
                      <a:alpha val="43137"/>
                    </a:srgbClr>
                  </a:outerShdw>
                </a:effectLst>
              </a:rPr>
              <a:t>I lay down the weight I was never meant to carry.</a:t>
            </a:r>
            <a:endParaRPr lang="en-US" sz="3800" b="1">
              <a:solidFill>
                <a:schemeClr val="bg1"/>
              </a:solidFill>
              <a:effectLst>
                <a:outerShdw blurRad="38100" dist="38100" dir="2700000" algn="tl">
                  <a:srgbClr val="000000">
                    <a:alpha val="43137"/>
                  </a:srgbClr>
                </a:outerShdw>
              </a:effectLst>
            </a:endParaRPr>
          </a:p>
          <a:p>
            <a:pPr marL="0" indent="0">
              <a:buNone/>
            </a:pPr>
            <a:endParaRPr lang="en-US">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2514601" y="457201"/>
            <a:ext cx="8212540" cy="5261212"/>
          </a:xfrm>
          <a:solidFill>
            <a:schemeClr val="bg1"/>
          </a:solidFill>
        </p:spPr>
        <p:txBody>
          <a:bodyPr>
            <a:normAutofit/>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additive="base">
                                        <p:cTn id="7" dur="500" fill="hold"/>
                                        <p:tgtEl>
                                          <p:spTgt spid="307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additive="base">
                                        <p:cTn id="11"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 calcmode="lin" valueType="num">
                                      <p:cBhvr additive="base">
                                        <p:cTn id="16"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 calcmode="lin" valueType="num">
                                      <p:cBhvr additive="base">
                                        <p:cTn id="26"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3075">
                                            <p:txEl>
                                              <p:pRg st="6" end="6"/>
                                            </p:txEl>
                                          </p:spTgt>
                                        </p:tgtEl>
                                        <p:attrNameLst>
                                          <p:attrName>style.visibility</p:attrName>
                                        </p:attrNameLst>
                                      </p:cBhvr>
                                      <p:to>
                                        <p:strVal val="visible"/>
                                      </p:to>
                                    </p:set>
                                    <p:anim calcmode="lin" valueType="num">
                                      <p:cBhvr additive="base">
                                        <p:cTn id="36"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normAutofit fontScale="92500" lnSpcReduction="10000"/>
          </a:bodyPr>
          <a:lstStyle/>
          <a:p>
            <a:pPr marL="0" indent="0" algn="ctr">
              <a:lnSpc>
                <a:spcPct val="150000"/>
              </a:lnSpc>
              <a:buNone/>
            </a:pP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Today, my weakness becomes a weapon. </a:t>
            </a:r>
            <a:endPar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50000"/>
              </a:lnSpc>
            </a:pP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My surrender becomes my strength. </a:t>
            </a:r>
            <a:endPar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50000"/>
              </a:lnSpc>
            </a:pP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My dependence becomes my victory.</a:t>
            </a:r>
            <a:endPar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50000"/>
              </a:lnSpc>
            </a:pP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 declare: I can’t — but </a:t>
            </a:r>
            <a:r>
              <a:rPr lang="en-US" sz="32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He can</a:t>
            </a: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endPar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50000"/>
              </a:lnSpc>
            </a:pP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 won’t — but </a:t>
            </a:r>
            <a:r>
              <a:rPr lang="en-US" sz="32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He will</a:t>
            </a: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a:t>
            </a:r>
            <a:endPar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50000"/>
              </a:lnSpc>
            </a:pP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 am weak — but </a:t>
            </a:r>
            <a:r>
              <a:rPr lang="en-US" sz="32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He is strong in me</a:t>
            </a: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t>
            </a:r>
            <a:endPar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50000"/>
              </a:lnSpc>
            </a:pP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Grace is working. Power is rising. Christ is enough.</a:t>
            </a:r>
            <a:endPar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lnSpc>
                <a:spcPct val="150000"/>
              </a:lnSpc>
            </a:pPr>
            <a:r>
              <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In Jesus’ name — AMEN.”**</a:t>
            </a:r>
            <a:endParaRPr lang="en-US" sz="320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b="15625"/>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lstStyle/>
          <a:p>
            <a:pPr marL="0" indent="0" algn="ctr">
              <a:buNone/>
            </a:pPr>
            <a:endParaRPr lang="en-US"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endParaRPr lang="en-US"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endParaRPr lang="en-US"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r>
              <a:rPr lang="en-US" sz="40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rPr>
              <a:t>My grace is sufficient for you, </a:t>
            </a:r>
            <a:endParaRPr lang="en-US" sz="40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r>
              <a:rPr lang="en-US" sz="40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rPr>
              <a:t>for My power is made perfect in weakness.” </a:t>
            </a:r>
            <a:endParaRPr lang="en-US" sz="40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r>
              <a:rPr lang="en-US" sz="40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rPr>
              <a:t>2 Corinthians 12:9</a:t>
            </a:r>
            <a:endParaRPr lang="en-US" sz="40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dirty="0">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59" y="89210"/>
            <a:ext cx="12113941" cy="6880302"/>
          </a:xfrm>
        </p:spPr>
        <p:txBody>
          <a:bodyPr>
            <a:normAutofit/>
          </a:bodyPr>
          <a:lstStyle/>
          <a:p>
            <a:pPr>
              <a:lnSpc>
                <a:spcPct val="10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preacher was riding his bicycle down the street when he noticed a little boy standing in a yard next to the curb with a lawn mower. He asked the little fellow what he was doing, to which the little fellow replied, "I want to sell this mower so I can buy a bicycle."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preacher said, "Well son I need a lawn mower and I have this bicycle. Maybe we can work out a trade. Why don't you ride my bicycle around the block and see what you think about it?"</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little boy went around the block and when he returned the preacher was sitting on the curb red faced and out of breath. The preacher said, "I have pulled on this rope since you left and I can't get this thing to start."</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little boy softly said, "You have to cuss."</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preacher replied, "I haven't cussed in so long I have forgotten how."</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ct val="100000"/>
              </a:lnSpc>
            </a:pP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little boy replied, "if you pull on that rope long enough you will remember."</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5" name="Rectangle 6164"/>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t="10845" b="4885"/>
          <a:stretch>
            <a:fill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6167" name="Rectangle 6166"/>
          <p:cNvSpPr>
            <a:spLocks noGrp="1" noRot="1" noChangeAspect="1" noMove="1" noResize="1" noEditPoints="1" noAdjustHandles="1" noChangeArrowheads="1" noChangeShapeType="1" noTextEdit="1"/>
          </p:cNvSpPr>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Edward Christian Church</a:t>
            </a:r>
            <a:endParaRPr lang="en-US" sz="5200">
              <a:solidFill>
                <a:srgbClr val="FFFFFF"/>
              </a:solidFill>
            </a:endParaRPr>
          </a:p>
        </p:txBody>
      </p:sp>
      <p:sp>
        <p:nvSpPr>
          <p:cNvPr id="3" name="Subtitle 2"/>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6/14/2026</a:t>
            </a: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746352" y="462887"/>
            <a:ext cx="6413899" cy="5257800"/>
          </a:xfrm>
          <a:solidFill>
            <a:schemeClr val="bg1"/>
          </a:solidFill>
        </p:spPr>
        <p:txBody>
          <a:bodyPr>
            <a:normAutofit lnSpcReduction="10000"/>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60"/>
              </a:spcBef>
              <a:buNone/>
              <a:defRPr/>
            </a:pP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60"/>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inVertical)">
                                      <p:cBhvr>
                                        <p:cTn id="7" dur="500"/>
                                        <p:tgtEl>
                                          <p:spTgt spid="307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in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in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barn(inVertical)">
                                      <p:cBhvr>
                                        <p:cTn id="18" dur="500"/>
                                        <p:tgtEl>
                                          <p:spTgt spid="3075">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arn(inVertical)">
                                      <p:cBhvr>
                                        <p:cTn id="22" dur="500"/>
                                        <p:tgtEl>
                                          <p:spTgt spid="3075">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barn(inVertical)">
                                      <p:cBhvr>
                                        <p:cTn id="26" dur="500"/>
                                        <p:tgtEl>
                                          <p:spTgt spid="3075">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arn(inVertical)">
                                      <p:cBhvr>
                                        <p:cTn id="30" dur="500"/>
                                        <p:tgtEl>
                                          <p:spTgt spid="3075">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barn(inVertical)">
                                      <p:cBhvr>
                                        <p:cTn id="34" dur="500"/>
                                        <p:tgtEl>
                                          <p:spTgt spid="3075">
                                            <p:txEl>
                                              <p:pRg st="6" end="6"/>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arn(inVertic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200" name="Sunrise Background"/>
          <p:cNvPicPr>
            <a:picLocks noChangeAspect="1"/>
          </p:cNvPicPr>
          <p:nvPr/>
        </p:nvPicPr>
        <p:blipFill>
          <a:blip r:embed="rId1"/>
          <a:srcRect t="7813" b="7813"/>
          <a:stretch>
            <a:fillRect/>
          </a:stretch>
        </p:blipFill>
        <p:spPr>
          <a:xfrm>
            <a:off x="0" y="0"/>
            <a:ext cx="12192000" cy="6858000"/>
          </a:xfrm>
          <a:prstGeom prst="rect">
            <a:avLst/>
          </a:prstGeom>
        </p:spPr>
      </p:pic>
      <p:sp>
        <p:nvSpPr>
          <p:cNvPr id="201" name="Readability Veil"/>
          <p:cNvSpPr/>
          <p:nvPr/>
        </p:nvSpPr>
        <p:spPr>
          <a:xfrm>
            <a:off x="0" y="0"/>
            <a:ext cx="12192000" cy="6858000"/>
          </a:xfrm>
          <a:prstGeom prst="rect">
            <a:avLst/>
          </a:prstGeom>
          <a:gradFill>
            <a:gsLst>
              <a:gs pos="0">
                <a:srgbClr val="000000">
                  <a:alpha val="38000"/>
                </a:srgbClr>
              </a:gs>
              <a:gs pos="55000">
                <a:srgbClr val="000000">
                  <a:alpha val="10000"/>
                </a:srgbClr>
              </a:gs>
              <a:gs pos="100000">
                <a:srgbClr val="000000">
                  <a:alpha val="35000"/>
                </a:srgbClr>
              </a:gs>
            </a:gsLst>
            <a:lin ang="5400000" scaled="0"/>
          </a:gradFill>
          <a:ln>
            <a:noFill/>
          </a:ln>
        </p:spPr>
        <p:txBody>
          <a:bodyPr/>
          <a:lstStyle/>
          <a:p>
            <a:endParaRPr lang="en-US"/>
          </a:p>
        </p:txBody>
      </p:sp>
      <p:sp>
        <p:nvSpPr>
          <p:cNvPr id="2" name="Title 1"/>
          <p:cNvSpPr>
            <a:spLocks noGrp="1"/>
          </p:cNvSpPr>
          <p:nvPr>
            <p:ph type="ctrTitle"/>
          </p:nvPr>
        </p:nvSpPr>
        <p:spPr/>
        <p:txBody>
          <a:bodyPr>
            <a:normAutofit fontScale="90000"/>
          </a:bodyPr>
          <a:lstStyle/>
          <a:p>
            <a:r>
              <a:rPr lang="en-US" b="1">
                <a:solidFill>
                  <a:srgbClr val="FFF6E0"/>
                </a:solidFill>
                <a:effectLst>
                  <a:glow rad="76200">
                    <a:srgbClr val="000000">
                      <a:alpha val="85000"/>
                    </a:srgbClr>
                  </a:glow>
                  <a:outerShdw blurRad="63500" algn="ctr">
                    <a:srgbClr val="000000">
                      <a:alpha val="80000"/>
                    </a:srgbClr>
                  </a:outerShdw>
                </a:effectLst>
              </a:rPr>
              <a:t>When Weakness </a:t>
            </a:r>
            <a:br>
              <a:rPr lang="en-US" b="1">
                <a:solidFill>
                  <a:srgbClr val="FFF6E0"/>
                </a:solidFill>
                <a:effectLst>
                  <a:glow rad="76200">
                    <a:srgbClr val="000000">
                      <a:alpha val="85000"/>
                    </a:srgbClr>
                  </a:glow>
                  <a:outerShdw blurRad="63500" algn="ctr">
                    <a:srgbClr val="000000">
                      <a:alpha val="80000"/>
                    </a:srgbClr>
                  </a:outerShdw>
                </a:effectLst>
              </a:rPr>
            </a:br>
            <a:r>
              <a:rPr lang="en-US" b="1">
                <a:solidFill>
                  <a:srgbClr val="FFF6E0"/>
                </a:solidFill>
                <a:effectLst>
                  <a:glow rad="76200">
                    <a:srgbClr val="000000">
                      <a:alpha val="85000"/>
                    </a:srgbClr>
                  </a:glow>
                  <a:outerShdw blurRad="63500" algn="ctr">
                    <a:srgbClr val="000000">
                      <a:alpha val="80000"/>
                    </a:srgbClr>
                  </a:outerShdw>
                </a:effectLst>
              </a:rPr>
              <a:t>Becomes a Weapon</a:t>
            </a:r>
            <a:br>
              <a:rPr lang="en-US"/>
            </a:br>
            <a:endParaRPr lang="en-US"/>
          </a:p>
        </p:txBody>
      </p:sp>
      <p:sp>
        <p:nvSpPr>
          <p:cNvPr id="3" name="Subtitle 2"/>
          <p:cNvSpPr>
            <a:spLocks noGrp="1"/>
          </p:cNvSpPr>
          <p:nvPr>
            <p:ph type="subTitle" idx="1"/>
          </p:nvPr>
        </p:nvSpPr>
        <p:spPr/>
        <p:txBody>
          <a:bodyPr>
            <a:normAutofit/>
          </a:bodyPr>
          <a:lstStyle/>
          <a:p>
            <a:r>
              <a:rPr lang="en-US" sz="3600" b="1">
                <a:solidFill>
                  <a:srgbClr val="FFE9A8"/>
                </a:solidFill>
                <a:effectLst>
                  <a:glow rad="50800">
                    <a:srgbClr val="000000">
                      <a:alpha val="85000"/>
                    </a:srgbClr>
                  </a:glow>
                  <a:outerShdw blurRad="50800" algn="ctr">
                    <a:srgbClr val="000000">
                      <a:alpha val="80000"/>
                    </a:srgbClr>
                  </a:outerShdw>
                </a:effectLst>
              </a:rPr>
              <a:t>2 Corinthians 12:9</a:t>
            </a:r>
            <a:endParaRPr lang="en-US" sz="3600" b="1">
              <a:solidFill>
                <a:srgbClr val="FFE9A8"/>
              </a:solidFill>
              <a:effectLst>
                <a:glow rad="508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00" b="7800"/>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pic>
        <p:nvPicPr>
          <p:cNvPr id="9992" name="Paul Wrestling Thorn"/>
          <p:cNvPicPr>
            <a:picLocks noChangeAspect="1"/>
          </p:cNvPicPr>
          <p:nvPr/>
        </p:nvPicPr>
        <p:blipFill>
          <a:blip r:embed="rId2">
            <a:alphaModFix amt="80000"/>
            <a:lum bright="2000" contrast="5000"/>
          </a:blip>
          <a:stretch>
            <a:fillRect/>
          </a:stretch>
        </p:blipFill>
        <p:spPr>
          <a:xfrm>
            <a:off x="0" y="685800"/>
            <a:ext cx="3657600" cy="5486400"/>
          </a:xfrm>
          <a:prstGeom prst="rect">
            <a:avLst/>
          </a:prstGeom>
          <a:effectLst>
            <a:softEdge rad="381000"/>
          </a:effectLst>
        </p:spPr>
      </p:pic>
      <p:sp>
        <p:nvSpPr>
          <p:cNvPr id="3" name="Content Placeholder 2"/>
          <p:cNvSpPr>
            <a:spLocks noGrp="1"/>
          </p:cNvSpPr>
          <p:nvPr>
            <p:ph idx="1"/>
          </p:nvPr>
        </p:nvSpPr>
        <p:spPr>
          <a:xfrm>
            <a:off x="356616" y="210312"/>
            <a:ext cx="11475720" cy="6391656"/>
          </a:xfrm>
        </p:spPr>
        <p:txBody>
          <a:bodyPr>
            <a:normAutofit/>
          </a:bodyPr>
          <a:lstStyle/>
          <a:p>
            <a:pPr marL="0" indent="0" algn="ctr">
              <a:lnSpc>
                <a:spcPct val="150000"/>
              </a:lnSpc>
              <a:buNone/>
            </a:pPr>
            <a:r>
              <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God Often Begins Where We End</a:t>
            </a:r>
            <a:endPar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50000"/>
              </a:lnSpc>
              <a:buNone/>
            </a:pPr>
            <a:r>
              <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Paul is pleading with God for Relief</a:t>
            </a:r>
            <a:endPar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50000"/>
              </a:lnSpc>
              <a:buNone/>
            </a:pPr>
            <a:r>
              <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He is Worn, Weary, and Wrestling </a:t>
            </a:r>
            <a:endPar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600"/>
              </a:spcBef>
              <a:buNone/>
            </a:pPr>
            <a:r>
              <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with a Thorn He Cannot Remove</a:t>
            </a:r>
            <a:endPar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spcBef>
                <a:spcPts val="3000"/>
              </a:spcBef>
              <a:buNone/>
            </a:pPr>
            <a:r>
              <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And God Answers…</a:t>
            </a:r>
            <a:endPar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00000"/>
              </a:lnSpc>
              <a:buNone/>
            </a:pPr>
            <a:r>
              <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Not with Deliverance,</a:t>
            </a:r>
            <a:endPar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00000"/>
              </a:lnSpc>
              <a:buNone/>
            </a:pPr>
            <a:r>
              <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but with Revelation:</a:t>
            </a:r>
            <a:endPar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50000"/>
              </a:lnSpc>
              <a:buNone/>
            </a:pPr>
            <a:endParaRPr lang="en-US" sz="36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US">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style.opacity</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p:tgtEl>
                                          <p:spTgt spid="3">
                                            <p:txEl>
                                              <p:pRg st="2" end="2"/>
                                            </p:txEl>
                                          </p:spTgt>
                                        </p:tgtEl>
                                        <p:attrNameLst>
                                          <p:attrName>style.opacity</p:attrName>
                                        </p:attrNameLst>
                                      </p:cBhvr>
                                      <p:tavLst>
                                        <p:tav tm="0">
                                          <p:val>
                                            <p:fltVal val="0"/>
                                          </p:val>
                                        </p:tav>
                                        <p:tav tm="100000">
                                          <p:val>
                                            <p:fltVal val="1"/>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p:tgtEl>
                                          <p:spTgt spid="3">
                                            <p:txEl>
                                              <p:pRg st="3" end="3"/>
                                            </p:txEl>
                                          </p:spTgt>
                                        </p:tgtEl>
                                        <p:attrNameLst>
                                          <p:attrName>style.opacity</p:attrName>
                                        </p:attrNameLst>
                                      </p:cBhvr>
                                      <p:tavLst>
                                        <p:tav tm="0">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p:tgtEl>
                                          <p:spTgt spid="3">
                                            <p:txEl>
                                              <p:pRg st="4" end="4"/>
                                            </p:txEl>
                                          </p:spTgt>
                                        </p:tgtEl>
                                        <p:attrNameLst>
                                          <p:attrName>style.opacity</p:attrName>
                                        </p:attrNameLst>
                                      </p:cBhvr>
                                      <p:tavLst>
                                        <p:tav tm="0">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p:tgtEl>
                                          <p:spTgt spid="3">
                                            <p:txEl>
                                              <p:pRg st="5" end="5"/>
                                            </p:txEl>
                                          </p:spTgt>
                                        </p:tgtEl>
                                        <p:attrNameLst>
                                          <p:attrName>style.opacity</p:attrName>
                                        </p:attrNameLst>
                                      </p:cBhvr>
                                      <p:tavLst>
                                        <p:tav tm="0">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p:tgtEl>
                                          <p:spTgt spid="3">
                                            <p:txEl>
                                              <p:pRg st="6" end="6"/>
                                            </p:txEl>
                                          </p:spTgt>
                                        </p:tgtEl>
                                        <p:attrNameLst>
                                          <p:attrName>style.opacity</p:attrName>
                                        </p:attrNameLst>
                                      </p:cBhvr>
                                      <p:tavLst>
                                        <p:tav tm="0">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p:tgtEl>
                                          <p:spTgt spid="3">
                                            <p:txEl>
                                              <p:pRg st="7" end="7"/>
                                            </p:txEl>
                                          </p:spTgt>
                                        </p:tgtEl>
                                        <p:attrNameLst>
                                          <p:attrName>style.opacity</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13" b="7813"/>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lstStyle/>
          <a:p>
            <a:pPr marL="0" indent="0" algn="ctr">
              <a:buNone/>
            </a:pPr>
            <a:endParaRPr lang="en-US" b="1" dirty="0">
              <a:effectLst>
                <a:outerShdw blurRad="38100" dist="38100" dir="2700000" algn="tl">
                  <a:srgbClr val="F5E6C8">
                    <a:alpha val="43137"/>
                  </a:srgbClr>
                </a:outerShdw>
              </a:effectLst>
            </a:endParaRPr>
          </a:p>
          <a:p>
            <a:pPr marL="0" indent="0" algn="ctr">
              <a:buNone/>
            </a:pPr>
            <a:endParaRPr lang="en-US" b="1" dirty="0">
              <a:effectLst>
                <a:outerShdw blurRad="38100" dist="38100" dir="2700000" algn="tl">
                  <a:srgbClr val="F5E6C8">
                    <a:alpha val="43137"/>
                  </a:srgbClr>
                </a:outerShdw>
              </a:effectLst>
            </a:endParaRPr>
          </a:p>
          <a:p>
            <a:pPr marL="0" indent="0" algn="ctr">
              <a:buNone/>
            </a:pPr>
            <a:endParaRPr lang="en-US" b="1" dirty="0">
              <a:effectLst>
                <a:outerShdw blurRad="38100" dist="38100" dir="2700000" algn="tl">
                  <a:srgbClr val="F5E6C8">
                    <a:alpha val="43137"/>
                  </a:srgbClr>
                </a:outerShdw>
              </a:effectLst>
            </a:endParaRPr>
          </a:p>
          <a:p>
            <a:pPr marL="0" indent="0" algn="ctr">
              <a:buNone/>
            </a:pPr>
            <a:r>
              <a:rPr lang="en-US" sz="36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rPr>
              <a:t>Key Verse</a:t>
            </a:r>
            <a:endParaRPr lang="en-US" sz="36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endParaRPr lang="en-US" sz="3600" b="1" dirty="0">
              <a:effectLst>
                <a:outerShdw blurRad="38100" dist="38100" dir="2700000" algn="tl">
                  <a:srgbClr val="F5E6C8">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r>
              <a:rPr lang="en-US" sz="36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rPr>
              <a:t>“My grace is sufficient for you, </a:t>
            </a:r>
            <a:endParaRPr lang="en-US" sz="36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r>
              <a:rPr lang="en-US" sz="36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rPr>
              <a:t>for My power is made perfect in weakness.” </a:t>
            </a:r>
            <a:endParaRPr lang="en-US" sz="36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buNone/>
            </a:pPr>
            <a:r>
              <a:rPr lang="en-US" sz="36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rPr>
              <a:t>2 Corinthians 12:9</a:t>
            </a:r>
            <a:endParaRPr lang="en-US" sz="3600" b="1" dirty="0">
              <a:solidFill>
                <a:srgbClr val="FFF1D6"/>
              </a:solidFill>
              <a:effectLst>
                <a:glow rad="63500">
                  <a:srgbClr val="000000">
                    <a:alpha val="85000"/>
                  </a:srgbClr>
                </a:glow>
                <a:outerShdw blurRad="50800" algn="ctr">
                  <a:srgbClr val="000000">
                    <a:alpha val="80000"/>
                  </a:srgbClr>
                </a:outerShdw>
              </a:effectLst>
              <a:latin typeface="ADLaM Display" panose="02010000000000000000" pitchFamily="2" charset="0"/>
              <a:ea typeface="ADLaM Display" panose="02010000000000000000" pitchFamily="2" charset="0"/>
              <a:cs typeface="ADLaM Display" panose="02010000000000000000" pitchFamily="2" charset="0"/>
            </a:endParaRPr>
          </a:p>
          <a:p>
            <a:endParaRPr lang="en-US" dirty="0">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1F21"/>
        </a:solidFill>
        <a:effectLst/>
      </p:bgPr>
    </p:bg>
    <p:spTree>
      <p:nvGrpSpPr>
        <p:cNvPr id="1" name=""/>
        <p:cNvGrpSpPr/>
        <p:nvPr/>
      </p:nvGrpSpPr>
      <p:grpSpPr>
        <a:xfrm>
          <a:off x="0" y="0"/>
          <a:ext cx="0" cy="0"/>
          <a:chOff x="0" y="0"/>
          <a:chExt cx="0" cy="0"/>
        </a:xfrm>
      </p:grpSpPr>
      <p:pic>
        <p:nvPicPr>
          <p:cNvPr id="9990" name="Background Image"/>
          <p:cNvPicPr>
            <a:picLocks noChangeAspect="1"/>
          </p:cNvPicPr>
          <p:nvPr/>
        </p:nvPicPr>
        <p:blipFill>
          <a:blip r:embed="rId1"/>
          <a:srcRect t="7820" b="7820"/>
          <a:stretch>
            <a:fillRect/>
          </a:stretch>
        </p:blipFill>
        <p:spPr>
          <a:xfrm>
            <a:off x="0" y="0"/>
            <a:ext cx="12192000" cy="6858000"/>
          </a:xfrm>
          <a:prstGeom prst="rect">
            <a:avLst/>
          </a:prstGeom>
        </p:spPr>
      </p:pic>
      <p:sp>
        <p:nvSpPr>
          <p:cNvPr id="9991" name="Readability Veil"/>
          <p:cNvSpPr/>
          <p:nvPr/>
        </p:nvSpPr>
        <p:spPr>
          <a:xfrm>
            <a:off x="0" y="0"/>
            <a:ext cx="12192000" cy="6858000"/>
          </a:xfrm>
          <a:prstGeom prst="rect">
            <a:avLst/>
          </a:prstGeom>
          <a:solidFill>
            <a:srgbClr val="000000">
              <a:alpha val="35000"/>
            </a:srgbClr>
          </a:solidFill>
          <a:ln>
            <a:noFill/>
          </a:ln>
        </p:spPr>
        <p:txBody>
          <a:bodyPr/>
          <a:lstStyle/>
          <a:p>
            <a:endParaRPr lang="en-US">
              <a:solidFill>
                <a:srgbClr val="FFF1D6"/>
              </a:solidFill>
              <a:effectLst>
                <a:glow rad="63500">
                  <a:srgbClr val="000000">
                    <a:alpha val="85000"/>
                  </a:srgbClr>
                </a:glow>
                <a:outerShdw blurRad="50800" algn="ctr">
                  <a:srgbClr val="000000">
                    <a:alpha val="80000"/>
                  </a:srgbClr>
                </a:outerShdw>
              </a:effectLst>
            </a:endParaRPr>
          </a:p>
        </p:txBody>
      </p:sp>
      <p:sp>
        <p:nvSpPr>
          <p:cNvPr id="3" name="Content Placeholder 2"/>
          <p:cNvSpPr>
            <a:spLocks noGrp="1"/>
          </p:cNvSpPr>
          <p:nvPr>
            <p:ph idx="1"/>
          </p:nvPr>
        </p:nvSpPr>
        <p:spPr>
          <a:xfrm>
            <a:off x="356616" y="210312"/>
            <a:ext cx="11475720" cy="6391656"/>
          </a:xfrm>
        </p:spPr>
        <p:txBody>
          <a:bodyPr>
            <a:normAutofit/>
          </a:bodyPr>
          <a:lstStyle/>
          <a:p>
            <a:pPr marL="0" indent="0">
              <a:lnSpc>
                <a:spcPct val="100000"/>
              </a:lnSpc>
              <a:buNone/>
            </a:pPr>
            <a:r>
              <a:rPr lang="en-US" sz="3600" b="1" dirty="0">
                <a:solidFill>
                  <a:schemeClr val="bg1"/>
                </a:solidFill>
                <a:effectLst>
                  <a:outerShdw blurRad="38100" dist="38100" dir="2700000" algn="tl">
                    <a:srgbClr val="000000">
                      <a:alpha val="43137"/>
                    </a:srgbClr>
                  </a:outerShdw>
                </a:effectLst>
              </a:rPr>
              <a:t>      </a:t>
            </a:r>
            <a:r>
              <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“My Grace is Sufficient… </a:t>
            </a:r>
            <a:endPar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My Power is Perfected… </a:t>
            </a:r>
            <a:endPar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in Your Weakness”</a:t>
            </a:r>
            <a:endPar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50000"/>
              </a:lnSpc>
              <a:spcBef>
                <a:spcPts val="1800"/>
              </a:spcBef>
              <a:buNone/>
            </a:pPr>
            <a:r>
              <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This is the Kingdom Paradox:</a:t>
            </a:r>
            <a:endPar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50000"/>
              </a:lnSpc>
              <a:spcBef>
                <a:spcPts val="1800"/>
              </a:spcBef>
              <a:buNone/>
            </a:pPr>
            <a:r>
              <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Where we stop…God Starts</a:t>
            </a:r>
            <a:endPar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50000"/>
              </a:lnSpc>
              <a:spcBef>
                <a:spcPts val="1800"/>
              </a:spcBef>
              <a:buNone/>
            </a:pPr>
            <a:r>
              <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Where we fall…God Stands</a:t>
            </a:r>
            <a:endPar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nSpc>
                <a:spcPct val="150000"/>
              </a:lnSpc>
              <a:spcBef>
                <a:spcPts val="1800"/>
              </a:spcBef>
              <a:buNone/>
            </a:pPr>
            <a:r>
              <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Where we break…God Builds</a:t>
            </a:r>
            <a:endParaRPr lang="en-US" sz="3600" b="1" dirty="0">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buNone/>
            </a:pPr>
            <a:endParaRPr lang="en-US" dirty="0">
              <a:solidFill>
                <a:srgbClr val="FFF1D6"/>
              </a:solidFill>
              <a:effectLst>
                <a:glow rad="63500">
                  <a:srgbClr val="000000">
                    <a:alpha val="85000"/>
                  </a:srgbClr>
                </a:glow>
                <a:outerShdw blurRad="50800" algn="ctr">
                  <a:srgbClr val="000000">
                    <a:alpha val="8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vert="horz" lIns="91440" tIns="45720" rIns="91440" bIns="45720" rtlCol="0">
        <a:normAutofit/>
      </a:bodyPr>
      <a:lstStyle>
        <a:defPPr marL="0" indent="0" algn="ctr">
          <a:lnSpc>
            <a:spcPct val="100000"/>
          </a:lnSpc>
          <a:buNone/>
          <a:defRPr b="1" dirty="0" smtClean="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3860</Words>
  <Application>WPS Presentation</Application>
  <PresentationFormat>Widescreen</PresentationFormat>
  <Paragraphs>161</Paragraphs>
  <Slides>23</Slides>
  <Notes>0</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23</vt:i4>
      </vt:variant>
    </vt:vector>
  </HeadingPairs>
  <TitlesOfParts>
    <vt:vector size="42" baseType="lpstr">
      <vt:lpstr>Arial</vt:lpstr>
      <vt:lpstr>SimSun</vt:lpstr>
      <vt:lpstr>Wingdings</vt:lpstr>
      <vt:lpstr>Arial Rounded MT Bold</vt:lpstr>
      <vt:lpstr>Calibri</vt:lpstr>
      <vt:lpstr>Aptos</vt:lpstr>
      <vt:lpstr>Segoe UI</vt:lpstr>
      <vt:lpstr>Microsoft YaHei</vt:lpstr>
      <vt:lpstr>Arial Unicode MS</vt:lpstr>
      <vt:lpstr>Aptos Display</vt:lpstr>
      <vt:lpstr>Segoe UI Variable Display</vt:lpstr>
      <vt:lpstr>Times New Roman</vt:lpstr>
      <vt:lpstr>ADLaM Display</vt:lpstr>
      <vt:lpstr>Verdana</vt:lpstr>
      <vt:lpstr>Calibri Light</vt:lpstr>
      <vt:lpstr>Office Theme</vt:lpstr>
      <vt:lpstr>2_Office Theme</vt:lpstr>
      <vt:lpstr>1_Office Theme</vt:lpstr>
      <vt:lpstr>3_Office Theme</vt:lpstr>
      <vt:lpstr>PowerPoint 演示文稿</vt:lpstr>
      <vt:lpstr>PowerPoint 演示文稿</vt:lpstr>
      <vt:lpstr>Edward Christian Church</vt:lpstr>
      <vt:lpstr>PowerPoint 演示文稿</vt:lpstr>
      <vt:lpstr>PowerPoint 演示文稿</vt:lpstr>
      <vt:lpstr>When Weakness  Becomes a Weapon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Linton</dc:creator>
  <cp:lastModifiedBy>Eddie Edwards</cp:lastModifiedBy>
  <cp:revision>2</cp:revision>
  <dcterms:created xsi:type="dcterms:W3CDTF">2026-06-09T02:14:00Z</dcterms:created>
  <dcterms:modified xsi:type="dcterms:W3CDTF">2026-06-14T21:02:06Z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BB3B6CA109044009A94AE6F267A2D1D1_12</vt:lpwstr>
  </property>
  <property fmtid="{D5CDD505-2E9C-101B-9397-08002B2CF9AE}" pid="3" name="KSOProductBuildVer">
    <vt:lpwstr>2057-12.2.0.23202</vt:lpwstr>
  </property>
</Properties>
</file>