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7"/>
  </p:notesMasterIdLst>
  <p:sldIdLst>
    <p:sldId id="661" r:id="rId4"/>
    <p:sldId id="308" r:id="rId5"/>
    <p:sldId id="256" r:id="rId6"/>
    <p:sldId id="313" r:id="rId8"/>
    <p:sldId id="315" r:id="rId9"/>
    <p:sldId id="312" r:id="rId10"/>
    <p:sldId id="276" r:id="rId11"/>
    <p:sldId id="277" r:id="rId12"/>
    <p:sldId id="278" r:id="rId13"/>
    <p:sldId id="279" r:id="rId14"/>
    <p:sldId id="303" r:id="rId15"/>
    <p:sldId id="654" r:id="rId16"/>
    <p:sldId id="280" r:id="rId17"/>
    <p:sldId id="281" r:id="rId18"/>
    <p:sldId id="653" r:id="rId19"/>
    <p:sldId id="283" r:id="rId20"/>
    <p:sldId id="658" r:id="rId21"/>
    <p:sldId id="284" r:id="rId22"/>
    <p:sldId id="659" r:id="rId23"/>
    <p:sldId id="660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306" r:id="rId34"/>
    <p:sldId id="294" r:id="rId35"/>
    <p:sldId id="295" r:id="rId36"/>
    <p:sldId id="296" r:id="rId37"/>
    <p:sldId id="297" r:id="rId38"/>
    <p:sldId id="298" r:id="rId39"/>
    <p:sldId id="307" r:id="rId40"/>
    <p:sldId id="299" r:id="rId41"/>
    <p:sldId id="320" r:id="rId42"/>
    <p:sldId id="656" r:id="rId43"/>
    <p:sldId id="317" r:id="rId44"/>
    <p:sldId id="310" r:id="rId45"/>
    <p:sldId id="318" r:id="rId46"/>
    <p:sldId id="685" r:id="rId47"/>
    <p:sldId id="321" r:id="rId4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One - Something Is Missing" id="{08B368AE-6AA7-4D94-9F4A-BEB4951449EE}">
          <p14:sldIdLst>
            <p14:sldId id="661"/>
            <p14:sldId id="308"/>
          </p14:sldIdLst>
        </p14:section>
        <p14:section name="Part Two - Set Your House In Order" id="{3F504ECE-5878-493F-94F5-D47A024131EA}">
          <p14:sldIdLst>
            <p14:sldId id="256"/>
            <p14:sldId id="313"/>
            <p14:sldId id="315"/>
            <p14:sldId id="312"/>
            <p14:sldId id="276"/>
            <p14:sldId id="277"/>
            <p14:sldId id="278"/>
            <p14:sldId id="279"/>
            <p14:sldId id="303"/>
            <p14:sldId id="654"/>
            <p14:sldId id="280"/>
            <p14:sldId id="281"/>
            <p14:sldId id="653"/>
            <p14:sldId id="283"/>
            <p14:sldId id="658"/>
            <p14:sldId id="284"/>
            <p14:sldId id="659"/>
            <p14:sldId id="660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306"/>
            <p14:sldId id="294"/>
            <p14:sldId id="295"/>
            <p14:sldId id="296"/>
            <p14:sldId id="297"/>
            <p14:sldId id="298"/>
            <p14:sldId id="307"/>
            <p14:sldId id="299"/>
            <p14:sldId id="320"/>
            <p14:sldId id="656"/>
            <p14:sldId id="317"/>
            <p14:sldId id="310"/>
            <p14:sldId id="318"/>
            <p14:sldId id="685"/>
            <p14:sldId id="32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98" d="100"/>
          <a:sy n="98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2.xml"/><Relationship Id="rId49" Type="http://schemas.openxmlformats.org/officeDocument/2006/relationships/presProps" Target="presProps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0800000" flipH="1">
            <a:off x="293851" y="580386"/>
            <a:ext cx="8850149" cy="2363927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 rot="10800000" flipH="1">
            <a:off x="0" y="580385"/>
            <a:ext cx="8269941" cy="1225703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0175" y="1438608"/>
            <a:ext cx="2204390" cy="157261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4000501" y="157586"/>
            <a:ext cx="2204618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000500" y="1438609"/>
            <a:ext cx="3743325" cy="3099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14375"/>
            <a:ext cx="2499588" cy="1186434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>
          <a:xfrm>
            <a:off x="226314" y="154490"/>
            <a:ext cx="822960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120784" y="155468"/>
            <a:ext cx="1229529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2355570" y="157586"/>
            <a:ext cx="370332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226314" y="2324862"/>
            <a:ext cx="2499588" cy="229057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171450" indent="0">
              <a:buNone/>
              <a:defRPr sz="1050"/>
            </a:lvl2pPr>
            <a:lvl3pPr marL="342900" indent="0">
              <a:buNone/>
              <a:defRPr sz="1050"/>
            </a:lvl3pPr>
            <a:lvl4pPr marL="514350" indent="0">
              <a:buNone/>
              <a:defRPr sz="1050"/>
            </a:lvl4pPr>
            <a:lvl5pPr marL="685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3114675" y="0"/>
            <a:ext cx="6029325" cy="51435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97966" y="2108458"/>
            <a:ext cx="2434604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3211538"/>
            <a:ext cx="2558219" cy="1149732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9144000" cy="289805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1" y="3211538"/>
            <a:ext cx="5257799" cy="114973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9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6314" y="4697730"/>
            <a:ext cx="1319466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60420" y="4697730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5243" y="4697730"/>
            <a:ext cx="454106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96037" y="4571395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H="1">
            <a:off x="5219699" y="4312260"/>
            <a:ext cx="3924300" cy="83124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8988" y="716858"/>
            <a:ext cx="3086100" cy="93303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5219700" cy="51435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>
          <a:xfrm>
            <a:off x="5602073" y="157586"/>
            <a:ext cx="1114425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7"/>
          </p:nvPr>
        </p:nvSpPr>
        <p:spPr>
          <a:xfrm>
            <a:off x="7032072" y="157586"/>
            <a:ext cx="1395348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618988" y="2093275"/>
            <a:ext cx="3086100" cy="25374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696581" y="1856817"/>
            <a:ext cx="3008507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 flipH="1">
            <a:off x="5219699" y="4312260"/>
            <a:ext cx="3924300" cy="83124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63265"/>
            <a:ext cx="2558219" cy="1149732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60420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1" y="763265"/>
            <a:ext cx="5257799" cy="17830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9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2878282"/>
            <a:ext cx="9144000" cy="2265218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1028700"/>
            <a:ext cx="2606040" cy="17145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3343276" y="157586"/>
            <a:ext cx="214448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>
          <a:xfrm>
            <a:off x="5708680" y="157586"/>
            <a:ext cx="454106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43275" y="1028701"/>
            <a:ext cx="2526584" cy="3526457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6548284" y="1"/>
            <a:ext cx="2595716" cy="515015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flipH="1">
            <a:off x="0" y="3578304"/>
            <a:ext cx="3655996" cy="1571854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 flipH="1">
            <a:off x="-2" y="2889682"/>
            <a:ext cx="2117325" cy="2267135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97752" y="563485"/>
            <a:ext cx="579501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5" y="714375"/>
            <a:ext cx="5063345" cy="938153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>
          <a:xfrm>
            <a:off x="226314" y="152897"/>
            <a:ext cx="1714500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943100" y="152897"/>
            <a:ext cx="2081252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4685502" y="152897"/>
            <a:ext cx="648596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226314" y="1807888"/>
            <a:ext cx="5066636" cy="2855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5715000" y="0"/>
            <a:ext cx="3429000" cy="51435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flipH="1">
            <a:off x="0" y="2779573"/>
            <a:ext cx="5715000" cy="2363927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/>
          <p:cNvSpPr/>
          <p:nvPr/>
        </p:nvSpPr>
        <p:spPr>
          <a:xfrm flipH="1">
            <a:off x="0" y="4197834"/>
            <a:ext cx="5715000" cy="945666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297752" y="563485"/>
            <a:ext cx="4965192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2125979"/>
            <a:ext cx="2260787" cy="2194560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-13347" y="0"/>
            <a:ext cx="9157347" cy="181507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0" y="2125980"/>
            <a:ext cx="5400675" cy="2194560"/>
          </a:xfrm>
        </p:spPr>
        <p:txBody>
          <a:bodyPr>
            <a:noAutofit/>
          </a:bodyPr>
          <a:lstStyle>
            <a:lvl1pPr marL="214630" indent="-214630">
              <a:buFont typeface="Arial" panose="020B0604020202020204" pitchFamily="34" charset="0"/>
              <a:buNone/>
              <a:defRPr sz="1350"/>
            </a:lvl1pPr>
            <a:lvl2pPr marL="386080" indent="-214630">
              <a:buFont typeface="Arial" panose="020B0604020202020204" pitchFamily="34" charset="0"/>
              <a:buNone/>
              <a:defRPr sz="1200"/>
            </a:lvl2pPr>
            <a:lvl3pPr marL="557530" indent="-214630">
              <a:buFont typeface="Arial" panose="020B0604020202020204" pitchFamily="34" charset="0"/>
              <a:buNone/>
              <a:defRPr sz="1050"/>
            </a:lvl3pPr>
            <a:lvl4pPr marL="643255" indent="-128905">
              <a:buFont typeface="Arial" panose="020B0604020202020204" pitchFamily="34" charset="0"/>
              <a:buNone/>
              <a:defRPr sz="900"/>
            </a:lvl4pPr>
            <a:lvl5pPr marL="814705" indent="-128905">
              <a:buFont typeface="Arial" panose="020B0604020202020204" pitchFamily="34" charset="0"/>
              <a:buNone/>
              <a:defRPr sz="825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6"/>
          </p:nvPr>
        </p:nvSpPr>
        <p:spPr>
          <a:xfrm>
            <a:off x="226314" y="4705525"/>
            <a:ext cx="2260787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3360420" y="4705525"/>
            <a:ext cx="237172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8"/>
          </p:nvPr>
        </p:nvSpPr>
        <p:spPr>
          <a:xfrm>
            <a:off x="8469630" y="4705525"/>
            <a:ext cx="426688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96037" y="4571395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58200"/>
            <a:ext cx="2630564" cy="1048871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3699510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338514" y="2010336"/>
            <a:ext cx="2518364" cy="274656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1628776" y="4385299"/>
            <a:ext cx="7515224" cy="758201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 rot="16200000" flipH="1">
            <a:off x="5825523" y="1825022"/>
            <a:ext cx="3708025" cy="29289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320118" y="806824"/>
            <a:ext cx="0" cy="3708026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699509" y="758199"/>
            <a:ext cx="4869180" cy="39090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64859"/>
            <a:ext cx="2564535" cy="1392415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3359227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286792" y="2283781"/>
            <a:ext cx="2504057" cy="247311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359226" y="764858"/>
            <a:ext cx="5486400" cy="41833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5092" y="-1"/>
            <a:ext cx="9144001" cy="51435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51434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0" y="1801417"/>
            <a:ext cx="4572000" cy="3342084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57749" y="3680709"/>
            <a:ext cx="3990214" cy="1079155"/>
          </a:xfrm>
        </p:spPr>
        <p:txBody>
          <a:bodyPr anchor="t"/>
          <a:lstStyle>
            <a:lvl1pPr>
              <a:lnSpc>
                <a:spcPct val="100000"/>
              </a:lnSpc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205978" y="575073"/>
            <a:ext cx="8490347" cy="2616994"/>
          </a:xfrm>
        </p:spPr>
        <p:txBody>
          <a:bodyPr/>
          <a:lstStyle>
            <a:lvl1pPr>
              <a:lnSpc>
                <a:spcPct val="85000"/>
              </a:lnSpc>
              <a:defRPr sz="18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96037" y="3496682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 rot="10800000" flipH="1">
            <a:off x="-1" y="0"/>
            <a:ext cx="9144002" cy="51435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ectangle 21"/>
          <p:cNvSpPr/>
          <p:nvPr/>
        </p:nvSpPr>
        <p:spPr>
          <a:xfrm flipH="1">
            <a:off x="2762599" y="0"/>
            <a:ext cx="6381401" cy="51435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ectangle 22"/>
          <p:cNvSpPr/>
          <p:nvPr/>
        </p:nvSpPr>
        <p:spPr>
          <a:xfrm rot="5400000">
            <a:off x="1252806" y="-1252806"/>
            <a:ext cx="5619408" cy="812502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86" y="-850392"/>
            <a:ext cx="7989570" cy="7255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 rot="10800000">
            <a:off x="3773806" y="-15252"/>
            <a:ext cx="5370194" cy="5158752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ectangle 23"/>
          <p:cNvSpPr/>
          <p:nvPr/>
        </p:nvSpPr>
        <p:spPr>
          <a:xfrm flipH="1">
            <a:off x="6721" y="2028435"/>
            <a:ext cx="9137279" cy="3115066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205740" y="2028709"/>
            <a:ext cx="7350919" cy="2653904"/>
          </a:xfrm>
        </p:spPr>
        <p:txBody>
          <a:bodyPr anchor="b"/>
          <a:lstStyle>
            <a:lvl1pPr>
              <a:lnSpc>
                <a:spcPct val="100000"/>
              </a:lnSpc>
              <a:defRPr sz="405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300"/>
            </a:lvl3pPr>
            <a:lvl4pPr>
              <a:lnSpc>
                <a:spcPct val="100000"/>
              </a:lnSpc>
              <a:defRPr sz="3000"/>
            </a:lvl4pPr>
            <a:lvl5pPr>
              <a:lnSpc>
                <a:spcPct val="100000"/>
              </a:lnSpc>
              <a:defRPr sz="2700"/>
            </a:lvl5pPr>
          </a:lstStyle>
          <a:p>
            <a:pPr lvl="0"/>
            <a:r>
              <a:rPr lang="en-US" dirty="0"/>
              <a:t>Click to add Statement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896059"/>
            <a:ext cx="9144000" cy="225808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5400000" flipH="1">
            <a:off x="2000254" y="-2000247"/>
            <a:ext cx="5143497" cy="914399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rot="16200000" flipH="1">
            <a:off x="3286125" y="-3280077"/>
            <a:ext cx="2571750" cy="913190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00175" y="3725839"/>
            <a:ext cx="6363081" cy="789011"/>
          </a:xfrm>
        </p:spPr>
        <p:txBody>
          <a:bodyPr anchor="ctr">
            <a:normAutofit/>
          </a:bodyPr>
          <a:lstStyle>
            <a:lvl1pPr marL="102870" indent="-102870">
              <a:lnSpc>
                <a:spcPct val="100000"/>
              </a:lnSpc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400175" y="1054289"/>
            <a:ext cx="6363081" cy="2315717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1pPr>
            <a:lvl2pPr marL="1714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2pPr>
            <a:lvl3pPr marL="34290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3pPr>
            <a:lvl4pPr marL="5143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4pPr>
            <a:lvl5pPr marL="685800" indent="0">
              <a:lnSpc>
                <a:spcPct val="100000"/>
              </a:lnSpc>
              <a:buNone/>
              <a:defRPr lang="en-US" sz="27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557964" y="3608110"/>
            <a:ext cx="6205292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71500"/>
            <a:ext cx="5259664" cy="1036074"/>
          </a:xfrm>
        </p:spPr>
        <p:txBody>
          <a:bodyPr anchor="t">
            <a:noAutofit/>
          </a:bodyPr>
          <a:lstStyle>
            <a:lvl1pPr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96037" y="2274728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rot="5400000" flipH="1">
            <a:off x="3573781" y="-426721"/>
            <a:ext cx="1996439" cy="9144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 rot="5400000" flipH="1">
            <a:off x="3387090" y="-613411"/>
            <a:ext cx="2369820" cy="9144002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77423" y="2571750"/>
            <a:ext cx="8378774" cy="18492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>
            <a:off x="3765692" y="-1822598"/>
            <a:ext cx="1368776" cy="890016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 rot="10800000" flipH="1">
            <a:off x="0" y="1943093"/>
            <a:ext cx="9144000" cy="1368775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5" y="571500"/>
            <a:ext cx="4571999" cy="1090880"/>
          </a:xfrm>
        </p:spPr>
        <p:txBody>
          <a:bodyPr anchor="t">
            <a:normAutofit/>
          </a:bodyPr>
          <a:lstStyle>
            <a:lvl1pPr>
              <a:defRPr sz="40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715001" y="2503170"/>
            <a:ext cx="2696378" cy="21214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350" dirty="0"/>
            </a:lvl1pPr>
            <a:lvl2pPr marL="171450" indent="0">
              <a:buNone/>
              <a:defRPr lang="en-US" sz="1050" dirty="0"/>
            </a:lvl2pPr>
            <a:lvl3pPr marL="342900" indent="0">
              <a:buNone/>
              <a:defRPr lang="en-US" sz="900" dirty="0"/>
            </a:lvl3pPr>
            <a:lvl4pPr marL="514350" indent="0">
              <a:buNone/>
              <a:defRPr lang="en-US" sz="825" dirty="0"/>
            </a:lvl4pPr>
            <a:lvl5pPr marL="685800" indent="0">
              <a:buNone/>
              <a:defRPr lang="en-US" sz="79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8640"/>
            <a:ext cx="8143875" cy="5192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/>
          </p:nvPr>
        </p:nvSpPr>
        <p:spPr>
          <a:xfrm>
            <a:off x="226219" y="1354931"/>
            <a:ext cx="3874294" cy="34397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19"/>
          </p:nvPr>
        </p:nvSpPr>
        <p:spPr>
          <a:xfrm>
            <a:off x="5042918" y="1354931"/>
            <a:ext cx="3743325" cy="34397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96037" y="1188720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flipV="1">
            <a:off x="1" y="0"/>
            <a:ext cx="9143999" cy="1003300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8640"/>
            <a:ext cx="8689086" cy="4965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" y="1331834"/>
            <a:ext cx="3874770" cy="48006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6"/>
          <p:cNvSpPr>
            <a:spLocks noGrp="1"/>
          </p:cNvSpPr>
          <p:nvPr>
            <p:ph sz="quarter" idx="18"/>
          </p:nvPr>
        </p:nvSpPr>
        <p:spPr>
          <a:xfrm>
            <a:off x="226219" y="1869360"/>
            <a:ext cx="3874294" cy="2925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0630" y="1331833"/>
            <a:ext cx="3874770" cy="48006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9"/>
          </p:nvPr>
        </p:nvSpPr>
        <p:spPr>
          <a:xfrm>
            <a:off x="5042918" y="1869360"/>
            <a:ext cx="3886430" cy="2925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96037" y="1184951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 flipV="1">
            <a:off x="1" y="0"/>
            <a:ext cx="9143999" cy="1003300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54380"/>
            <a:ext cx="7429500" cy="60078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1712"/>
            <a:ext cx="7372513" cy="548640"/>
          </a:xfrm>
        </p:spPr>
        <p:txBody>
          <a:bodyPr anchor="b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26314" y="1508760"/>
            <a:ext cx="8551926" cy="3291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96037" y="1278627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0" y="0"/>
            <a:ext cx="4572000" cy="51434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751729" y="3173504"/>
            <a:ext cx="5392271" cy="1969996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>
            <a:off x="5715000" y="157734"/>
            <a:ext cx="1104901" cy="274320"/>
          </a:xfrm>
        </p:spPr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6873691" y="157734"/>
            <a:ext cx="163601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>
          <a:xfrm>
            <a:off x="8585784" y="157734"/>
            <a:ext cx="336604" cy="274320"/>
          </a:xfrm>
        </p:spPr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5740" y="849910"/>
            <a:ext cx="8723609" cy="1369256"/>
          </a:xfrm>
        </p:spPr>
        <p:txBody>
          <a:bodyPr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26313" y="4013420"/>
            <a:ext cx="5426966" cy="578457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3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rot="10800000">
            <a:off x="0" y="2574091"/>
            <a:ext cx="9144000" cy="1368775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 rot="16200000" flipH="1">
            <a:off x="4453975" y="-747639"/>
            <a:ext cx="1368776" cy="8011274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 flipH="1" flipV="1">
            <a:off x="-275417" y="275419"/>
            <a:ext cx="5149767" cy="4598932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5400000" flipV="1">
            <a:off x="-1483461" y="1730498"/>
            <a:ext cx="4896464" cy="19295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800000">
            <a:off x="1" y="3162082"/>
            <a:ext cx="6665474" cy="19834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875" y="714375"/>
            <a:ext cx="6665474" cy="4227599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338" y="0"/>
            <a:ext cx="5700139" cy="51435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flipH="1" flipV="1">
            <a:off x="1" y="2557085"/>
            <a:ext cx="5707226" cy="2586415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296112" y="-281862"/>
            <a:ext cx="5143500" cy="5707226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 rot="16200000">
            <a:off x="891460" y="313483"/>
            <a:ext cx="4138584" cy="5521450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00027" y="1285874"/>
            <a:ext cx="3720463" cy="3542157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5"/>
          </p:nvPr>
        </p:nvSpPr>
        <p:spPr>
          <a:xfrm>
            <a:off x="5932026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964174" y="935214"/>
            <a:ext cx="2553208" cy="3692389"/>
          </a:xfrm>
        </p:spPr>
        <p:txBody>
          <a:bodyPr vert="horz" lIns="91440" tIns="45720" rIns="91440" bIns="45720" rtlCol="0" anchor="t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6001920" y="571500"/>
            <a:ext cx="288036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rot="10800000">
            <a:off x="10965" y="-2"/>
            <a:ext cx="9133034" cy="3369303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flipH="1" flipV="1">
            <a:off x="542928" y="871467"/>
            <a:ext cx="8601073" cy="2497835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0800000">
            <a:off x="-10966" y="-5599"/>
            <a:ext cx="4582966" cy="1875307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5740" y="1101693"/>
            <a:ext cx="3822132" cy="1845981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>
          <a:xfrm>
            <a:off x="314325" y="157586"/>
            <a:ext cx="1548067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4857750" y="157586"/>
            <a:ext cx="2438631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65537" y="871466"/>
            <a:ext cx="3118619" cy="2076209"/>
          </a:xfrm>
        </p:spPr>
        <p:txBody>
          <a:bodyPr vert="horz" lIns="91440" tIns="45720" rIns="91440" bIns="45720" rtlCol="0" anchor="b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369302"/>
            <a:ext cx="9144000" cy="1774198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52184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/>
          <p:cNvSpPr/>
          <p:nvPr/>
        </p:nvSpPr>
        <p:spPr>
          <a:xfrm flipH="1" flipV="1">
            <a:off x="0" y="1295592"/>
            <a:ext cx="9144001" cy="3847906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3213787" y="-778030"/>
            <a:ext cx="5152184" cy="6708243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rot="16200000">
            <a:off x="2690039" y="-511279"/>
            <a:ext cx="5087374" cy="6222179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296037" y="4575810"/>
            <a:ext cx="8551926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 rot="10800000">
            <a:off x="0" y="1"/>
            <a:ext cx="9144000" cy="3961068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3" y="685800"/>
            <a:ext cx="5623560" cy="196596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26313" y="2926080"/>
            <a:ext cx="5623560" cy="1371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9" Type="http://schemas.openxmlformats.org/officeDocument/2006/relationships/theme" Target="../theme/theme2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1.xml"/><Relationship Id="rId2" Type="http://schemas.openxmlformats.org/officeDocument/2006/relationships/slideLayout" Target="../slideLayouts/slideLayout3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" y="651855"/>
            <a:ext cx="8703035" cy="72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" y="157586"/>
            <a:ext cx="13194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1A430434-F081-4579-A53C-CB15697D1C2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6864" y="157586"/>
            <a:ext cx="188196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5243" y="157586"/>
            <a:ext cx="45410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F1766E95-A791-4C9E-B537-446C7AE84925}" type="slidenum">
              <a:rPr lang="en-US" smtClean="0"/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" y="1535464"/>
            <a:ext cx="8703035" cy="3175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96037" y="563485"/>
            <a:ext cx="855192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1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1714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3429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5143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7" y="0"/>
            <a:ext cx="913942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“He who finds a wife finds a good thing and obtains favor from the Lord.” — Prov. 18:22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Neglect is not an event — it is a slow drift.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36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But a </a:t>
            </a:r>
            <a:r>
              <a:rPr lang="en-US" sz="36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PRIORITIZED</a:t>
            </a:r>
            <a:r>
              <a:rPr lang="en-US" sz="36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marriage becomes a </a:t>
            </a:r>
            <a:r>
              <a:rPr lang="en-US" sz="36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HEALED</a:t>
            </a:r>
            <a:r>
              <a:rPr lang="en-US" sz="36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marriage.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ASK YOURSELF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When did you last pursue your spouse’s heart the way you pursued it before you ever </a:t>
            </a:r>
            <a:r>
              <a:rPr lang="en-US" sz="38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had them?</a:t>
            </a:r>
            <a:endParaRPr lang="en-US" sz="3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838200" y="300000"/>
            <a:ext cx="74676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CHALLENGE — MARRIAGE SECOND</a:t>
            </a:r>
            <a:endParaRPr lang="en-US" sz="3200" b="1" i="1" kern="0" spc="26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000"/>
              </a:spcBef>
              <a:spcAft>
                <a:spcPts val="900"/>
              </a:spcAft>
              <a:buNone/>
            </a:pPr>
            <a:r>
              <a:rPr lang="en-US" sz="3200" b="0" i="1" kern="0" spc="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Would your spouse say they are your second priority, or the one who gets whatever is left after everyone else has been served?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GOD’S ORDER #3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4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FAMILY THIRD</a:t>
            </a:r>
            <a:endParaRPr lang="en-US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Psalm 127:3–5, “Children are a heritage from the Lord…”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8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home is the discipleship center of your life.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80"/>
              </a:spcBef>
              <a:spcAft>
                <a:spcPts val="18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children need your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PRESENCE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more than your perfection.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80"/>
              </a:spcBef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Blessings must be nurtured — not ignored</a:t>
            </a:r>
            <a:r>
              <a:rPr lang="en-US" sz="3400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838200" y="300000"/>
            <a:ext cx="74676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Remember — FAMILY THIRD</a:t>
            </a:r>
            <a:endParaRPr lang="en-US" sz="3200" b="1" i="1" kern="0" spc="26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000"/>
              </a:spcBef>
              <a:spcAft>
                <a:spcPts val="900"/>
              </a:spcAft>
              <a:buNone/>
            </a:pPr>
            <a:r>
              <a:rPr lang="en-US" sz="3200" b="0" i="1" kern="0" spc="6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children are writing their memory of you right now. </a:t>
            </a:r>
            <a:endParaRPr lang="en-US" sz="3200" b="0" i="1" kern="0" spc="6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000"/>
              </a:spcBef>
              <a:spcAft>
                <a:spcPts val="900"/>
              </a:spcAft>
              <a:buNone/>
            </a:pPr>
            <a:r>
              <a:rPr lang="en-US" sz="3200" b="0" i="1" kern="0" spc="6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Will it read PRESENT — or will it read BUSY?</a:t>
            </a:r>
            <a:endParaRPr lang="en-US" sz="4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GOD’S ORDER #4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4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CHURCH FOURTH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Hebrews 10:25 — “Not forsaking the assembling of ourselves together…”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129410" y="0"/>
            <a:ext cx="8916936" cy="49622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CHURCH FOURTH, NEVER OPTIONAL</a:t>
            </a:r>
            <a:endParaRPr lang="en-US" sz="3200" b="1" kern="0" spc="26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0"/>
              </a:spcBef>
              <a:spcAft>
                <a:spcPts val="900"/>
              </a:spcAft>
              <a:buNone/>
            </a:pP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Fourth in order </a:t>
            </a:r>
            <a:r>
              <a:rPr lang="en-US" sz="2800" b="0" kern="0" spc="4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does not mean </a:t>
            </a: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Fourth In Importance</a:t>
            </a:r>
            <a:endParaRPr lang="en-US" sz="2800" b="0" kern="0" spc="4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 one grows strong </a:t>
            </a:r>
            <a:r>
              <a:rPr lang="en-US" sz="2800" b="0" kern="0" spc="4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alone</a:t>
            </a: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2800" b="0" kern="0" spc="4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900"/>
              </a:spcAft>
              <a:buNone/>
            </a:pPr>
            <a:r>
              <a:rPr lang="en-US" sz="280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…</a:t>
            </a: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coal that leaves the </a:t>
            </a:r>
            <a:r>
              <a:rPr lang="en-US" sz="2800" b="0" kern="0" spc="4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fire goes cold</a:t>
            </a:r>
            <a:endParaRPr lang="en-US" sz="2800" b="0" kern="0" spc="4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None/>
            </a:pP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 were never meant to carry your home by yourself</a:t>
            </a:r>
            <a:endParaRPr lang="en-US" sz="2800" b="0" kern="0" spc="4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 do not forsake the assembling. </a:t>
            </a:r>
            <a:endParaRPr lang="en-US" sz="2800" b="0" kern="0" spc="4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900"/>
              </a:spcAft>
              <a:buNone/>
            </a:pP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Bring your </a:t>
            </a:r>
            <a:r>
              <a:rPr lang="en-US" sz="2800" b="0" kern="0" spc="4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ordered house </a:t>
            </a:r>
            <a:r>
              <a:rPr lang="en-US" sz="2800" b="0" kern="0" spc="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to the House of God.</a:t>
            </a:r>
            <a:endParaRPr lang="en-US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16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cared-for home 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makes a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strong servant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6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50000"/>
              </a:lnSpc>
              <a:spcAft>
                <a:spcPts val="160"/>
              </a:spcAft>
              <a:buNone/>
            </a:pP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at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home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becomes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power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at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church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6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50000"/>
              </a:lnSpc>
              <a:spcAft>
                <a:spcPts val="160"/>
              </a:spcAft>
              <a:buNone/>
            </a:pP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Faithful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at home, </a:t>
            </a:r>
            <a:endParaRPr lang="en-US" sz="36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6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     …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Fruitful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in </a:t>
            </a:r>
            <a:r>
              <a:rPr lang="en-US" sz="36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Ministry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90996" y="0"/>
            <a:ext cx="8810404" cy="496637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60"/>
              </a:spcAft>
              <a:buNone/>
            </a:pPr>
            <a:r>
              <a:rPr lang="en-US" sz="36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WHY YOU MUST BE IN THE HOUSE</a:t>
            </a:r>
            <a:endParaRPr lang="en-US" sz="36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08000"/>
              </a:lnSpc>
              <a:spcBef>
                <a:spcPts val="1800"/>
              </a:spcBef>
              <a:spcAft>
                <a:spcPts val="160"/>
              </a:spcAft>
              <a:buNone/>
            </a:pP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Something Unique found </a:t>
            </a:r>
            <a:r>
              <a:rPr lang="en-US" sz="28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ONLY</a:t>
            </a: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in Gods House</a:t>
            </a:r>
            <a:endParaRPr lang="en-US" sz="2800" b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08000"/>
              </a:lnSpc>
              <a:spcBef>
                <a:spcPts val="1000"/>
              </a:spcBef>
              <a:spcAft>
                <a:spcPts val="160"/>
              </a:spcAft>
              <a:buNone/>
            </a:pP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 cannot be sharpened alone. </a:t>
            </a:r>
            <a:r>
              <a:rPr lang="en-US" sz="28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Iron needs iron</a:t>
            </a: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, and </a:t>
            </a:r>
            <a:r>
              <a:rPr lang="en-US" sz="28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Faith needs the Faithful.</a:t>
            </a:r>
            <a:endParaRPr lang="en-US" sz="28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08000"/>
              </a:lnSpc>
              <a:spcBef>
                <a:spcPts val="1000"/>
              </a:spcBef>
              <a:spcAft>
                <a:spcPts val="160"/>
              </a:spcAft>
              <a:buNone/>
            </a:pP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gift God put in you was never for your living room — the Body needs what you carry.</a:t>
            </a:r>
            <a:endParaRPr lang="en-US" sz="2800" b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08000"/>
              </a:lnSpc>
              <a:spcBef>
                <a:spcPts val="1000"/>
              </a:spcBef>
              <a:spcAft>
                <a:spcPts val="160"/>
              </a:spcAft>
              <a:buNone/>
            </a:pPr>
            <a:r>
              <a:rPr lang="en-US" sz="2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 be found in the house. Not out of duty — </a:t>
            </a:r>
            <a:endParaRPr lang="en-US" sz="2800" b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60"/>
              </a:spcAft>
              <a:buNone/>
            </a:pPr>
            <a:r>
              <a:rPr lang="en-US" sz="28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Out of Hunger.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759" y="624840"/>
            <a:ext cx="6907287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Are You Here To 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 Through The Service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 Let 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Service Go Through You ?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90996" y="0"/>
            <a:ext cx="8955350" cy="496637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36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WHY IS HIS HOUSE SO IMPORTANT</a:t>
            </a:r>
            <a:endParaRPr lang="en-US" sz="36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lvl="0" algn="ctr"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"Some things only Heal in a </a:t>
            </a: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 Full of Worship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."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"You were never meant to carry this by yourself."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"There is a seat with your name on it —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…and a family that </a:t>
            </a: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notices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when it's </a:t>
            </a: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empty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."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home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Not because you must —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spcAft>
                <a:spcPts val="1200"/>
              </a:spcAft>
            </a:pP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because you're hungry."</a:t>
            </a:r>
            <a:endParaRPr lang="en-US" sz="32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24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Church is </a:t>
            </a: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POWERFUL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when it supports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God’s order 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not replaces it.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sz="32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Local Church — Vital, Powerful, And Rightly </a:t>
            </a:r>
            <a:r>
              <a:rPr lang="en-US" sz="32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Placed In God’s Design.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160"/>
              </a:spcAft>
              <a:buNone/>
            </a:pPr>
            <a:r>
              <a:rPr lang="en-US" sz="40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WHEN PRIORITIES ARE RIGHT —</a:t>
            </a:r>
            <a:endParaRPr 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60"/>
              </a:spcBef>
              <a:spcAft>
                <a:spcPts val="400"/>
              </a:spcAft>
              <a:buNone/>
            </a:pPr>
            <a:r>
              <a:rPr lang="en-US" sz="40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PRESENCE RETURNS</a:t>
            </a:r>
            <a:endParaRPr 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6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JOY RETURNS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6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spirit of heaviness lifts.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16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PEACE SETTLES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60"/>
              </a:spcBef>
              <a:spcAft>
                <a:spcPts val="16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anxiety loses its grip.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 WARMS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60"/>
              </a:spcBef>
              <a:spcAft>
                <a:spcPts val="20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covenant love is rekindled.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6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CHILDREN RESPOND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6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they feel the peace in the home.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16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HOME STABILIZES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60"/>
              </a:spcBef>
              <a:spcAft>
                <a:spcPts val="16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foundation becomes firm.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SOUL SINGS AGAIN</a:t>
            </a: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4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60"/>
              </a:spcBef>
              <a:spcAft>
                <a:spcPts val="20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because God blesses what God orders.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</a:t>
            </a:r>
            <a:r>
              <a:rPr lang="en-US" sz="4400" b="1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BLESSES</a:t>
            </a:r>
            <a:r>
              <a:rPr lang="en-US" sz="4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what God </a:t>
            </a:r>
            <a:r>
              <a:rPr lang="en-US" sz="4400" b="1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ORDERS.</a:t>
            </a:r>
            <a:endParaRPr 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4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HOW TO RESTORE PRIORITIES</a:t>
            </a:r>
            <a:endParaRPr lang="en-US" sz="4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00"/>
              </a:spcAft>
              <a:buNone/>
            </a:pP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 · RE-THRONE GOD DAILY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4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with emotion — with decision. </a:t>
            </a:r>
            <a:endParaRPr lang="en-US" sz="32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4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Say: </a:t>
            </a:r>
            <a:r>
              <a:rPr lang="en-US" sz="32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“Lord, You are first today.”</a:t>
            </a:r>
            <a:endParaRPr 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100"/>
              </a:spcAft>
              <a:buNone/>
            </a:pP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 · RE-INVEST IN YOUR MARRIAGE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Time. Conversation. Prayer. Affection. </a:t>
            </a:r>
            <a:endParaRPr lang="en-US" sz="32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is a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ministry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00"/>
              </a:spcAft>
              <a:buNone/>
            </a:pP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 · RE-ENGAGE YOUR FAMILY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40"/>
              </a:spcAft>
              <a:buNone/>
            </a:pP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Presence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over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perfection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 </a:t>
            </a:r>
            <a:endParaRPr lang="en-US" sz="32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40"/>
              </a:spcAft>
              <a:buNone/>
            </a:pP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Connection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over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correction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100"/>
              </a:spcAft>
              <a:buNone/>
            </a:pP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4 · RE-ENTER CHURCH WITH BALANCE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Serve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but not at the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expense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of your home.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Worship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while </a:t>
            </a:r>
            <a:r>
              <a:rPr lang="en-US" sz="32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ignoring</a:t>
            </a: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your spouse</a:t>
            </a:r>
            <a:r>
              <a:rPr lang="en-US" sz="3200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Restoration begins </a:t>
            </a:r>
            <a:r>
              <a:rPr lang="en-US" sz="34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with a feeling 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but with a </a:t>
            </a:r>
            <a:r>
              <a:rPr lang="en-US" sz="34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choice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“Seek ye FIRST the kingdom of God…” — Matthew 6:33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MESSAGE ON KINGDOM ALIGNMENT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320"/>
              </a:spcAft>
              <a:buNone/>
            </a:pPr>
            <a:r>
              <a:rPr lang="en-US" sz="54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WHEN PRIORITIES GET SHUFFLED</a:t>
            </a:r>
            <a:endParaRPr lang="en-US" sz="5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200"/>
              </a:spcAft>
              <a:buNone/>
            </a:pP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And Soul Starts Saying </a:t>
            </a:r>
            <a:endParaRPr lang="en-US" sz="3400" i="1" kern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60"/>
              </a:spcBef>
              <a:spcAft>
                <a:spcPts val="200"/>
              </a:spcAft>
              <a:buNone/>
            </a:pP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Something Is Missing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buNone/>
            </a:pPr>
            <a:r>
              <a:rPr lang="en-US" sz="3200" kern="0" spc="200">
                <a:solidFill>
                  <a:srgbClr val="9C8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6:33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DECIDE TODAY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What is the one thing you will </a:t>
            </a:r>
            <a:r>
              <a:rPr lang="en-US" sz="38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dethrone</a:t>
            </a: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today so that God can take His rightful place?</a:t>
            </a:r>
            <a:endParaRPr lang="en-US" sz="3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200" b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IS ABOUT TO </a:t>
            </a:r>
            <a:endParaRPr lang="en-US" sz="4200" b="1" kern="0" dirty="0">
              <a:solidFill>
                <a:srgbClr val="F5EAD8"/>
              </a:solidFill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200" b="1" kern="0" dirty="0">
                <a:solidFill>
                  <a:schemeClr val="accent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REORDER</a:t>
            </a:r>
            <a:r>
              <a:rPr lang="en-US" sz="4200" b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endParaRPr lang="en-US" sz="4200" b="1" kern="0" dirty="0">
              <a:solidFill>
                <a:srgbClr val="F5EAD8"/>
              </a:solidFill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200" b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AND </a:t>
            </a:r>
            <a:r>
              <a:rPr lang="en-US" sz="4200" b="1" kern="0" dirty="0">
                <a:solidFill>
                  <a:schemeClr val="accent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REIGNITE</a:t>
            </a:r>
            <a:endParaRPr lang="en-US" sz="4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10"/>
              </a:spcAft>
              <a:buNone/>
            </a:pPr>
            <a:r>
              <a:rPr lang="en-US" sz="3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Somebody’s joy is </a:t>
            </a:r>
            <a:r>
              <a:rPr lang="en-US" sz="3400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coming back.</a:t>
            </a:r>
            <a:endParaRPr lang="en-US" sz="3400"/>
          </a:p>
          <a:p>
            <a:pPr marL="0" indent="0" algn="ctr">
              <a:spcBef>
                <a:spcPts val="110"/>
              </a:spcBef>
              <a:spcAft>
                <a:spcPts val="110"/>
              </a:spcAft>
              <a:buNone/>
            </a:pPr>
            <a:r>
              <a:rPr lang="en-US" sz="3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Somebody’s marriage is </a:t>
            </a:r>
            <a:r>
              <a:rPr lang="en-US" sz="3400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coming back.</a:t>
            </a:r>
            <a:endParaRPr lang="en-US" sz="3400"/>
          </a:p>
          <a:p>
            <a:pPr marL="0" indent="0" algn="ctr">
              <a:spcBef>
                <a:spcPts val="110"/>
              </a:spcBef>
              <a:spcAft>
                <a:spcPts val="110"/>
              </a:spcAft>
              <a:buNone/>
            </a:pPr>
            <a:r>
              <a:rPr lang="en-US" sz="3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Somebody’s peace is </a:t>
            </a:r>
            <a:r>
              <a:rPr lang="en-US" sz="3400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coming back.</a:t>
            </a:r>
            <a:endParaRPr lang="en-US" sz="3400"/>
          </a:p>
          <a:p>
            <a:pPr marL="0" indent="0" algn="ctr">
              <a:spcBef>
                <a:spcPts val="110"/>
              </a:spcBef>
              <a:spcAft>
                <a:spcPts val="110"/>
              </a:spcAft>
              <a:buNone/>
            </a:pPr>
            <a:r>
              <a:rPr lang="en-US" sz="3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Somebody’s fire is </a:t>
            </a:r>
            <a:r>
              <a:rPr lang="en-US" sz="3400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coming back.</a:t>
            </a:r>
            <a:endParaRPr lang="en-US" sz="3400"/>
          </a:p>
          <a:p>
            <a:pPr marL="0" indent="0" algn="ctr">
              <a:spcBef>
                <a:spcPts val="110"/>
              </a:spcBef>
              <a:spcAft>
                <a:spcPts val="200"/>
              </a:spcAft>
              <a:buNone/>
            </a:pPr>
            <a:r>
              <a:rPr lang="en-US" sz="3400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Somebody’s clarity is </a:t>
            </a:r>
            <a:r>
              <a:rPr lang="en-US" sz="3400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coming back.</a:t>
            </a:r>
            <a:endParaRPr lang="en-US" sz="3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160"/>
              </a:spcAft>
              <a:buNone/>
            </a:pP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because God </a:t>
            </a:r>
            <a:r>
              <a:rPr lang="en-US" sz="38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changed</a:t>
            </a: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60"/>
              </a:spcBef>
              <a:spcAft>
                <a:spcPts val="400"/>
              </a:spcAft>
              <a:buNone/>
            </a:pP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because </a:t>
            </a: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</a:t>
            </a: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are </a:t>
            </a:r>
            <a:r>
              <a:rPr lang="en-US" sz="38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about to change</a:t>
            </a: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FINAL CHALLENGE 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“What’s missing may not be missing — it may be </a:t>
            </a:r>
            <a:r>
              <a:rPr lang="en-US" sz="38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MISPLACED.</a:t>
            </a:r>
            <a:endParaRPr lang="en-US" sz="3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13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condemnation — </a:t>
            </a: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Invitation.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guilt — </a:t>
            </a: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Grace.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shame — </a:t>
            </a: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Structure.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30"/>
              </a:spcBef>
              <a:spcAft>
                <a:spcPts val="20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pressure — </a:t>
            </a:r>
            <a:r>
              <a:rPr lang="en-US" sz="34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Presence.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BEFORE YOU LEAVE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If nothing changes after today — what will that quiet drift </a:t>
            </a:r>
            <a:r>
              <a:rPr lang="en-US" sz="38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cost you</a:t>
            </a:r>
            <a:r>
              <a:rPr lang="en-US" sz="38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one year from now?</a:t>
            </a:r>
            <a:endParaRPr lang="en-US" sz="3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96644"/>
            <a:ext cx="8382000" cy="50328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50"/>
              </a:spcAft>
              <a:buNone/>
            </a:pPr>
            <a:r>
              <a:rPr lang="en-US" sz="3800" b="1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First</a:t>
            </a:r>
            <a:endParaRPr lang="en-US" sz="3800" b="1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 Second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Family Third</a:t>
            </a:r>
            <a:endParaRPr lang="en-US" sz="3800" b="1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Church Fourth</a:t>
            </a:r>
            <a:endParaRPr lang="en-US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4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“Something is missing…” will become “Everything is working again.”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INVITATION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Bring your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home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to this altar. Say it out loud — and let God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reorder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what you cannot fix alone.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838200" y="300000"/>
            <a:ext cx="74676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ALTAR CHALLENGE</a:t>
            </a:r>
            <a:endParaRPr lang="en-US" sz="3200" b="1" i="1" kern="0" spc="26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000"/>
              </a:spcBef>
              <a:spcAft>
                <a:spcPts val="900"/>
              </a:spcAft>
              <a:buNone/>
            </a:pPr>
            <a:r>
              <a:rPr lang="en-US" sz="3200" b="0" i="1" kern="0" spc="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 can walk out the same, or you can walk down and lay it down. </a:t>
            </a:r>
            <a:endParaRPr lang="en-US" sz="3200" b="0" i="1" kern="0" spc="6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000"/>
              </a:spcBef>
              <a:spcAft>
                <a:spcPts val="900"/>
              </a:spcAft>
              <a:buNone/>
            </a:pPr>
            <a:r>
              <a:rPr lang="en-US" sz="3200" b="0" i="1" kern="0" spc="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will you leave at this altar — and what will you refuse to pick back up?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600" b="1" i="1" kern="0" spc="26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PART TWO</a:t>
            </a:r>
            <a:endParaRPr lang="en-US" sz="3600" b="1"/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5000" b="1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SET YOUR HOUSE IN ORDER</a:t>
            </a:r>
            <a:endParaRPr lang="en-US" sz="5000"/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 second. Family third. Church fourth. — Genesis 2:24</a:t>
            </a:r>
            <a:endParaRPr 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98965"/>
            <a:ext cx="8382000" cy="491299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4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Altar Declaration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spcAft>
                <a:spcPts val="300"/>
              </a:spcAft>
              <a:buNone/>
            </a:pPr>
            <a:r>
              <a:rPr lang="en-US" sz="20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Today, I return to the altar, and I lay it all down.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put </a:t>
            </a:r>
            <a:r>
              <a:rPr lang="en-US" sz="28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first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before marriage, family, self.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was fragmented, He makes </a:t>
            </a:r>
            <a:r>
              <a:rPr lang="en-US" sz="28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whole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was buried, He </a:t>
            </a:r>
            <a:r>
              <a:rPr lang="en-US" sz="28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raises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am not weary — I am </a:t>
            </a:r>
            <a:r>
              <a:rPr lang="en-US" sz="28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renewed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300"/>
              </a:spcBef>
              <a:spcAft>
                <a:spcPts val="150"/>
              </a:spcAft>
              <a:buNone/>
            </a:pPr>
            <a:r>
              <a:rPr lang="en-US" sz="2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Here I stand, </a:t>
            </a:r>
            <a:r>
              <a:rPr lang="en-US" sz="28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consecrated</a:t>
            </a:r>
            <a:r>
              <a:rPr lang="en-US" sz="2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 I will not turn back.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156117" y="228600"/>
            <a:ext cx="8898673" cy="49149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2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Set My House in Order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50"/>
              </a:spcBef>
              <a:spcAft>
                <a:spcPts val="300"/>
              </a:spcAft>
              <a:buNone/>
            </a:pPr>
            <a:r>
              <a:rPr lang="en-US" sz="20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God,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above all, and before all.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marriage,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second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honored, guarded, and whole.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family,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third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cherished and covered.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Church,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fourth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served in faith and strength.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God has aligned, no power can break.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rise from this altar restored — I go forth in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power</a:t>
            </a: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    </a:t>
            </a:r>
            <a:r>
              <a:rPr lang="en-US" sz="24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Amen.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156117" y="228600"/>
            <a:ext cx="8898673" cy="49149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2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Rise From This Altar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50"/>
              </a:spcBef>
              <a:spcAft>
                <a:spcPts val="300"/>
              </a:spcAft>
              <a:buNone/>
            </a:pPr>
            <a:r>
              <a:rPr lang="en-US" sz="20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God ordered, I will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guard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home becomes an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altar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family will know a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present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God.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service flows from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God aligned, no power can break.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go from this altar in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power</a:t>
            </a: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4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Amen.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156117" y="228600"/>
            <a:ext cx="8898673" cy="49149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2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Who Is On First?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50"/>
              </a:spcBef>
              <a:spcAft>
                <a:spcPts val="300"/>
              </a:spcAft>
              <a:buNone/>
            </a:pPr>
            <a:r>
              <a:rPr lang="en-US" sz="20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my work. Not my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name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my comfort. Not my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calendar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answer with my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life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, not my words.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Jesus Christ is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on first</a:t>
            </a:r>
            <a:r>
              <a:rPr lang="en-US" sz="28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holds the throne — all else follows.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This is my order. I will not </a:t>
            </a:r>
            <a:r>
              <a:rPr lang="en-US" sz="28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move</a:t>
            </a:r>
            <a:r>
              <a:rPr lang="en-US" sz="2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it.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US" sz="24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Amen.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14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Part One said — </a:t>
            </a:r>
            <a:r>
              <a:rPr lang="en-US" sz="3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SOMETHING IS MISSING.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your life — </a:t>
            </a:r>
            <a:r>
              <a:rPr lang="en-US" sz="3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ORDER.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6:33 — </a:t>
            </a:r>
            <a:r>
              <a:rPr lang="en-US" sz="3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seek ye FIRST.</a:t>
            </a:r>
            <a:endParaRPr lang="en-US" sz="3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200"/>
              </a:spcAft>
              <a:buNone/>
            </a:pPr>
            <a:r>
              <a:rPr lang="en-US" sz="34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back on the throne — </a:t>
            </a:r>
            <a:r>
              <a:rPr lang="en-US" sz="3400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now the HOUSE.</a:t>
            </a:r>
            <a:endParaRPr lang="en-US" sz="3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PART TWO BEGINS HERE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In Part One God took His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throne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. Now comes the harder test — does your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house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actually show it?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GOD’S ORDER #2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4800" b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 SECOND</a:t>
            </a:r>
            <a:endParaRPr lang="en-US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“Therefore a man shall leave his father and mother and hold fast to his wife…” — </a:t>
            </a:r>
            <a:endParaRPr lang="en-US" sz="3200" i="1" kern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Genesis 2:24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20"/>
              </a:spcAft>
              <a:buNone/>
            </a:pP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SPOUSE IS: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</a:t>
            </a:r>
            <a:r>
              <a:rPr lang="en-US" sz="34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covenant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partner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</a:t>
            </a:r>
            <a:r>
              <a:rPr lang="en-US" sz="34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ministry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Your </a:t>
            </a:r>
            <a:r>
              <a:rPr lang="en-US" sz="34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God-given</a:t>
            </a: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assignment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400" b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NEGLECTED MARRIAGE BECOMES:</a:t>
            </a:r>
            <a:endParaRPr lang="en-US" sz="3400" b="1" kern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40"/>
              </a:spcAft>
              <a:buNone/>
            </a:pPr>
            <a:r>
              <a:rPr lang="en-US" sz="3200" b="1" kern="0">
                <a:solidFill>
                  <a:srgbClr val="E8A8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NOISY</a:t>
            </a: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2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40"/>
              </a:spcAft>
              <a:buNone/>
            </a:pP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conflict fills the silence where God should be.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140"/>
              </a:spcAft>
              <a:buNone/>
            </a:pPr>
            <a:r>
              <a:rPr lang="en-US" sz="3200" b="1" kern="0">
                <a:solidFill>
                  <a:srgbClr val="E8A8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WOUNDED</a:t>
            </a: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2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unattended hearts begin to close.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sz="3200" b="1" kern="0">
                <a:solidFill>
                  <a:srgbClr val="E8A8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DISTANT</a:t>
            </a: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endParaRPr lang="en-US" sz="3200" kern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40"/>
              </a:spcBef>
              <a:spcAft>
                <a:spcPts val="200"/>
              </a:spcAft>
              <a:buNone/>
            </a:pPr>
            <a:r>
              <a:rPr lang="en-US" sz="3200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two people living parallel lives.</a:t>
            </a: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 Gradien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5812</Words>
  <Application>WPS Presentation</Application>
  <PresentationFormat>On-screen Show (16:9)</PresentationFormat>
  <Paragraphs>217</Paragraphs>
  <Slides>44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44</vt:i4>
      </vt:variant>
    </vt:vector>
  </HeadingPairs>
  <TitlesOfParts>
    <vt:vector size="68" baseType="lpstr">
      <vt:lpstr>Arial</vt:lpstr>
      <vt:lpstr>SimSun</vt:lpstr>
      <vt:lpstr>Wingdings</vt:lpstr>
      <vt:lpstr>Aptos</vt:lpstr>
      <vt:lpstr>Arial Rounded MT Bold</vt:lpstr>
      <vt:lpstr>Programme</vt:lpstr>
      <vt:lpstr>Ezra SIL</vt:lpstr>
      <vt:lpstr>Arial Nova Light</vt:lpstr>
      <vt:lpstr>Arial Unicode MS</vt:lpstr>
      <vt:lpstr>ADLaM Display</vt:lpstr>
      <vt:lpstr>Verdana</vt:lpstr>
      <vt:lpstr>Cambria</vt:lpstr>
      <vt:lpstr>Cambria</vt:lpstr>
      <vt:lpstr>Cambria</vt:lpstr>
      <vt:lpstr>Constantia</vt:lpstr>
      <vt:lpstr>Constantia</vt:lpstr>
      <vt:lpstr>Constantia</vt:lpstr>
      <vt:lpstr>Segoe UI</vt:lpstr>
      <vt:lpstr>Aptos Display</vt:lpstr>
      <vt:lpstr>Segoe UI Variable Display</vt:lpstr>
      <vt:lpstr>Microsoft YaHei</vt:lpstr>
      <vt:lpstr>Calibri</vt:lpstr>
      <vt:lpstr>Office Theme</vt:lpstr>
      <vt:lpstr>Dark Gradient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docgen</dc:creator>
  <dc:subject>PptxGenJS Presentation</dc:subject>
  <cp:lastModifiedBy>Eddie Edwards</cp:lastModifiedBy>
  <cp:revision>5</cp:revision>
  <dcterms:created xsi:type="dcterms:W3CDTF">2026-07-28T17:53:00Z</dcterms:created>
  <dcterms:modified xsi:type="dcterms:W3CDTF">2026-08-16T20:44:11Z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09CBC6639DFA4E90A41C1957E3195CF7_12</vt:lpwstr>
  </property>
  <property fmtid="{D5CDD505-2E9C-101B-9397-08002B2CF9AE}" pid="3" name="KSOProductBuildVer">
    <vt:lpwstr>1033-12.1.0.28032</vt:lpwstr>
  </property>
</Properties>
</file>