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  <p:sldMasterId id="2147483662" r:id="rId4"/>
  </p:sldMasterIdLst>
  <p:notesMasterIdLst>
    <p:notesMasterId r:id="rId9"/>
  </p:notesMasterIdLst>
  <p:sldIdLst>
    <p:sldId id="652" r:id="rId5"/>
    <p:sldId id="650" r:id="rId6"/>
    <p:sldId id="308" r:id="rId7"/>
    <p:sldId id="256" r:id="rId8"/>
    <p:sldId id="257" r:id="rId10"/>
    <p:sldId id="258" r:id="rId11"/>
    <p:sldId id="260" r:id="rId12"/>
    <p:sldId id="274" r:id="rId13"/>
    <p:sldId id="261" r:id="rId14"/>
    <p:sldId id="262" r:id="rId15"/>
    <p:sldId id="277" r:id="rId16"/>
    <p:sldId id="275" r:id="rId17"/>
    <p:sldId id="297" r:id="rId18"/>
    <p:sldId id="263" r:id="rId19"/>
    <p:sldId id="278" r:id="rId20"/>
    <p:sldId id="279" r:id="rId21"/>
    <p:sldId id="265" r:id="rId22"/>
    <p:sldId id="280" r:id="rId23"/>
    <p:sldId id="281" r:id="rId24"/>
    <p:sldId id="282" r:id="rId25"/>
    <p:sldId id="268" r:id="rId26"/>
    <p:sldId id="283" r:id="rId27"/>
    <p:sldId id="276" r:id="rId28"/>
    <p:sldId id="269" r:id="rId29"/>
    <p:sldId id="284" r:id="rId30"/>
    <p:sldId id="270" r:id="rId31"/>
    <p:sldId id="285" r:id="rId32"/>
    <p:sldId id="286" r:id="rId33"/>
    <p:sldId id="272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651" r:id="rId45"/>
    <p:sldId id="649" r:id="rId4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9" Type="http://schemas.openxmlformats.org/officeDocument/2006/relationships/tableStyles" Target="tableStyles.xml"/><Relationship Id="rId48" Type="http://schemas.openxmlformats.org/officeDocument/2006/relationships/viewProps" Target="viewProps.xml"/><Relationship Id="rId47" Type="http://schemas.openxmlformats.org/officeDocument/2006/relationships/presProps" Target="presProps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0" Type="http://schemas.openxmlformats.org/officeDocument/2006/relationships/slide" Target="slides/slide35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5092" y="-1"/>
            <a:ext cx="9144001" cy="51435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51434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0" y="1801417"/>
            <a:ext cx="4572000" cy="3342084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1712"/>
            <a:ext cx="7372513" cy="548640"/>
          </a:xfrm>
        </p:spPr>
        <p:txBody>
          <a:bodyPr anchor="b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26314" y="1508760"/>
            <a:ext cx="8551926" cy="3291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96037" y="1278627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0" y="0"/>
            <a:ext cx="4572000" cy="51434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751729" y="3173504"/>
            <a:ext cx="5392271" cy="1969996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0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>
          <a:xfrm>
            <a:off x="5715000" y="157734"/>
            <a:ext cx="1104901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6873691" y="157734"/>
            <a:ext cx="163601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>
          <a:xfrm>
            <a:off x="8585784" y="157734"/>
            <a:ext cx="336604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5740" y="849910"/>
            <a:ext cx="8723609" cy="1369256"/>
          </a:xfrm>
        </p:spPr>
        <p:txBody>
          <a:bodyPr anchor="t"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26313" y="4013420"/>
            <a:ext cx="5426966" cy="578457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35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rot="10800000">
            <a:off x="0" y="2574091"/>
            <a:ext cx="9144000" cy="1368775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/>
          <p:cNvSpPr/>
          <p:nvPr/>
        </p:nvSpPr>
        <p:spPr>
          <a:xfrm rot="16200000" flipH="1">
            <a:off x="4453975" y="-747639"/>
            <a:ext cx="1368776" cy="8011274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 flipH="1" flipV="1">
            <a:off x="-275417" y="275419"/>
            <a:ext cx="5149767" cy="4598932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5400000" flipV="1">
            <a:off x="-1483461" y="1730498"/>
            <a:ext cx="4896464" cy="192953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0800000">
            <a:off x="1" y="3162082"/>
            <a:ext cx="6665474" cy="19834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875" y="714375"/>
            <a:ext cx="6665474" cy="4227599"/>
          </a:xfrm>
        </p:spPr>
        <p:txBody>
          <a:bodyPr anchor="b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338" y="0"/>
            <a:ext cx="5700139" cy="51435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flipH="1" flipV="1">
            <a:off x="1" y="2557085"/>
            <a:ext cx="5707226" cy="2586415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296112" y="-281862"/>
            <a:ext cx="5143500" cy="5707226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 rot="16200000">
            <a:off x="891460" y="313483"/>
            <a:ext cx="4138584" cy="5521450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00027" y="1285874"/>
            <a:ext cx="3720463" cy="3542157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5"/>
          </p:nvPr>
        </p:nvSpPr>
        <p:spPr>
          <a:xfrm>
            <a:off x="5932026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964174" y="935214"/>
            <a:ext cx="2553208" cy="3692389"/>
          </a:xfrm>
        </p:spPr>
        <p:txBody>
          <a:bodyPr vert="horz" lIns="91440" tIns="45720" rIns="91440" bIns="45720" rtlCol="0" anchor="t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6001920" y="571500"/>
            <a:ext cx="288036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rot="10800000">
            <a:off x="10965" y="-2"/>
            <a:ext cx="9133034" cy="3369303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flipH="1" flipV="1">
            <a:off x="542928" y="871467"/>
            <a:ext cx="8601073" cy="2497835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 rot="10800000">
            <a:off x="-10966" y="-5599"/>
            <a:ext cx="4582966" cy="1875307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5740" y="1101693"/>
            <a:ext cx="3822132" cy="1845981"/>
          </a:xfrm>
        </p:spPr>
        <p:txBody>
          <a:bodyPr/>
          <a:lstStyle>
            <a:lvl1pPr>
              <a:defRPr sz="37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>
          <a:xfrm>
            <a:off x="314325" y="157586"/>
            <a:ext cx="1548067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4857750" y="157586"/>
            <a:ext cx="2438631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65537" y="871466"/>
            <a:ext cx="3118619" cy="2076209"/>
          </a:xfrm>
        </p:spPr>
        <p:txBody>
          <a:bodyPr vert="horz" lIns="91440" tIns="45720" rIns="91440" bIns="45720" rtlCol="0" anchor="b">
            <a:normAutofit/>
          </a:bodyPr>
          <a:lstStyle>
            <a:lvl1pPr marL="342900" indent="-342900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200" dirty="0"/>
            </a:lvl1pPr>
            <a:lvl2pPr marL="42862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2pPr>
            <a:lvl3pPr marL="600075" indent="-257175"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3pPr>
            <a:lvl4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4pPr>
            <a:lvl5pPr>
              <a:spcBef>
                <a:spcPts val="750"/>
              </a:spcBef>
              <a:spcAft>
                <a:spcPts val="450"/>
              </a:spcAft>
              <a:buFont typeface="+mj-lt"/>
              <a:buAutoNum type="arabicPeriod"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369302"/>
            <a:ext cx="9144000" cy="1774198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52184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/>
          <p:cNvSpPr/>
          <p:nvPr/>
        </p:nvSpPr>
        <p:spPr>
          <a:xfrm flipH="1" flipV="1">
            <a:off x="0" y="1295592"/>
            <a:ext cx="9144001" cy="3847906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5400000">
            <a:off x="3213787" y="-778030"/>
            <a:ext cx="5152184" cy="6708243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 rot="16200000">
            <a:off x="2690039" y="-511279"/>
            <a:ext cx="5087374" cy="6222179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296037" y="4575810"/>
            <a:ext cx="8551926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 rot="10800000">
            <a:off x="0" y="1"/>
            <a:ext cx="9144000" cy="3961068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3" y="685800"/>
            <a:ext cx="5623560" cy="196596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26313" y="2926080"/>
            <a:ext cx="5623560" cy="1371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0800000" flipH="1">
            <a:off x="293851" y="580386"/>
            <a:ext cx="8850149" cy="2363927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/>
          <p:cNvSpPr/>
          <p:nvPr/>
        </p:nvSpPr>
        <p:spPr>
          <a:xfrm rot="10800000" flipH="1">
            <a:off x="0" y="580385"/>
            <a:ext cx="8269941" cy="1225703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0175" y="1438608"/>
            <a:ext cx="2204390" cy="157261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4000501" y="157586"/>
            <a:ext cx="2204618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000500" y="1438609"/>
            <a:ext cx="3743325" cy="3099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14375"/>
            <a:ext cx="2499588" cy="1186434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>
          <a:xfrm>
            <a:off x="226314" y="154490"/>
            <a:ext cx="822960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120784" y="155468"/>
            <a:ext cx="1229529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2355570" y="157586"/>
            <a:ext cx="370332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226314" y="2324862"/>
            <a:ext cx="2499588" cy="229057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171450" indent="0">
              <a:buNone/>
              <a:defRPr sz="1050"/>
            </a:lvl2pPr>
            <a:lvl3pPr marL="342900" indent="0">
              <a:buNone/>
              <a:defRPr sz="1050"/>
            </a:lvl3pPr>
            <a:lvl4pPr marL="514350" indent="0">
              <a:buNone/>
              <a:defRPr sz="1050"/>
            </a:lvl4pPr>
            <a:lvl5pPr marL="6858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3114675" y="0"/>
            <a:ext cx="6029325" cy="51435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97966" y="2108458"/>
            <a:ext cx="2434604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3211538"/>
            <a:ext cx="2558219" cy="1149732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9144000" cy="289805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1" y="3211538"/>
            <a:ext cx="5257799" cy="114973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9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6314" y="4697730"/>
            <a:ext cx="1319466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60420" y="4697730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5243" y="4697730"/>
            <a:ext cx="454106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96037" y="4571395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H="1">
            <a:off x="5219699" y="4312260"/>
            <a:ext cx="3924300" cy="83124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8988" y="716858"/>
            <a:ext cx="3086100" cy="933038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5219700" cy="51435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6"/>
          </p:nvPr>
        </p:nvSpPr>
        <p:spPr>
          <a:xfrm>
            <a:off x="5602073" y="157586"/>
            <a:ext cx="1114425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7"/>
          </p:nvPr>
        </p:nvSpPr>
        <p:spPr>
          <a:xfrm>
            <a:off x="7032072" y="157586"/>
            <a:ext cx="1395348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5618988" y="2093275"/>
            <a:ext cx="3086100" cy="25374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696581" y="1856817"/>
            <a:ext cx="3008507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 flipH="1">
            <a:off x="5219699" y="4312260"/>
            <a:ext cx="3924300" cy="83124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63265"/>
            <a:ext cx="2558219" cy="1149732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60420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1" y="763265"/>
            <a:ext cx="5257799" cy="178308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171450" indent="0">
              <a:buFont typeface="Arial" panose="020B0604020202020204" pitchFamily="34" charset="0"/>
              <a:buNone/>
              <a:defRPr sz="1050"/>
            </a:lvl2pPr>
            <a:lvl3pPr marL="342900" indent="0">
              <a:buFont typeface="Arial" panose="020B0604020202020204" pitchFamily="34" charset="0"/>
              <a:buNone/>
              <a:defRPr sz="900"/>
            </a:lvl3pPr>
            <a:lvl4pPr marL="514350" indent="0">
              <a:buFont typeface="Arial" panose="020B0604020202020204" pitchFamily="34" charset="0"/>
              <a:buNone/>
              <a:defRPr sz="825"/>
            </a:lvl4pPr>
            <a:lvl5pPr marL="685800" indent="0">
              <a:buFont typeface="Arial" panose="020B0604020202020204" pitchFamily="34" charset="0"/>
              <a:buNone/>
              <a:defRPr sz="79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2878282"/>
            <a:ext cx="9144000" cy="2265218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1028700"/>
            <a:ext cx="2606040" cy="171450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>
          <a:xfrm>
            <a:off x="3343276" y="157586"/>
            <a:ext cx="214448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8"/>
          </p:nvPr>
        </p:nvSpPr>
        <p:spPr>
          <a:xfrm>
            <a:off x="5708680" y="157586"/>
            <a:ext cx="454106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43275" y="1028701"/>
            <a:ext cx="2526584" cy="3526457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6548284" y="1"/>
            <a:ext cx="2595716" cy="515015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flipH="1">
            <a:off x="0" y="3578304"/>
            <a:ext cx="3655996" cy="1571854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 flipH="1">
            <a:off x="-2" y="2889682"/>
            <a:ext cx="2117325" cy="2267135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97752" y="563485"/>
            <a:ext cx="579501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5" y="714375"/>
            <a:ext cx="5063345" cy="938153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6"/>
          </p:nvPr>
        </p:nvSpPr>
        <p:spPr>
          <a:xfrm>
            <a:off x="226314" y="152897"/>
            <a:ext cx="1714500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>
          <a:xfrm>
            <a:off x="1943100" y="152897"/>
            <a:ext cx="2081252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8"/>
          </p:nvPr>
        </p:nvSpPr>
        <p:spPr>
          <a:xfrm>
            <a:off x="4685502" y="152897"/>
            <a:ext cx="648596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226314" y="1807888"/>
            <a:ext cx="5066636" cy="28555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5715000" y="0"/>
            <a:ext cx="3429000" cy="51435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flipH="1">
            <a:off x="0" y="2779573"/>
            <a:ext cx="5715000" cy="2363927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/>
          <p:cNvSpPr/>
          <p:nvPr/>
        </p:nvSpPr>
        <p:spPr>
          <a:xfrm flipH="1">
            <a:off x="0" y="4197834"/>
            <a:ext cx="5715000" cy="945666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297752" y="563485"/>
            <a:ext cx="4965192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2125979"/>
            <a:ext cx="2260787" cy="2194560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-13347" y="0"/>
            <a:ext cx="9157347" cy="181507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3360420" y="2125980"/>
            <a:ext cx="5400675" cy="2194560"/>
          </a:xfrm>
        </p:spPr>
        <p:txBody>
          <a:bodyPr>
            <a:noAutofit/>
          </a:bodyPr>
          <a:lstStyle>
            <a:lvl1pPr marL="214630" indent="-214630">
              <a:buFont typeface="Arial" panose="020B0604020202020204" pitchFamily="34" charset="0"/>
              <a:buNone/>
              <a:defRPr sz="1350"/>
            </a:lvl1pPr>
            <a:lvl2pPr marL="386080" indent="-214630">
              <a:buFont typeface="Arial" panose="020B0604020202020204" pitchFamily="34" charset="0"/>
              <a:buNone/>
              <a:defRPr sz="1200"/>
            </a:lvl2pPr>
            <a:lvl3pPr marL="557530" indent="-214630">
              <a:buFont typeface="Arial" panose="020B0604020202020204" pitchFamily="34" charset="0"/>
              <a:buNone/>
              <a:defRPr sz="1050"/>
            </a:lvl3pPr>
            <a:lvl4pPr marL="643255" indent="-128905">
              <a:buFont typeface="Arial" panose="020B0604020202020204" pitchFamily="34" charset="0"/>
              <a:buNone/>
              <a:defRPr sz="900"/>
            </a:lvl4pPr>
            <a:lvl5pPr marL="814705" indent="-128905">
              <a:buFont typeface="Arial" panose="020B0604020202020204" pitchFamily="34" charset="0"/>
              <a:buNone/>
              <a:defRPr sz="825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6"/>
          </p:nvPr>
        </p:nvSpPr>
        <p:spPr>
          <a:xfrm>
            <a:off x="226314" y="4705525"/>
            <a:ext cx="2260787" cy="274320"/>
          </a:xfrm>
        </p:spPr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>
          <a:xfrm>
            <a:off x="3360420" y="4705525"/>
            <a:ext cx="237172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8"/>
          </p:nvPr>
        </p:nvSpPr>
        <p:spPr>
          <a:xfrm>
            <a:off x="8469630" y="4705525"/>
            <a:ext cx="426688" cy="274320"/>
          </a:xfrm>
        </p:spPr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96037" y="4571395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58200"/>
            <a:ext cx="2630564" cy="1048871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3699510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338514" y="2010336"/>
            <a:ext cx="2518364" cy="274656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1628776" y="4385299"/>
            <a:ext cx="7515224" cy="758201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 rot="16200000" flipH="1">
            <a:off x="5825523" y="1825022"/>
            <a:ext cx="3708025" cy="29289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320118" y="806824"/>
            <a:ext cx="0" cy="3708026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699509" y="758199"/>
            <a:ext cx="4869180" cy="390906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64859"/>
            <a:ext cx="2564535" cy="1392415"/>
          </a:xfrm>
        </p:spPr>
        <p:txBody>
          <a:bodyPr anchor="t">
            <a:normAutofit/>
          </a:bodyPr>
          <a:lstStyle>
            <a:lvl1pPr>
              <a:defRPr sz="2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5"/>
          </p:nvPr>
        </p:nvSpPr>
        <p:spPr>
          <a:xfrm>
            <a:off x="3359227" y="157586"/>
            <a:ext cx="1881963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286792" y="2283781"/>
            <a:ext cx="2504057" cy="247311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359226" y="764858"/>
            <a:ext cx="5486400" cy="41833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57749" y="3680709"/>
            <a:ext cx="3990214" cy="1079155"/>
          </a:xfrm>
        </p:spPr>
        <p:txBody>
          <a:bodyPr anchor="t"/>
          <a:lstStyle>
            <a:lvl1pPr>
              <a:lnSpc>
                <a:spcPct val="100000"/>
              </a:lnSpc>
              <a:defRPr sz="15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205978" y="575073"/>
            <a:ext cx="8490347" cy="2616994"/>
          </a:xfrm>
        </p:spPr>
        <p:txBody>
          <a:bodyPr/>
          <a:lstStyle>
            <a:lvl1pPr>
              <a:lnSpc>
                <a:spcPct val="85000"/>
              </a:lnSpc>
              <a:defRPr sz="18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96037" y="3496682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 rot="10800000" flipH="1">
            <a:off x="-1" y="0"/>
            <a:ext cx="9144002" cy="51435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ectangle 21"/>
          <p:cNvSpPr/>
          <p:nvPr/>
        </p:nvSpPr>
        <p:spPr>
          <a:xfrm flipH="1">
            <a:off x="2762599" y="0"/>
            <a:ext cx="6381401" cy="51435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ectangle 22"/>
          <p:cNvSpPr/>
          <p:nvPr/>
        </p:nvSpPr>
        <p:spPr>
          <a:xfrm rot="5400000">
            <a:off x="1252806" y="-1252806"/>
            <a:ext cx="5619408" cy="812502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486" y="-850392"/>
            <a:ext cx="7989570" cy="7255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 rot="10800000">
            <a:off x="3773806" y="-15252"/>
            <a:ext cx="5370194" cy="5158752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ectangle 23"/>
          <p:cNvSpPr/>
          <p:nvPr/>
        </p:nvSpPr>
        <p:spPr>
          <a:xfrm flipH="1">
            <a:off x="6721" y="2028435"/>
            <a:ext cx="9137279" cy="3115066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205740" y="2028709"/>
            <a:ext cx="7350919" cy="2653904"/>
          </a:xfrm>
        </p:spPr>
        <p:txBody>
          <a:bodyPr anchor="b"/>
          <a:lstStyle>
            <a:lvl1pPr>
              <a:lnSpc>
                <a:spcPct val="100000"/>
              </a:lnSpc>
              <a:defRPr sz="4050"/>
            </a:lvl1pPr>
            <a:lvl2pPr>
              <a:lnSpc>
                <a:spcPct val="100000"/>
              </a:lnSpc>
              <a:defRPr sz="3600"/>
            </a:lvl2pPr>
            <a:lvl3pPr>
              <a:lnSpc>
                <a:spcPct val="100000"/>
              </a:lnSpc>
              <a:defRPr sz="3300"/>
            </a:lvl3pPr>
            <a:lvl4pPr>
              <a:lnSpc>
                <a:spcPct val="100000"/>
              </a:lnSpc>
              <a:defRPr sz="3000"/>
            </a:lvl4pPr>
            <a:lvl5pPr>
              <a:lnSpc>
                <a:spcPct val="100000"/>
              </a:lnSpc>
              <a:defRPr sz="2700"/>
            </a:lvl5pPr>
          </a:lstStyle>
          <a:p>
            <a:pPr lvl="0"/>
            <a:r>
              <a:rPr lang="en-US" dirty="0"/>
              <a:t>Click to add Statement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896059"/>
            <a:ext cx="9144000" cy="225808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5400000" flipH="1">
            <a:off x="2000254" y="-2000247"/>
            <a:ext cx="5143497" cy="914399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 rot="16200000" flipH="1">
            <a:off x="3286125" y="-3280077"/>
            <a:ext cx="2571750" cy="9131903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00175" y="3725839"/>
            <a:ext cx="6363081" cy="789011"/>
          </a:xfrm>
        </p:spPr>
        <p:txBody>
          <a:bodyPr anchor="ctr">
            <a:normAutofit/>
          </a:bodyPr>
          <a:lstStyle>
            <a:lvl1pPr marL="102870" indent="-102870">
              <a:lnSpc>
                <a:spcPct val="100000"/>
              </a:lnSpc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400175" y="1054289"/>
            <a:ext cx="6363081" cy="2315717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1pPr>
            <a:lvl2pPr marL="1714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2pPr>
            <a:lvl3pPr marL="34290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3pPr>
            <a:lvl4pPr marL="514350" indent="0">
              <a:lnSpc>
                <a:spcPct val="100000"/>
              </a:lnSpc>
              <a:buNone/>
              <a:defRPr lang="en-US" sz="3000" b="0" dirty="0">
                <a:solidFill>
                  <a:schemeClr val="tx1"/>
                </a:solidFill>
              </a:defRPr>
            </a:lvl4pPr>
            <a:lvl5pPr marL="685800" indent="0">
              <a:lnSpc>
                <a:spcPct val="100000"/>
              </a:lnSpc>
              <a:buNone/>
              <a:defRPr lang="en-US" sz="27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557964" y="3608110"/>
            <a:ext cx="6205292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71500"/>
            <a:ext cx="5259664" cy="1036074"/>
          </a:xfrm>
        </p:spPr>
        <p:txBody>
          <a:bodyPr anchor="t">
            <a:noAutofit/>
          </a:bodyPr>
          <a:lstStyle>
            <a:lvl1pPr>
              <a:defRPr sz="33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296037" y="2274728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 rot="5400000" flipH="1">
            <a:off x="3573781" y="-426721"/>
            <a:ext cx="1996439" cy="9144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 rot="5400000" flipH="1">
            <a:off x="3387090" y="-613411"/>
            <a:ext cx="2369820" cy="9144002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77423" y="2571750"/>
            <a:ext cx="8378774" cy="1849209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5400000">
            <a:off x="3765692" y="-1822598"/>
            <a:ext cx="1368776" cy="890016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 rot="10800000" flipH="1">
            <a:off x="0" y="1943093"/>
            <a:ext cx="9144000" cy="1368775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5" y="571500"/>
            <a:ext cx="4571999" cy="1090880"/>
          </a:xfrm>
        </p:spPr>
        <p:txBody>
          <a:bodyPr anchor="t">
            <a:normAutofit/>
          </a:bodyPr>
          <a:lstStyle>
            <a:lvl1pPr>
              <a:defRPr sz="405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715001" y="2503170"/>
            <a:ext cx="2696378" cy="21214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350" dirty="0"/>
            </a:lvl1pPr>
            <a:lvl2pPr marL="171450" indent="0">
              <a:buNone/>
              <a:defRPr lang="en-US" sz="1050" dirty="0"/>
            </a:lvl2pPr>
            <a:lvl3pPr marL="342900" indent="0">
              <a:buNone/>
              <a:defRPr lang="en-US" sz="900" dirty="0"/>
            </a:lvl3pPr>
            <a:lvl4pPr marL="514350" indent="0">
              <a:buNone/>
              <a:defRPr lang="en-US" sz="825" dirty="0"/>
            </a:lvl4pPr>
            <a:lvl5pPr marL="685800" indent="0">
              <a:buNone/>
              <a:defRPr lang="en-US" sz="790" dirty="0"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8640"/>
            <a:ext cx="8143875" cy="5192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8"/>
          </p:nvPr>
        </p:nvSpPr>
        <p:spPr>
          <a:xfrm>
            <a:off x="226219" y="1354931"/>
            <a:ext cx="3874294" cy="34397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Content Placeholder 6"/>
          <p:cNvSpPr>
            <a:spLocks noGrp="1"/>
          </p:cNvSpPr>
          <p:nvPr>
            <p:ph sz="quarter" idx="19"/>
          </p:nvPr>
        </p:nvSpPr>
        <p:spPr>
          <a:xfrm>
            <a:off x="5042918" y="1354931"/>
            <a:ext cx="3743325" cy="34397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96037" y="1188720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flipV="1">
            <a:off x="1" y="0"/>
            <a:ext cx="9143999" cy="1003300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548640"/>
            <a:ext cx="8689086" cy="4965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" y="1331834"/>
            <a:ext cx="3874770" cy="48006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6"/>
          <p:cNvSpPr>
            <a:spLocks noGrp="1"/>
          </p:cNvSpPr>
          <p:nvPr>
            <p:ph sz="quarter" idx="18"/>
          </p:nvPr>
        </p:nvSpPr>
        <p:spPr>
          <a:xfrm>
            <a:off x="226219" y="1869360"/>
            <a:ext cx="3874294" cy="2925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40630" y="1331833"/>
            <a:ext cx="3874770" cy="48006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200" b="1" cap="none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8" name="Content Placeholder 6"/>
          <p:cNvSpPr>
            <a:spLocks noGrp="1"/>
          </p:cNvSpPr>
          <p:nvPr>
            <p:ph sz="quarter" idx="19"/>
          </p:nvPr>
        </p:nvSpPr>
        <p:spPr>
          <a:xfrm>
            <a:off x="5042918" y="1869360"/>
            <a:ext cx="3886430" cy="2925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296037" y="1184951"/>
            <a:ext cx="8551926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 flipV="1">
            <a:off x="1" y="0"/>
            <a:ext cx="9143999" cy="1003300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314" y="754380"/>
            <a:ext cx="7429500" cy="600782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463D-9646-4F69-8CB8-5B28297412A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9" Type="http://schemas.openxmlformats.org/officeDocument/2006/relationships/theme" Target="../theme/theme3.xml"/><Relationship Id="rId28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39.xml"/><Relationship Id="rId26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5.xml"/><Relationship Id="rId22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" y="651855"/>
            <a:ext cx="8703035" cy="72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" y="157586"/>
            <a:ext cx="13194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9BECFA6C-5EBD-473F-9EB8-E4AAA9D20B0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6864" y="157586"/>
            <a:ext cx="188196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75243" y="157586"/>
            <a:ext cx="45410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600" cap="none" spc="0" baseline="0">
                <a:solidFill>
                  <a:schemeClr val="tx1"/>
                </a:solidFill>
              </a:defRPr>
            </a:lvl1pPr>
          </a:lstStyle>
          <a:p>
            <a:fld id="{BB22463D-9646-4F69-8CB8-5B28297412AD}" type="slidenum">
              <a:rPr lang="en-US" smtClean="0"/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" y="1535464"/>
            <a:ext cx="8703035" cy="3175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96037" y="563485"/>
            <a:ext cx="855192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1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1714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3429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51435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None/>
        <a:defRPr sz="105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svg"/><Relationship Id="rId1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rcRect t="7750" b="7750"/>
          <a:stretch>
            <a:fillRect/>
          </a:stretch>
        </p:blipFill>
        <p:spPr>
          <a:xfrm>
            <a:off x="2287" y="0"/>
            <a:ext cx="9139426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JEMIMAH — THE INSIGHT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417116"/>
            <a:ext cx="7772400" cy="294850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70000"/>
              </a:lnSpc>
              <a:buNone/>
            </a:pP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First </a:t>
            </a:r>
            <a:r>
              <a:rPr lang="en-US" sz="3200" b="1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F</a:t>
            </a: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ruit of Restoration is </a:t>
            </a:r>
            <a:endParaRPr lang="en-US" sz="32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70000"/>
              </a:lnSpc>
              <a:buNone/>
            </a:pPr>
            <a:r>
              <a:rPr lang="en-US" sz="3200" b="1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</a:t>
            </a: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ot </a:t>
            </a:r>
            <a:r>
              <a:rPr lang="en-US" sz="3200" b="1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</a:t>
            </a: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ealth, nor </a:t>
            </a:r>
            <a:r>
              <a:rPr lang="en-US" sz="3200" b="1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</a:t>
            </a: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ealth </a:t>
            </a:r>
            <a:endParaRPr lang="en-US" sz="32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70000"/>
              </a:lnSpc>
              <a:buNone/>
            </a:pPr>
            <a:r>
              <a:rPr lang="en-US" sz="32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…it is PEACE.</a:t>
            </a:r>
            <a:endParaRPr lang="en-US" sz="9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“WHAT GOD NAMES — HE CLAIMS!”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287867" y="1403604"/>
            <a:ext cx="8661400" cy="201168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28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Jemimah</a:t>
            </a: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means </a:t>
            </a:r>
            <a:r>
              <a:rPr lang="en-US" sz="28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Peace</a:t>
            </a: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 </a:t>
            </a:r>
            <a:endParaRPr lang="en-US" sz="28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914400" lvl="1" indent="-457200">
              <a:lnSpc>
                <a:spcPct val="150000"/>
              </a:lnSpc>
              <a:buClr>
                <a:srgbClr val="C9A84C"/>
              </a:buClr>
              <a:buFont typeface="Courier New" panose="02070309020205020404" pitchFamily="49" charset="0"/>
              <a:buChar char="o"/>
            </a:pP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When God restores you, </a:t>
            </a:r>
            <a:endParaRPr lang="en-US" sz="28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914400" lvl="1" indent="-457200">
              <a:lnSpc>
                <a:spcPct val="150000"/>
              </a:lnSpc>
              <a:buClr>
                <a:srgbClr val="C9A84C"/>
              </a:buClr>
              <a:buFont typeface="Courier New" panose="02070309020205020404" pitchFamily="49" charset="0"/>
              <a:buChar char="o"/>
            </a:pP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doesn’t just give you things back — </a:t>
            </a:r>
            <a:endParaRPr lang="en-US" sz="28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gives you </a:t>
            </a:r>
            <a:r>
              <a:rPr lang="en-US" sz="28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PEACE</a:t>
            </a:r>
            <a:r>
              <a:rPr lang="en-US" sz="28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that Passes Understanding!</a:t>
            </a:r>
            <a:endParaRPr lang="en-US" sz="28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843454"/>
            <a:ext cx="7772400" cy="105315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DOVE of Heaven is </a:t>
            </a: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overing </a:t>
            </a: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ver Your Life RIGHT NOW.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HAS THE ENEMY STOLEN?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514010"/>
            <a:ext cx="7772400" cy="127999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6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Lie #1</a:t>
            </a:r>
            <a:endParaRPr lang="en-US" sz="36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6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“You will never have peace again.”</a:t>
            </a:r>
            <a:endParaRPr lang="en-US" sz="36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852332"/>
            <a:ext cx="7772400" cy="980271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→ HE NAMES YOU JEMIMAH — PEACE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25642" y="3146001"/>
            <a:ext cx="1492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Truth</a:t>
            </a:r>
            <a:r>
              <a:rPr 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60" normalizeH="0" baseline="0" noProof="0">
                <a:ln>
                  <a:noFill/>
                </a:ln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mbria" panose="02040503050406030204"/>
                <a:ea typeface="+mn-ea"/>
                <a:cs typeface="+mn-cs"/>
              </a:rPr>
              <a:t>WHAT HAS THE ENEMY STOLEN?</a:t>
            </a:r>
            <a:endParaRPr kumimoji="0" lang="en-US" sz="3200" b="1" i="0" u="none" strike="noStrike" kern="1200" cap="none" spc="60" normalizeH="0" baseline="0" noProof="0">
              <a:ln>
                <a:noFill/>
              </a:ln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Cambria" panose="02040503050406030204"/>
              <a:ea typeface="+mn-ea"/>
              <a:cs typeface="+mn-cs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863259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C9A84C"/>
              </a:buClr>
              <a:buSzTx/>
              <a:defRPr/>
            </a:pPr>
            <a:r>
              <a:rPr kumimoji="0" lang="en-US" sz="3600" b="0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Georgia" panose="02040502050405020303"/>
                <a:ea typeface="+mn-ea"/>
                <a:cs typeface="+mn-cs"/>
              </a:rPr>
              <a:t>    “Your best days are behind you.”</a:t>
            </a:r>
            <a:endParaRPr kumimoji="0" lang="en-US" sz="3600" b="0" i="0" u="none" strike="noStrike" kern="1200" cap="none" spc="6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411480" y="3433911"/>
            <a:ext cx="7772400" cy="402336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Georgia" panose="02040502050405020303"/>
                <a:ea typeface="+mn-ea"/>
                <a:cs typeface="+mn-cs"/>
              </a:rPr>
              <a:t>→ YOUR LATTER SHALL BE GREATER</a:t>
            </a:r>
            <a:endParaRPr kumimoji="0" lang="en-US" sz="3000" b="1" i="0" u="none" strike="noStrike" kern="1200" cap="none" spc="6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2134" y="1401875"/>
            <a:ext cx="1486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Lie #2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0333" y="3132667"/>
            <a:ext cx="683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Truth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2134" y="2629527"/>
            <a:ext cx="1767993" cy="1048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HAS THE ENEMY STOLEN?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548640" y="2027682"/>
            <a:ext cx="7772400" cy="40233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2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“God has forgotten your name.”</a:t>
            </a:r>
            <a:endParaRPr lang="en-US" sz="32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7" name="Text 7"/>
          <p:cNvSpPr txBox="1"/>
          <p:nvPr/>
        </p:nvSpPr>
        <p:spPr>
          <a:xfrm>
            <a:off x="822960" y="3322016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→ HE KNOWS YOU BY NAME (Isa 43:1)</a:t>
            </a:r>
            <a:endParaRPr lang="en-US" sz="30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74662" y="2806327"/>
            <a:ext cx="1594674" cy="94580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30450" y="1267998"/>
            <a:ext cx="1483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Lie #3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GOD’S TRUTH OVER THE LIE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417320"/>
            <a:ext cx="7772400" cy="3337560"/>
          </a:xfrm>
          <a:prstGeom prst="rect">
            <a:avLst/>
          </a:prstGeom>
          <a:noFill/>
        </p:spPr>
        <p:txBody>
          <a:bodyPr wrap="square" lIns="0" tIns="0" rIns="0" bIns="0" anchor="ctr">
            <a:normAutofit lnSpcReduction="10000"/>
          </a:bodyPr>
          <a:lstStyle/>
          <a:p>
            <a:pPr algn="ctr">
              <a:spcAft>
                <a:spcPts val="1200"/>
              </a:spcAft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“The thief comes only to steal, kill and destroy…”  </a:t>
            </a:r>
            <a:r>
              <a:rPr lang="en-US" sz="3000" b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John 10:10a</a:t>
            </a:r>
            <a:endParaRPr lang="en-US" sz="3000" b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spcBef>
                <a:spcPts val="1200"/>
              </a:spcBef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“…I have come that they may have life, and have it to the full.”  </a:t>
            </a:r>
            <a:r>
              <a:rPr lang="en-US" sz="3000" b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John 10:10b</a:t>
            </a:r>
            <a:endParaRPr lang="en-US" sz="3000" b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spcBef>
                <a:spcPts val="1200"/>
              </a:spcBef>
              <a:buNone/>
            </a:pPr>
            <a:endParaRPr lang="en-US" sz="30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“I have called you by name — you are MINE.”  </a:t>
            </a:r>
            <a:r>
              <a:rPr lang="en-US" sz="3000" b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Isaiah 43:1</a:t>
            </a:r>
            <a:endParaRPr lang="en-US" sz="3000" b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6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KEZIAH — THE SECOND DAUGHTER</a:t>
            </a:r>
            <a:endParaRPr lang="en-US" sz="36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801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NAME MEANS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360337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6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“Cassia” </a:t>
            </a:r>
            <a:endParaRPr lang="en-US" sz="36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None/>
            </a:pPr>
            <a:r>
              <a:rPr lang="en-US" sz="36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 fragrant spice used in </a:t>
            </a:r>
            <a:endParaRPr lang="en-US" sz="36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None/>
            </a:pPr>
            <a:r>
              <a:rPr lang="en-US" sz="36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Holy Anointing Oil</a:t>
            </a:r>
            <a:endParaRPr lang="en-US" sz="36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2997200" y="3621530"/>
            <a:ext cx="3395133" cy="887137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Exodus 30:24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KEZIAH — THE SECOND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84666" y="1805939"/>
            <a:ext cx="9059333" cy="804672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2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This name says: </a:t>
            </a:r>
            <a:endParaRPr lang="en-US" sz="32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2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anointed what the </a:t>
            </a:r>
            <a:r>
              <a:rPr lang="en-US" sz="32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enemy tried to bury</a:t>
            </a:r>
            <a:endParaRPr lang="en-US" sz="32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287867" y="2884932"/>
            <a:ext cx="8644466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Keziah </a:t>
            </a: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is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proof that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your pain was not wasted </a:t>
            </a:r>
            <a:endParaRPr lang="en-US" sz="3000" b="1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     …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it produced a FRAGRANCE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41884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6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YOUR SUFFERING HAS A SCENT</a:t>
            </a:r>
            <a:endParaRPr lang="en-US" sz="36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939800" y="1045242"/>
            <a:ext cx="7772400" cy="397499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36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“Cassia only releases its fragrance under pressure. </a:t>
            </a:r>
            <a:endParaRPr lang="en-US" sz="36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6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So does the child of God.”</a:t>
            </a:r>
            <a:endParaRPr lang="en-US" sz="36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36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Named for the spice that anointed KINGS and PRIESTS.</a:t>
            </a:r>
            <a:endParaRPr lang="en-US" sz="36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10000"/>
              </a:lnSpc>
              <a:buNone/>
            </a:pPr>
            <a:r>
              <a:rPr lang="en-US" sz="36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You have been Crushed — but ANOINTED.</a:t>
            </a:r>
            <a:endParaRPr lang="en-US" sz="36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174396"/>
            <a:ext cx="7680960" cy="96378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“YOUR PAIN WAS YOUR PREPARATION!”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104078" y="880956"/>
            <a:ext cx="8928410" cy="173736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Keziah was not named </a:t>
            </a:r>
            <a:r>
              <a:rPr lang="en-US" sz="3000" b="0" i="0" spc="60" dirty="0" err="1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inspite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of her  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…father’s suffering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was named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BECAUSE of it.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356839" y="2791529"/>
            <a:ext cx="8474927" cy="2018367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marL="342900" indent="-342900" algn="ctr">
              <a:lnSpc>
                <a:spcPct val="12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Anointing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on your life came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10000"/>
              </a:lnSpc>
              <a:spcAft>
                <a:spcPts val="1800"/>
              </a:spcAft>
              <a:buClr>
                <a:srgbClr val="C9A84C"/>
              </a:buClr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OUT OF THE FIRE!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1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What the enemy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Meant For Destruction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,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1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turned into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PERFUME!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1885951" y="342901"/>
            <a:ext cx="6159405" cy="394590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These are the 2 Most Important Hours of My Week – Help Me to Cherish Them 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Here Today to Worship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Not to Be Entertained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Singing to An Audience of One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Worship Oh Lord!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KEREN HAPPUCH — THE THIRD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7373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2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NAME MEANS</a:t>
            </a:r>
            <a:endParaRPr lang="en-US" sz="30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352424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“Horn of Eye Paint” or “Horn of Beauty”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KEREN HAPPUCH — THE THIRD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312234" y="1753820"/>
            <a:ext cx="8549268" cy="3132601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2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In Hebrew culture, beauty was associated with 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20000"/>
              </a:lnSpc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Radiance, Abundance, and Honor.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2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horn symbolizes </a:t>
            </a: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trength and Glory.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KEREN HAPPUCH — THE THIRD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241300" y="1784932"/>
            <a:ext cx="8661400" cy="2240280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saved 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Most Extravagant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 for LAST.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5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 After loss, shame, and suffering —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God gives Job a daughter named GLORY.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KEREN HAPPUCH — THE THIRD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731520" y="1870252"/>
            <a:ext cx="7772400" cy="192908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60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Restores the Beauty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60000"/>
              </a:lnSpc>
              <a:buNone/>
            </a:pP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…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That Pain Tried To Take.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HAVE YOU GIVEN UP ON YOUR BEAUTY?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7373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2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is Asking You Today</a:t>
            </a:r>
            <a:endParaRPr lang="en-US" sz="30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936702" y="2571750"/>
            <a:ext cx="8207297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Have you stopped </a:t>
            </a:r>
            <a:r>
              <a:rPr lang="en-US" sz="3000" b="1" i="0" u="sng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Believing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…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50000"/>
              </a:lnSpc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…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that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Restoration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Possible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for YOU?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HAVE YOU GIVEN UP ON YOUR BEAUTY?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156117" y="1670495"/>
            <a:ext cx="8935844" cy="2158089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Have you let </a:t>
            </a:r>
            <a:r>
              <a:rPr lang="en-US" sz="3000" b="0" i="0" u="sng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grief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Convince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you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5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…that your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BEST SEASON HAS PASSED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?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HAVE YOU GIVEN UP ON YOUR BEAUTY?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632203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Keren Happuch says: God saves the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GREATEST thing for LAST.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113531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“For I know the plans I have for you — plans to prosper and not to harm.”  </a:t>
            </a:r>
            <a:r>
              <a:rPr lang="en-US" sz="3000" b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Jer 29:11</a:t>
            </a:r>
            <a:endParaRPr lang="en-US" sz="3000" b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240426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THREE DIMENSIONS OF RESTORATION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381639"/>
            <a:ext cx="7772400" cy="457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1   JEMIMAH — Peace Restored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064094"/>
            <a:ext cx="7772400" cy="45720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2   KEZIAH — Purpose Restored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685800" y="2761416"/>
            <a:ext cx="8160834" cy="2241764"/>
          </a:xfrm>
          <a:prstGeom prst="rect">
            <a:avLst/>
          </a:prstGeom>
          <a:noFill/>
        </p:spPr>
        <p:txBody>
          <a:bodyPr wrap="square" lIns="0" tIns="0" rIns="0" bIns="0" anchor="ctr">
            <a:normAutofit lnSpcReduction="10000"/>
          </a:bodyPr>
          <a:lstStyle/>
          <a:p>
            <a:pPr marL="514350" indent="-514350" algn="ctr">
              <a:lnSpc>
                <a:spcPct val="104000"/>
              </a:lnSpc>
              <a:buAutoNum type="arabicPlain" startAt="3"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KEREN HAPPUCH — Praise Restored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</a:pP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“the LORD blessed the latter part of Job’s life more than the former part.”  Job 42:12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A PROGRESSIVE REVELATION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1676400" y="1769701"/>
            <a:ext cx="6350000" cy="2267713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7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gives </a:t>
            </a:r>
            <a:r>
              <a:rPr lang="en-US" sz="3000" b="0" i="0" u="sng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Peace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FIRST.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7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BEFORE the </a:t>
            </a:r>
            <a:r>
              <a:rPr lang="en-US" sz="3000" b="0" i="0" u="sng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Blessings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Come,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7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CALMS the </a:t>
            </a:r>
            <a:r>
              <a:rPr lang="en-US" sz="3000" b="0" i="0" u="sng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Storm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Inside you.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A PROGRESSIVE REVELATION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1549400" y="1326592"/>
            <a:ext cx="7772400" cy="168557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marL="342900" indent="-342900" algn="l">
              <a:lnSpc>
                <a:spcPct val="16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Your suffering 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Redeemed. 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fragrance of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Anointing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rises from your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ASHES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931333" y="3406140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FINAL ACT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of God is always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MORE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GLORIOUS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than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WHERE YOU BEGAN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759" y="624840"/>
            <a:ext cx="6907287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Are You Here To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 Through The Service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 Let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Service Go Through You 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185854" y="69436"/>
            <a:ext cx="8772292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JOB 42:14–15 REVEALS ABOUT GOD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847493"/>
            <a:ext cx="7772400" cy="2095555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OF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NAMES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calls you by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>
              <a:spcBef>
                <a:spcPts val="1800"/>
              </a:spcBef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           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OF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REVERSAL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r"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What was lost 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not lost forever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100039"/>
            <a:ext cx="7772400" cy="1974025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20000"/>
          </a:bodyPr>
          <a:lstStyle/>
          <a:p>
            <a:pPr>
              <a:lnSpc>
                <a:spcPct val="12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OF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INHERITANCE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>
              <a:lnSpc>
                <a:spcPct val="12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includes you in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His legacy.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>
              <a:lnSpc>
                <a:spcPct val="110000"/>
              </a:lnSpc>
              <a:spcBef>
                <a:spcPts val="1800"/>
              </a:spcBef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                 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OF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BEAUTY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r">
              <a:lnSpc>
                <a:spcPct val="12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makes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beauty from broken pieces.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THIS MEANS FOR YOU — TODAY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185853" y="1640760"/>
            <a:ext cx="8705385" cy="2769874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RECEIVE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your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New Name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Stop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IDENTIFYING with your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Pain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Start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WALKING in your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God-Given Destiny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THIS MEANS FOR YOU — TODAY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753820"/>
            <a:ext cx="7772400" cy="2228392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TRUST the Process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Jemimah, Keziah, and Keren Happuch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came AFTER the suffering,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ctr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not during.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10241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WHAT THIS MEANS FOR YOU — TODAY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548640" y="1366081"/>
            <a:ext cx="8315960" cy="2287304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6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RELEASE the Ashes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—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60000"/>
              </a:lnSpc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Cannot </a:t>
            </a: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uild </a:t>
            </a: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Y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our </a:t>
            </a:r>
            <a:r>
              <a:rPr lang="en-US" sz="3000" b="1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auty </a:t>
            </a:r>
            <a:endParaRPr lang="en-US" sz="3000" b="1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6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while You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Hold Onto Yesterday’s Rubble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COME TO THE GOD WHO RESTORES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270933" y="1388533"/>
            <a:ext cx="8187267" cy="2260599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l">
              <a:lnSpc>
                <a:spcPct val="15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If 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enemy has stolen 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Y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our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Peace, Fragrance, Beauty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calling you to the altar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RIGHT NOW.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40080" y="4027932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Restored Job. He Will Restore YOU.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COME TO THE GOD WHO RESTORES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604772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0" i="1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“Though your beginning was small, your latter days will be very great.”  </a:t>
            </a:r>
            <a:r>
              <a:rPr lang="en-US" sz="3000" b="1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Job 8:7</a:t>
            </a:r>
            <a:endParaRPr lang="en-US" sz="3000" b="1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086100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Who needs a word of restoration tonight?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SPEAK IT OVER YOUR LIFE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801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2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Repeat after me</a:t>
            </a:r>
            <a:endParaRPr lang="en-US" sz="30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338667" y="1867204"/>
            <a:ext cx="8568266" cy="1228040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“I am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JEMIMAH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 Walk in 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Peace of God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!”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338667" y="3369562"/>
            <a:ext cx="8119533" cy="1261873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“I am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KEZIAH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 Carry 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Fragrance of the Anointing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!”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SPEAK IT OVER YOUR LIFE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651000"/>
            <a:ext cx="7772400" cy="1160779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lnSpc>
                <a:spcPct val="11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“I am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KEREN HAPPUCH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—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1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My Beauty 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Being Restored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!”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086099"/>
            <a:ext cx="7772400" cy="1350433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lnSpc>
                <a:spcPct val="11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Latter Part 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of My Life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1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GREATER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than the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Former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!”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SPEAK IT OVER YOUR LIFE</a:t>
            </a:r>
            <a:endParaRPr lang="en-US" sz="3200" b="1" i="0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96620"/>
            <a:ext cx="7772400" cy="209109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ctr">
              <a:lnSpc>
                <a:spcPct val="15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“God Has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Not Forgotten My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50000"/>
              </a:lnSpc>
              <a:buClr>
                <a:srgbClr val="C9A84C"/>
              </a:buClr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and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Will Not Forget My Story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!”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TO GOD BE THE GLORY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801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85000" lnSpcReduction="1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Restores.  He Redeems.  He Renames.</a:t>
            </a:r>
            <a:endParaRPr lang="en-US" sz="30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089404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0" i="1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“And the LORD blessed the latter part of Job’s life more than the former part.”  Job 42:12</a:t>
            </a:r>
            <a:endParaRPr lang="en-US" sz="3000" b="0" i="1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685800" y="3570732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BEAUTY FROM ASHES  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04000"/>
              </a:lnSpc>
              <a:buNone/>
            </a:pPr>
            <a:r>
              <a:rPr lang="en-US" sz="3000" b="1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DAUGHTERS OF JOB</a:t>
            </a:r>
            <a:endParaRPr lang="en-US" sz="3000" b="1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28600" y="4343400"/>
            <a:ext cx="9525" cy="571500"/>
          </a:xfrm>
          <a:prstGeom prst="rect">
            <a:avLst/>
          </a:prstGeom>
          <a:solidFill>
            <a:srgbClr val="C9A84C"/>
          </a:soli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905875" y="4343400"/>
            <a:ext cx="9525" cy="571500"/>
          </a:xfrm>
          <a:prstGeom prst="rect">
            <a:avLst/>
          </a:prstGeom>
          <a:solidFill>
            <a:srgbClr val="C9A84C"/>
          </a:soli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86470" y="786110"/>
            <a:ext cx="29170" cy="29170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572220" y="4143970"/>
            <a:ext cx="43160" cy="43160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622679" y="1357610"/>
            <a:ext cx="21580" cy="21580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965579" y="4107359"/>
            <a:ext cx="35421" cy="35421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71500" y="2429470"/>
            <a:ext cx="29170" cy="29170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479929" y="2857500"/>
            <a:ext cx="21580" cy="21580"/>
          </a:xfrm>
          <a:prstGeom prst="ellipse">
            <a:avLst/>
          </a:prstGeom>
          <a:solidFill>
            <a:srgbClr val="C9A84C">
              <a:alpha val="18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0" y="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0" y="5114330"/>
            <a:ext cx="9144000" cy="2917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0" y="0"/>
            <a:ext cx="35421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>
                  <a:alpha val="60000"/>
                </a:srgbClr>
              </a:gs>
              <a:gs pos="70000">
                <a:srgbClr val="C9A84C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08579" y="0"/>
            <a:ext cx="35421" cy="5143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>
                  <a:alpha val="60000"/>
                </a:srgbClr>
              </a:gs>
              <a:gs pos="70000">
                <a:srgbClr val="C9A84C">
                  <a:alpha val="6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00550" y="1379041"/>
            <a:ext cx="342900" cy="34290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877788" y="1850082"/>
            <a:ext cx="7388423" cy="597843"/>
          </a:xfrm>
          <a:prstGeom prst="rect">
            <a:avLst/>
          </a:prstGeom>
          <a:noFill/>
          <a:effectLst>
            <a:outerShdw blurRad="171450" dist="29210" dir="5400000" algn="bl" rotWithShape="0">
              <a:srgbClr val="000000">
                <a:alpha val="80000"/>
              </a:srgbClr>
            </a:outerShdw>
          </a:effectLst>
        </p:spPr>
        <p:txBody>
          <a:bodyPr wrap="none" lIns="0" tIns="0" rIns="0" bIns="0" rtlCol="0" anchor="t"/>
          <a:lstStyle/>
          <a:p>
            <a:pPr marL="0" indent="0" algn="ctr">
              <a:lnSpc>
                <a:spcPts val="4710"/>
              </a:lnSpc>
              <a:buNone/>
            </a:pPr>
            <a:r>
              <a:rPr lang="en-US" sz="4280" b="1" kern="0" spc="514">
                <a:solidFill>
                  <a:srgbClr val="FFFFFF"/>
                </a:solidFill>
                <a:effectLst>
                  <a:glow rad="1073151">
                    <a:srgbClr val="C9A84C">
                      <a:alpha val="10500"/>
                    </a:srgbClr>
                  </a:glo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BEAUTY FROM ASHES</a:t>
            </a:r>
            <a:endParaRPr lang="en-US" sz="4280"/>
          </a:p>
        </p:txBody>
      </p:sp>
      <p:sp>
        <p:nvSpPr>
          <p:cNvPr id="17" name="Text 14"/>
          <p:cNvSpPr/>
          <p:nvPr/>
        </p:nvSpPr>
        <p:spPr>
          <a:xfrm>
            <a:off x="2071390" y="2677120"/>
            <a:ext cx="2364730" cy="13841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8" name="Text 15"/>
          <p:cNvSpPr/>
          <p:nvPr/>
        </p:nvSpPr>
        <p:spPr>
          <a:xfrm rot="2700000">
            <a:off x="4536430" y="2648545"/>
            <a:ext cx="70991" cy="70991"/>
          </a:xfrm>
          <a:prstGeom prst="rect">
            <a:avLst/>
          </a:prstGeom>
          <a:solidFill>
            <a:srgbClr val="C9A84C"/>
          </a:solidFill>
          <a:effectLst>
            <a:outerShdw blurRad="71120" dist="50800" dir="16200000" algn="bl" rotWithShape="0">
              <a:srgbClr val="C9A84C">
                <a:alpha val="80000"/>
              </a:srgbClr>
            </a:outerShdw>
          </a:effectLst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4707731" y="2677120"/>
            <a:ext cx="2364879" cy="13841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2539707" y="2920157"/>
            <a:ext cx="4064438" cy="321915"/>
          </a:xfrm>
          <a:prstGeom prst="rect">
            <a:avLst/>
          </a:prstGeom>
          <a:noFill/>
          <a:effectLst>
            <a:outerShdw blurRad="86360" dist="13970" dir="5400000" algn="bl" rotWithShape="0">
              <a:srgbClr val="000000">
                <a:alpha val="60000"/>
              </a:srgbClr>
            </a:outerShdw>
          </a:effectLst>
        </p:spPr>
        <p:txBody>
          <a:bodyPr wrap="none" lIns="0" tIns="0" rIns="0" bIns="0" rtlCol="0" anchor="t"/>
          <a:lstStyle/>
          <a:p>
            <a:pPr marL="0" indent="0" algn="ctr">
              <a:lnSpc>
                <a:spcPts val="2535"/>
              </a:lnSpc>
              <a:spcAft>
                <a:spcPts val="340"/>
              </a:spcAft>
              <a:buNone/>
            </a:pPr>
            <a:r>
              <a:rPr lang="en-US" sz="3200" i="1" kern="0" spc="101">
                <a:solidFill>
                  <a:srgbClr val="C9A84C"/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The Daughters of Job — Job 42:10–15</a:t>
            </a:r>
            <a:endParaRPr lang="en-US" sz="3200"/>
          </a:p>
        </p:txBody>
      </p:sp>
      <p:sp>
        <p:nvSpPr>
          <p:cNvPr id="22" name="Text 19"/>
          <p:cNvSpPr/>
          <p:nvPr/>
        </p:nvSpPr>
        <p:spPr>
          <a:xfrm>
            <a:off x="3253755" y="4629150"/>
            <a:ext cx="2621831" cy="21520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95"/>
              </a:lnSpc>
              <a:buNone/>
            </a:pPr>
            <a:r>
              <a:rPr lang="en-US" sz="3200" kern="0" spc="249">
                <a:solidFill>
                  <a:srgbClr val="D4D4D4"/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</a:rPr>
              <a:t>Edward Church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00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500"/>
                            </p:stCondLst>
                            <p:childTnLst>
                              <p:par>
                                <p:cTn id="9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0" grpId="0" build="p"/>
      <p:bldP spid="2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559765" y="347165"/>
            <a:ext cx="4810424" cy="394335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Lift My Offering to You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Let It Please You Oh Lord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This is My Seed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Although It Leaves My Hand 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It will Never Leave My Life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You Will Multiply It!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Seed Oh Lord!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8" y="1218916"/>
            <a:ext cx="3818876" cy="40005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Spiritual Warfare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10% Satan’s Tactics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90% How We Respond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Remember… 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With God We Are Not 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Helpless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Hopeless</a:t>
            </a:r>
            <a:endParaRPr lang="en-US" sz="27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We Are Powerful!!</a:t>
            </a:r>
            <a:endParaRPr lang="en-US" sz="27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0" y="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5121920"/>
            <a:ext cx="9144000" cy="2158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30000">
                <a:srgbClr val="C9A84C"/>
              </a:gs>
              <a:gs pos="7000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14350" y="571500"/>
            <a:ext cx="7590" cy="4000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40000"/>
                </a:srgbClr>
              </a:gs>
              <a:gs pos="80000">
                <a:srgbClr val="C9A84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22060" y="571500"/>
            <a:ext cx="7590" cy="400050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20000">
                <a:srgbClr val="C9A84C">
                  <a:alpha val="40000"/>
                </a:srgbClr>
              </a:gs>
              <a:gs pos="80000">
                <a:srgbClr val="C9A84C">
                  <a:alpha val="4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</a:gradFill>
        </p:spPr>
        <p:txBody>
          <a:bodyPr wrap="squar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906900" y="243413"/>
            <a:ext cx="4009608" cy="20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kern="0" spc="275" dirty="0">
                <a:solidFill>
                  <a:srgbClr val="C9A84C">
                    <a:alpha val="55000"/>
                  </a:srgbClr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BEAUTY FROM ASHES  ·  JOB 42:14–15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29295" y="777240"/>
            <a:ext cx="7285411" cy="11612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370"/>
              </a:lnSpc>
              <a:spcAft>
                <a:spcPts val="560"/>
              </a:spcAft>
              <a:buNone/>
            </a:pPr>
            <a:r>
              <a:rPr lang="en-US" sz="2800" b="1" kern="0" spc="152" dirty="0">
                <a:solidFill>
                  <a:srgbClr val="FFFFFF"/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A MAN STRIPPED OF EVERYTHING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427684" y="566928"/>
            <a:ext cx="1857970" cy="10120"/>
          </a:xfrm>
          <a:prstGeom prst="rect">
            <a:avLst/>
          </a:prstGeom>
          <a:gradFill rotWithShape="1">
            <a:gsLst>
              <a:gs pos="0">
                <a:srgbClr val="000000">
                  <a:alpha val="0"/>
                </a:srgbClr>
              </a:gs>
              <a:gs pos="100000">
                <a:srgbClr val="C9A84C"/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0" name="Text 8"/>
          <p:cNvSpPr/>
          <p:nvPr/>
        </p:nvSpPr>
        <p:spPr>
          <a:xfrm rot="2700000">
            <a:off x="4385965" y="539496"/>
            <a:ext cx="57150" cy="57150"/>
          </a:xfrm>
          <a:prstGeom prst="rect">
            <a:avLst/>
          </a:prstGeom>
          <a:solidFill>
            <a:srgbClr val="C9A84C"/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1" name="Text 9"/>
          <p:cNvSpPr/>
          <p:nvPr/>
        </p:nvSpPr>
        <p:spPr>
          <a:xfrm rot="2700000">
            <a:off x="4543425" y="539496"/>
            <a:ext cx="57150" cy="57150"/>
          </a:xfrm>
          <a:prstGeom prst="rect">
            <a:avLst/>
          </a:prstGeom>
          <a:solidFill>
            <a:srgbClr val="C9A84C">
              <a:alpha val="50000"/>
            </a:srgbClr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2" name="Text 10"/>
          <p:cNvSpPr/>
          <p:nvPr/>
        </p:nvSpPr>
        <p:spPr>
          <a:xfrm rot="2700000">
            <a:off x="4700885" y="539496"/>
            <a:ext cx="57150" cy="57150"/>
          </a:xfrm>
          <a:prstGeom prst="rect">
            <a:avLst/>
          </a:prstGeom>
          <a:solidFill>
            <a:srgbClr val="C9A84C"/>
          </a:soli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58345" y="566928"/>
            <a:ext cx="1857970" cy="10120"/>
          </a:xfrm>
          <a:prstGeom prst="rect">
            <a:avLst/>
          </a:prstGeom>
          <a:gradFill rotWithShape="1">
            <a:gsLst>
              <a:gs pos="0">
                <a:srgbClr val="C9A84C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  <p:txBody>
          <a:bodyPr wrap="none" rtlCol="0" anchor="t"/>
          <a:lstStyle/>
          <a:p>
            <a:pPr marL="0" indent="0">
              <a:buNone/>
            </a:pPr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29219" y="1357884"/>
            <a:ext cx="7285411" cy="1139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960"/>
              </a:lnSpc>
              <a:buNone/>
            </a:pPr>
            <a:r>
              <a:rPr lang="en-US" sz="3200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Job lost his children, his health, his wealth —</a:t>
            </a:r>
            <a:endParaRPr lang="en-US" sz="3200" dirty="0"/>
          </a:p>
        </p:txBody>
      </p:sp>
      <p:sp>
        <p:nvSpPr>
          <p:cNvPr id="16" name="Text 14"/>
          <p:cNvSpPr/>
          <p:nvPr/>
        </p:nvSpPr>
        <p:spPr>
          <a:xfrm>
            <a:off x="2344223" y="2354439"/>
            <a:ext cx="4455401" cy="6299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60"/>
              </a:lnSpc>
              <a:buNone/>
            </a:pPr>
            <a:r>
              <a:rPr lang="en-US" sz="3200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and nearly his will to live.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2290152" y="3019988"/>
            <a:ext cx="4563695" cy="6299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6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But God was not finished</a:t>
            </a:r>
            <a:r>
              <a:rPr lang="en-US" sz="3200" b="1" i="1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888882" y="3760440"/>
            <a:ext cx="7285411" cy="97043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3640"/>
              </a:lnSpc>
              <a:buNone/>
            </a:pPr>
            <a:r>
              <a:rPr lang="en-US" sz="2800" b="1" kern="0" spc="140" dirty="0">
                <a:solidFill>
                  <a:srgbClr val="C9A84C"/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The end of Job's story is not tragedy — it is </a:t>
            </a:r>
            <a:r>
              <a:rPr lang="en-US" sz="2800" b="1" kern="0" spc="336" dirty="0">
                <a:solidFill>
                  <a:srgbClr val="C9A84C"/>
                </a:solidFill>
                <a:effectLst>
                  <a:outerShdw blurRad="38100" dist="25400" dir="2700000" algn="tl" rotWithShape="0">
                    <a:srgbClr val="000000">
                      <a:alpha val="45000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TRIUMPH.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uiExpand="1" build="allAtOnce"/>
      <p:bldP spid="15" grpId="0" animBg="1" build="allAtOnce"/>
      <p:bldP spid="16" grpId="0" animBg="1" build="allAtOnce"/>
      <p:bldP spid="17" grpId="0" animBg="1" build="allAtOnce"/>
      <p:bldP spid="19" grpId="0" animBg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JOB 42:14–15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411480" y="1226634"/>
            <a:ext cx="8301340" cy="3528246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“He named the first daughter Jemimah, the second Keziah, and the third Keren Happuch.</a:t>
            </a:r>
            <a:endParaRPr lang="en-US" sz="30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ctr">
              <a:lnSpc>
                <a:spcPct val="150000"/>
              </a:lnSpc>
              <a:buNone/>
            </a:pPr>
            <a:r>
              <a:rPr lang="en-US" sz="3000" b="0" i="1" spc="60" dirty="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Nowhere in all the land were there found women as beautiful as Job’s daughters, and their father granted them an inheritance along w- their brothers.”</a:t>
            </a:r>
            <a:endParaRPr lang="en-US" sz="3000" b="0" i="1" spc="60" dirty="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WHY GOD NAMED THE DAUGHTERS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80160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Names in Hebrew culture declared 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IDENTITY and DESTINY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345435"/>
            <a:ext cx="7772400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God restored not just Job's wealth — 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       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He </a:t>
            </a: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estored LEGACY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685799" y="3410711"/>
            <a:ext cx="8288867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D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aughters received inheritance equal to sons </a:t>
            </a: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</a:t>
            </a:r>
            <a:endParaRPr lang="en-US" sz="300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     </a:t>
            </a: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R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adical in the Ancient </a:t>
            </a: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W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orld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JEMIMAH — THE FIRST DAUGHTER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280160"/>
            <a:ext cx="7772400" cy="38404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2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NAME MEANS</a:t>
            </a:r>
            <a:endParaRPr lang="en-US" sz="30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2491739"/>
            <a:ext cx="7772400" cy="402336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 lnSpcReduction="10000"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000" b="1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“Bright as Day”  ·  “Dove”</a:t>
            </a:r>
            <a:endParaRPr lang="en-US" sz="3000" b="1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6" name="Text 6"/>
          <p:cNvSpPr txBox="1"/>
          <p:nvPr/>
        </p:nvSpPr>
        <p:spPr>
          <a:xfrm>
            <a:off x="374227" y="3178725"/>
            <a:ext cx="8221133" cy="804672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Symbol of Peace, Purity, and New Beginnings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 2"/>
          <p:cNvSpPr/>
          <p:nvPr/>
        </p:nvSpPr>
        <p:spPr>
          <a:xfrm>
            <a:off x="548640" y="310896"/>
            <a:ext cx="8046720" cy="20116"/>
          </a:xfrm>
          <a:prstGeom prst="rect">
            <a:avLst/>
          </a:prstGeom>
          <a:solidFill>
            <a:srgbClr val="C9A84C"/>
          </a:solidFill>
        </p:spPr>
        <p:txBody>
          <a:bodyPr/>
          <a:lstStyle/>
          <a:p>
            <a:endParaRPr lang="en-US"/>
          </a:p>
        </p:txBody>
      </p:sp>
      <p:sp>
        <p:nvSpPr>
          <p:cNvPr id="3" name="Text 3"/>
          <p:cNvSpPr txBox="1"/>
          <p:nvPr/>
        </p:nvSpPr>
        <p:spPr>
          <a:xfrm>
            <a:off x="731520" y="530352"/>
            <a:ext cx="7680960" cy="56692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4000"/>
              </a:lnSpc>
              <a:buNone/>
            </a:pPr>
            <a:r>
              <a:rPr lang="en-US" sz="3200" b="1" i="0" spc="60">
                <a:solidFill>
                  <a:srgbClr val="C9A84C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Cambria" panose="02040503050406030204"/>
              </a:rPr>
              <a:t>JEMIMAH — THE INSIGHT</a:t>
            </a:r>
            <a:endParaRPr lang="en-US" sz="3200" b="1" i="0" spc="60">
              <a:solidFill>
                <a:srgbClr val="C9A84C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Cambria" panose="02040503050406030204"/>
            </a:endParaRPr>
          </a:p>
        </p:txBody>
      </p:sp>
      <p:sp>
        <p:nvSpPr>
          <p:cNvPr id="4" name="Text 4"/>
          <p:cNvSpPr txBox="1"/>
          <p:nvPr/>
        </p:nvSpPr>
        <p:spPr>
          <a:xfrm>
            <a:off x="685800" y="1805939"/>
            <a:ext cx="7772400" cy="1207008"/>
          </a:xfrm>
          <a:prstGeom prst="rect">
            <a:avLst/>
          </a:prstGeom>
          <a:noFill/>
        </p:spPr>
        <p:txBody>
          <a:bodyPr wrap="square" lIns="0" tIns="0" rIns="0" bIns="0" anchor="ctr">
            <a:normAutofit/>
          </a:bodyPr>
          <a:lstStyle/>
          <a:p>
            <a:pPr marL="342900" indent="-342900" algn="l">
              <a:lnSpc>
                <a:spcPct val="104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dove — a Sign that the Waters of     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04000"/>
              </a:lnSpc>
              <a:buClr>
                <a:srgbClr val="C9A84C"/>
              </a:buClr>
            </a:pPr>
            <a:r>
              <a:rPr lang="en-US" sz="300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 </a:t>
            </a:r>
            <a:r>
              <a:rPr lang="en-US" sz="3000" b="0" i="0" spc="6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Affliction have Receded. (Genesis 8)</a:t>
            </a:r>
            <a:endParaRPr lang="en-US" sz="3000" b="0" i="0" spc="6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  <p:sp>
        <p:nvSpPr>
          <p:cNvPr id="5" name="Text 5"/>
          <p:cNvSpPr txBox="1"/>
          <p:nvPr/>
        </p:nvSpPr>
        <p:spPr>
          <a:xfrm>
            <a:off x="685800" y="3287268"/>
            <a:ext cx="7772400" cy="1098878"/>
          </a:xfrm>
          <a:prstGeom prst="rect">
            <a:avLst/>
          </a:prstGeom>
          <a:noFill/>
        </p:spPr>
        <p:txBody>
          <a:bodyPr wrap="square" lIns="0" tIns="0" rIns="0" bIns="0" anchor="ctr">
            <a:normAutofit fontScale="92500"/>
          </a:bodyPr>
          <a:lstStyle/>
          <a:p>
            <a:pPr marL="342900" indent="-342900" algn="l">
              <a:lnSpc>
                <a:spcPct val="110000"/>
              </a:lnSpc>
              <a:buClr>
                <a:srgbClr val="C9A84C"/>
              </a:buClr>
              <a:buFont typeface="Arial" panose="020B0604020202020204" pitchFamily="34" charset="0"/>
              <a:buChar char="▪"/>
            </a:pP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The Holy Spirit Descended as a Dove.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  <a:p>
            <a:pPr algn="l">
              <a:lnSpc>
                <a:spcPct val="110000"/>
              </a:lnSpc>
              <a:buClr>
                <a:srgbClr val="C9A84C"/>
              </a:buClr>
            </a:pPr>
            <a:r>
              <a:rPr lang="en-US" sz="300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    The Presence and Power of God</a:t>
            </a:r>
            <a:r>
              <a:rPr lang="en-US" sz="3000" b="0" i="0" spc="60" dirty="0">
                <a:solidFill>
                  <a:srgbClr val="FFFFFF"/>
                </a:solidFill>
                <a:effectLst>
                  <a:outerShdw blurRad="50800" dist="38100" dir="2700000" algn="tl" rotWithShape="0">
                    <a:srgbClr val="000000">
                      <a:alpha val="65000"/>
                    </a:srgbClr>
                  </a:outerShdw>
                </a:effectLst>
                <a:latin typeface="Georgia" panose="02040502050405020303"/>
              </a:rPr>
              <a:t> (Matt 3:16)</a:t>
            </a:r>
            <a:endParaRPr lang="en-US" sz="3000" b="0" i="0" spc="60" dirty="0">
              <a:solidFill>
                <a:srgbClr val="FFFFFF"/>
              </a:solidFill>
              <a:effectLst>
                <a:outerShdw blurRad="50800" dist="38100" dir="2700000" algn="tl" rotWithShape="0">
                  <a:srgbClr val="000000">
                    <a:alpha val="65000"/>
                  </a:srgbClr>
                </a:outerShdw>
              </a:effectLst>
              <a:latin typeface="Georgia" panose="0204050205040502030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vert="horz" lIns="91440" tIns="45720" rIns="91440" bIns="45720" rtlCol="0">
        <a:normAutofit/>
      </a:bodyPr>
      <a:lstStyle>
        <a:defPPr marL="0" indent="0" algn="ctr">
          <a:lnSpc>
            <a:spcPct val="100000"/>
          </a:lnSpc>
          <a:buNone/>
          <a:defRPr b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Gradien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6089</Words>
  <Application>WPS Presentation</Application>
  <PresentationFormat>On-screen Show (16:9)</PresentationFormat>
  <Paragraphs>314</Paragraphs>
  <Slides>41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41</vt:i4>
      </vt:variant>
    </vt:vector>
  </HeadingPairs>
  <TitlesOfParts>
    <vt:vector size="70" baseType="lpstr">
      <vt:lpstr>Arial</vt:lpstr>
      <vt:lpstr>SimSun</vt:lpstr>
      <vt:lpstr>Wingdings</vt:lpstr>
      <vt:lpstr>Aptos</vt:lpstr>
      <vt:lpstr>Arial Rounded MT Bold</vt:lpstr>
      <vt:lpstr>Aptos Display</vt:lpstr>
      <vt:lpstr>Segoe UI Variable Display</vt:lpstr>
      <vt:lpstr>Arial Nova Light</vt:lpstr>
      <vt:lpstr>Arial Unicode MS</vt:lpstr>
      <vt:lpstr>Roboto</vt:lpstr>
      <vt:lpstr>Times New Roman</vt:lpstr>
      <vt:lpstr>ADLaM Display</vt:lpstr>
      <vt:lpstr>Verdana</vt:lpstr>
      <vt:lpstr>Constantia</vt:lpstr>
      <vt:lpstr>Constantia</vt:lpstr>
      <vt:lpstr>Constantia</vt:lpstr>
      <vt:lpstr>Cambria</vt:lpstr>
      <vt:lpstr>Cambria</vt:lpstr>
      <vt:lpstr>Cambria</vt:lpstr>
      <vt:lpstr>Cambria</vt:lpstr>
      <vt:lpstr>Georgia</vt:lpstr>
      <vt:lpstr>Courier New</vt:lpstr>
      <vt:lpstr>Georgia</vt:lpstr>
      <vt:lpstr>Calibri</vt:lpstr>
      <vt:lpstr>Segoe UI</vt:lpstr>
      <vt:lpstr>Microsoft YaHei</vt:lpstr>
      <vt:lpstr>Office Theme</vt:lpstr>
      <vt:lpstr>2_Office Theme</vt:lpstr>
      <vt:lpstr>Dark Gradient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docgen</dc:creator>
  <dc:subject>PptxGenJS Presentation</dc:subject>
  <cp:lastModifiedBy>Eddie Edwards</cp:lastModifiedBy>
  <cp:revision>3</cp:revision>
  <dcterms:created xsi:type="dcterms:W3CDTF">2026-08-13T16:08:00Z</dcterms:created>
  <dcterms:modified xsi:type="dcterms:W3CDTF">2026-08-23T23:10:49Z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F020BDB8D0044B329C34A462D027F815_12</vt:lpwstr>
  </property>
</Properties>
</file>