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60" r:id="rId3"/>
    <p:sldMasterId id="2147483672" r:id="rId4"/>
    <p:sldMasterId id="2147483674" r:id="rId5"/>
  </p:sldMasterIdLst>
  <p:notesMasterIdLst>
    <p:notesMasterId r:id="rId35"/>
  </p:notesMasterIdLst>
  <p:sldIdLst>
    <p:sldId id="652" r:id="rId6"/>
    <p:sldId id="649" r:id="rId7"/>
    <p:sldId id="650" r:id="rId8"/>
    <p:sldId id="651" r:id="rId9"/>
    <p:sldId id="308" r:id="rId10"/>
    <p:sldId id="256" r:id="rId11"/>
    <p:sldId id="296" r:id="rId12"/>
    <p:sldId id="257" r:id="rId13"/>
    <p:sldId id="258" r:id="rId14"/>
    <p:sldId id="259" r:id="rId15"/>
    <p:sldId id="260" r:id="rId16"/>
    <p:sldId id="261" r:id="rId17"/>
    <p:sldId id="291" r:id="rId18"/>
    <p:sldId id="262" r:id="rId19"/>
    <p:sldId id="263" r:id="rId20"/>
    <p:sldId id="264" r:id="rId21"/>
    <p:sldId id="265" r:id="rId22"/>
    <p:sldId id="266" r:id="rId23"/>
    <p:sldId id="267" r:id="rId24"/>
    <p:sldId id="268" r:id="rId25"/>
    <p:sldId id="269" r:id="rId26"/>
    <p:sldId id="270" r:id="rId27"/>
    <p:sldId id="271" r:id="rId28"/>
    <p:sldId id="272" r:id="rId29"/>
    <p:sldId id="273" r:id="rId30"/>
    <p:sldId id="274" r:id="rId31"/>
    <p:sldId id="275" r:id="rId32"/>
    <p:sldId id="292" r:id="rId33"/>
    <p:sldId id="299" r:id="rId34"/>
    <p:sldId id="298" r:id="rId36"/>
    <p:sldId id="295" r:id="rId37"/>
    <p:sldId id="671" r:id="rId38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 showGuides="1">
      <p:cViewPr varScale="1">
        <p:scale>
          <a:sx n="67" d="100"/>
          <a:sy n="67" d="100"/>
        </p:scale>
        <p:origin x="64" y="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4.xml"/><Relationship Id="rId41" Type="http://schemas.openxmlformats.org/officeDocument/2006/relationships/tableStyles" Target="tableStyles.xml"/><Relationship Id="rId40" Type="http://schemas.openxmlformats.org/officeDocument/2006/relationships/viewProps" Target="viewProps.xml"/><Relationship Id="rId4" Type="http://schemas.openxmlformats.org/officeDocument/2006/relationships/slideMaster" Target="slideMasters/slideMaster3.xml"/><Relationship Id="rId39" Type="http://schemas.openxmlformats.org/officeDocument/2006/relationships/presProps" Target="presProps.xml"/><Relationship Id="rId38" Type="http://schemas.openxmlformats.org/officeDocument/2006/relationships/slide" Target="slides/slide32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5" Type="http://schemas.openxmlformats.org/officeDocument/2006/relationships/notesMaster" Target="notesMasters/notesMaster1.xml"/><Relationship Id="rId34" Type="http://schemas.openxmlformats.org/officeDocument/2006/relationships/slide" Target="slides/slide29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7D8609-C0F5-4643-A0ED-5ADBA60F56F6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F264D7-E2D0-4AEB-9F7C-E4663142F340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F264D7-E2D0-4AEB-9F7C-E4663142F340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3603" y="1122363"/>
            <a:ext cx="9141619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603" y="3602037"/>
            <a:ext cx="9141619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0965" indent="0" algn="ctr">
              <a:buNone/>
              <a:defRPr sz="1600"/>
            </a:lvl4pPr>
            <a:lvl5pPr marL="1828165" indent="0" algn="ctr">
              <a:buNone/>
              <a:defRPr sz="1600"/>
            </a:lvl5pPr>
            <a:lvl6pPr marL="2285365" indent="0" algn="ctr">
              <a:buNone/>
              <a:defRPr sz="1600"/>
            </a:lvl6pPr>
            <a:lvl7pPr marL="2742565" indent="0" algn="ctr">
              <a:buNone/>
              <a:defRPr sz="1600"/>
            </a:lvl7pPr>
            <a:lvl8pPr marL="3199765" indent="0" algn="ctr">
              <a:buNone/>
              <a:defRPr sz="1600"/>
            </a:lvl8pPr>
            <a:lvl9pPr marL="365633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DF861-6890-40AA-80DA-AFB509C3B33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56941-E499-4E8F-9EA0-1BE6D628626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DF861-6890-40AA-80DA-AFB509C3B33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56941-E499-4E8F-9EA0-1BE6D628626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634" y="1709741"/>
            <a:ext cx="10512862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634" y="4589465"/>
            <a:ext cx="10512862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0965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165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5365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2565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199765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633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DF861-6890-40AA-80DA-AFB509C3B33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56941-E499-4E8F-9EA0-1BE6D628626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7982" y="1825625"/>
            <a:ext cx="5180251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592" y="1825625"/>
            <a:ext cx="5180251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DF861-6890-40AA-80DA-AFB509C3B33E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56941-E499-4E8F-9EA0-1BE6D628626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69" y="365125"/>
            <a:ext cx="105128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571" y="1681163"/>
            <a:ext cx="515644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0965" indent="0">
              <a:buNone/>
              <a:defRPr sz="1600" b="1"/>
            </a:lvl4pPr>
            <a:lvl5pPr marL="1828165" indent="0">
              <a:buNone/>
              <a:defRPr sz="1600" b="1"/>
            </a:lvl5pPr>
            <a:lvl6pPr marL="2285365" indent="0">
              <a:buNone/>
              <a:defRPr sz="1600" b="1"/>
            </a:lvl6pPr>
            <a:lvl7pPr marL="2742565" indent="0">
              <a:buNone/>
              <a:defRPr sz="1600" b="1"/>
            </a:lvl7pPr>
            <a:lvl8pPr marL="3199765" indent="0">
              <a:buNone/>
              <a:defRPr sz="1600" b="1"/>
            </a:lvl8pPr>
            <a:lvl9pPr marL="365633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571" y="2505075"/>
            <a:ext cx="5156443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0595" y="1681163"/>
            <a:ext cx="518183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0965" indent="0">
              <a:buNone/>
              <a:defRPr sz="1600" b="1"/>
            </a:lvl4pPr>
            <a:lvl5pPr marL="1828165" indent="0">
              <a:buNone/>
              <a:defRPr sz="1600" b="1"/>
            </a:lvl5pPr>
            <a:lvl6pPr marL="2285365" indent="0">
              <a:buNone/>
              <a:defRPr sz="1600" b="1"/>
            </a:lvl6pPr>
            <a:lvl7pPr marL="2742565" indent="0">
              <a:buNone/>
              <a:defRPr sz="1600" b="1"/>
            </a:lvl7pPr>
            <a:lvl8pPr marL="3199765" indent="0">
              <a:buNone/>
              <a:defRPr sz="1600" b="1"/>
            </a:lvl8pPr>
            <a:lvl9pPr marL="365633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595" y="2505075"/>
            <a:ext cx="518183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DF861-6890-40AA-80DA-AFB509C3B33E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56941-E499-4E8F-9EA0-1BE6D628626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DF861-6890-40AA-80DA-AFB509C3B33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56941-E499-4E8F-9EA0-1BE6D628626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DF861-6890-40AA-80DA-AFB509C3B33E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56941-E499-4E8F-9EA0-1BE6D628626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69" y="457200"/>
            <a:ext cx="393121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838" y="987428"/>
            <a:ext cx="617059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569" y="2057402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0965" indent="0">
              <a:buNone/>
              <a:defRPr sz="1000"/>
            </a:lvl4pPr>
            <a:lvl5pPr marL="1828165" indent="0">
              <a:buNone/>
              <a:defRPr sz="1000"/>
            </a:lvl5pPr>
            <a:lvl6pPr marL="2285365" indent="0">
              <a:buNone/>
              <a:defRPr sz="1000"/>
            </a:lvl6pPr>
            <a:lvl7pPr marL="2742565" indent="0">
              <a:buNone/>
              <a:defRPr sz="1000"/>
            </a:lvl7pPr>
            <a:lvl8pPr marL="3199765" indent="0">
              <a:buNone/>
              <a:defRPr sz="1000"/>
            </a:lvl8pPr>
            <a:lvl9pPr marL="365633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DF861-6890-40AA-80DA-AFB509C3B33E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56941-E499-4E8F-9EA0-1BE6D628626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69" y="457200"/>
            <a:ext cx="393121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838" y="987428"/>
            <a:ext cx="6170593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0965" indent="0">
              <a:buNone/>
              <a:defRPr sz="2000"/>
            </a:lvl4pPr>
            <a:lvl5pPr marL="1828165" indent="0">
              <a:buNone/>
              <a:defRPr sz="2000"/>
            </a:lvl5pPr>
            <a:lvl6pPr marL="2285365" indent="0">
              <a:buNone/>
              <a:defRPr sz="2000"/>
            </a:lvl6pPr>
            <a:lvl7pPr marL="2742565" indent="0">
              <a:buNone/>
              <a:defRPr sz="2000"/>
            </a:lvl7pPr>
            <a:lvl8pPr marL="3199765" indent="0">
              <a:buNone/>
              <a:defRPr sz="2000"/>
            </a:lvl8pPr>
            <a:lvl9pPr marL="365633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569" y="2057402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0965" indent="0">
              <a:buNone/>
              <a:defRPr sz="1000"/>
            </a:lvl4pPr>
            <a:lvl5pPr marL="1828165" indent="0">
              <a:buNone/>
              <a:defRPr sz="1000"/>
            </a:lvl5pPr>
            <a:lvl6pPr marL="2285365" indent="0">
              <a:buNone/>
              <a:defRPr sz="1000"/>
            </a:lvl6pPr>
            <a:lvl7pPr marL="2742565" indent="0">
              <a:buNone/>
              <a:defRPr sz="1000"/>
            </a:lvl7pPr>
            <a:lvl8pPr marL="3199765" indent="0">
              <a:buNone/>
              <a:defRPr sz="1000"/>
            </a:lvl8pPr>
            <a:lvl9pPr marL="365633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DF861-6890-40AA-80DA-AFB509C3B33E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56941-E499-4E8F-9EA0-1BE6D628626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DF861-6890-40AA-80DA-AFB509C3B33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56941-E499-4E8F-9EA0-1BE6D628626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2630" y="365127"/>
            <a:ext cx="2628215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7984" y="365127"/>
            <a:ext cx="7732286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DF861-6890-40AA-80DA-AFB509C3B33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56941-E499-4E8F-9EA0-1BE6D628626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32" y="5176160"/>
            <a:ext cx="11637281" cy="845493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44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0258" y="5980176"/>
            <a:ext cx="11609856" cy="530352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6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274149" y="266700"/>
            <a:ext cx="11646422" cy="4853814"/>
          </a:xfrm>
          <a:custGeom>
            <a:avLst/>
            <a:gdLst>
              <a:gd name="connsiteX0" fmla="*/ 291520 w 11651080"/>
              <a:gd name="connsiteY0" fmla="*/ 0 h 4853814"/>
              <a:gd name="connsiteX1" fmla="*/ 11359560 w 11651080"/>
              <a:gd name="connsiteY1" fmla="*/ 0 h 4853814"/>
              <a:gd name="connsiteX2" fmla="*/ 11651080 w 11651080"/>
              <a:gd name="connsiteY2" fmla="*/ 291520 h 4853814"/>
              <a:gd name="connsiteX3" fmla="*/ 11651080 w 11651080"/>
              <a:gd name="connsiteY3" fmla="*/ 4562294 h 4853814"/>
              <a:gd name="connsiteX4" fmla="*/ 11359560 w 11651080"/>
              <a:gd name="connsiteY4" fmla="*/ 4853814 h 4853814"/>
              <a:gd name="connsiteX5" fmla="*/ 291520 w 11651080"/>
              <a:gd name="connsiteY5" fmla="*/ 4853814 h 4853814"/>
              <a:gd name="connsiteX6" fmla="*/ 0 w 11651080"/>
              <a:gd name="connsiteY6" fmla="*/ 4562294 h 4853814"/>
              <a:gd name="connsiteX7" fmla="*/ 0 w 11651080"/>
              <a:gd name="connsiteY7" fmla="*/ 291520 h 4853814"/>
              <a:gd name="connsiteX8" fmla="*/ 291520 w 11651080"/>
              <a:gd name="connsiteY8" fmla="*/ 0 h 4853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51080" h="4853814">
                <a:moveTo>
                  <a:pt x="291520" y="0"/>
                </a:moveTo>
                <a:lnTo>
                  <a:pt x="11359560" y="0"/>
                </a:lnTo>
                <a:cubicBezTo>
                  <a:pt x="11520562" y="0"/>
                  <a:pt x="11651080" y="130518"/>
                  <a:pt x="11651080" y="291520"/>
                </a:cubicBezTo>
                <a:lnTo>
                  <a:pt x="11651080" y="4562294"/>
                </a:lnTo>
                <a:cubicBezTo>
                  <a:pt x="11651080" y="4723296"/>
                  <a:pt x="11520562" y="4853814"/>
                  <a:pt x="11359560" y="4853814"/>
                </a:cubicBezTo>
                <a:lnTo>
                  <a:pt x="291520" y="4853814"/>
                </a:lnTo>
                <a:cubicBezTo>
                  <a:pt x="130518" y="4853814"/>
                  <a:pt x="0" y="4723296"/>
                  <a:pt x="0" y="4562294"/>
                </a:cubicBezTo>
                <a:lnTo>
                  <a:pt x="0" y="291520"/>
                </a:lnTo>
                <a:cubicBezTo>
                  <a:pt x="0" y="130518"/>
                  <a:pt x="130518" y="0"/>
                  <a:pt x="291520" y="0"/>
                </a:cubicBez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2833" y="6391657"/>
            <a:ext cx="2804674" cy="330466"/>
          </a:xfrm>
        </p:spPr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135729" y="6391657"/>
            <a:ext cx="3493404" cy="330466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  <a:effectLst/>
              </a:defRPr>
            </a:lvl1pPr>
          </a:lstStyle>
          <a:p>
            <a:fld id="{46AF3D07-4573-4EDF-ACFD-670F16B19864}" type="datetimeFigureOut">
              <a:rPr lang="en-US" smtClean="0"/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629133" y="6391657"/>
            <a:ext cx="429095" cy="330466"/>
          </a:xfrm>
        </p:spPr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A679392D-8021-4E6A-9257-A9AEC17FF40D}" type="slidenum">
              <a:rPr lang="en-US" smtClean="0"/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F3D07-4573-4EDF-ACFD-670F16B19864}" type="datetimeFigureOut">
              <a:rPr lang="en-US" smtClean="0"/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9392D-8021-4E6A-9257-A9AEC17FF40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58267" y="208755"/>
            <a:ext cx="4065013" cy="3725937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50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66732" y="4846320"/>
            <a:ext cx="4065013" cy="1380744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sz="1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 hasCustomPrompt="1"/>
          </p:nvPr>
        </p:nvSpPr>
        <p:spPr>
          <a:xfrm>
            <a:off x="274248" y="266700"/>
            <a:ext cx="7237113" cy="6322891"/>
          </a:xfrm>
          <a:custGeom>
            <a:avLst/>
            <a:gdLst>
              <a:gd name="connsiteX0" fmla="*/ 291359 w 7238998"/>
              <a:gd name="connsiteY0" fmla="*/ 0 h 6322891"/>
              <a:gd name="connsiteX1" fmla="*/ 6947639 w 7238998"/>
              <a:gd name="connsiteY1" fmla="*/ 0 h 6322891"/>
              <a:gd name="connsiteX2" fmla="*/ 7238998 w 7238998"/>
              <a:gd name="connsiteY2" fmla="*/ 291359 h 6322891"/>
              <a:gd name="connsiteX3" fmla="*/ 7238998 w 7238998"/>
              <a:gd name="connsiteY3" fmla="*/ 6031532 h 6322891"/>
              <a:gd name="connsiteX4" fmla="*/ 6947639 w 7238998"/>
              <a:gd name="connsiteY4" fmla="*/ 6322891 h 6322891"/>
              <a:gd name="connsiteX5" fmla="*/ 291359 w 7238998"/>
              <a:gd name="connsiteY5" fmla="*/ 6322891 h 6322891"/>
              <a:gd name="connsiteX6" fmla="*/ 0 w 7238998"/>
              <a:gd name="connsiteY6" fmla="*/ 6031532 h 6322891"/>
              <a:gd name="connsiteX7" fmla="*/ 0 w 7238998"/>
              <a:gd name="connsiteY7" fmla="*/ 291359 h 6322891"/>
              <a:gd name="connsiteX8" fmla="*/ 291359 w 7238998"/>
              <a:gd name="connsiteY8" fmla="*/ 0 h 6322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238998" h="6322891">
                <a:moveTo>
                  <a:pt x="291359" y="0"/>
                </a:moveTo>
                <a:lnTo>
                  <a:pt x="6947639" y="0"/>
                </a:lnTo>
                <a:cubicBezTo>
                  <a:pt x="7108552" y="0"/>
                  <a:pt x="7238998" y="130446"/>
                  <a:pt x="7238998" y="291359"/>
                </a:cubicBezTo>
                <a:lnTo>
                  <a:pt x="7238998" y="6031532"/>
                </a:lnTo>
                <a:cubicBezTo>
                  <a:pt x="7238998" y="6192445"/>
                  <a:pt x="7108552" y="6322891"/>
                  <a:pt x="6947639" y="6322891"/>
                </a:cubicBezTo>
                <a:lnTo>
                  <a:pt x="291359" y="6322891"/>
                </a:lnTo>
                <a:cubicBezTo>
                  <a:pt x="130446" y="6322891"/>
                  <a:pt x="0" y="6192445"/>
                  <a:pt x="0" y="6031532"/>
                </a:cubicBezTo>
                <a:lnTo>
                  <a:pt x="0" y="291359"/>
                </a:lnTo>
                <a:cubicBezTo>
                  <a:pt x="0" y="130446"/>
                  <a:pt x="130446" y="0"/>
                  <a:pt x="291359" y="0"/>
                </a:cubicBez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64485" y="6391656"/>
            <a:ext cx="2703073" cy="33832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74772" y="6391656"/>
            <a:ext cx="1031815" cy="338328"/>
          </a:xfrm>
        </p:spPr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46AF3D07-4573-4EDF-ACFD-670F16B19864}" type="datetimeFigureOut">
              <a:rPr lang="en-US" smtClean="0"/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06587" y="6388837"/>
            <a:ext cx="457081" cy="33832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679392D-8021-4E6A-9257-A9AEC17FF40D}" type="slidenum">
              <a:rPr lang="en-US" smtClean="0"/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18073" y="1529543"/>
            <a:ext cx="8152680" cy="2323883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09905" y="4053504"/>
            <a:ext cx="5969015" cy="107267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0965" indent="0" algn="ctr">
              <a:buNone/>
              <a:defRPr sz="1600"/>
            </a:lvl4pPr>
            <a:lvl5pPr marL="1828165" indent="0" algn="ctr">
              <a:buNone/>
              <a:defRPr sz="1600"/>
            </a:lvl5pPr>
            <a:lvl6pPr marL="2285365" indent="0" algn="ctr">
              <a:buNone/>
              <a:defRPr sz="1600"/>
            </a:lvl6pPr>
            <a:lvl7pPr marL="2742565" indent="0" algn="ctr">
              <a:buNone/>
              <a:defRPr sz="1600"/>
            </a:lvl7pPr>
            <a:lvl8pPr marL="3199130" indent="0" algn="ctr">
              <a:buNone/>
              <a:defRPr sz="1600"/>
            </a:lvl8pPr>
            <a:lvl9pPr marL="365633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6AF3D07-4573-4EDF-ACFD-670F16B19864}" type="datetimeFigureOut">
              <a:rPr lang="en-US" smtClean="0"/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679392D-8021-4E6A-9257-A9AEC17FF40D}" type="slidenum">
              <a:rPr lang="en-US" smtClean="0"/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689" y="3200400"/>
            <a:ext cx="9000550" cy="3582184"/>
          </a:xfrm>
        </p:spPr>
        <p:txBody>
          <a:bodyPr anchor="b">
            <a:normAutofit/>
          </a:bodyPr>
          <a:lstStyle>
            <a:lvl1pPr>
              <a:defRPr sz="69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8658" y="141216"/>
            <a:ext cx="2703073" cy="33832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74772" y="141216"/>
            <a:ext cx="1031815" cy="33832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6AF3D07-4573-4EDF-ACFD-670F16B19864}" type="datetimeFigureOut">
              <a:rPr lang="en-US" smtClean="0"/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06587" y="141216"/>
            <a:ext cx="457081" cy="33832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679392D-8021-4E6A-9257-A9AEC17FF40D}" type="slidenum">
              <a:rPr lang="en-US" smtClean="0"/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781" y="189690"/>
            <a:ext cx="11338951" cy="1629485"/>
          </a:xfrm>
        </p:spPr>
        <p:txBody>
          <a:bodyPr anchor="t">
            <a:normAutofit/>
          </a:bodyPr>
          <a:lstStyle>
            <a:lvl1pPr>
              <a:defRPr sz="76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6094412" y="2362200"/>
            <a:ext cx="5827782" cy="3810000"/>
          </a:xfrm>
        </p:spPr>
        <p:txBody>
          <a:bodyPr vert="horz" lIns="91440" tIns="45720" rIns="91440" bIns="45720" rtlCol="0" anchor="b">
            <a:normAutofit/>
          </a:bodyPr>
          <a:lstStyle>
            <a:lvl1pPr marL="457200" indent="-457200">
              <a:buFont typeface="+mj-lt"/>
              <a:buAutoNum type="arabicPeriod"/>
              <a:defRPr lang="en-US" sz="1600" dirty="0"/>
            </a:lvl1pPr>
            <a:lvl2pPr marL="571500" indent="-342900">
              <a:buFont typeface="+mj-lt"/>
              <a:buAutoNum type="arabicPeriod"/>
              <a:defRPr lang="en-US" sz="1600" dirty="0"/>
            </a:lvl2pPr>
            <a:lvl3pPr marL="800100" indent="-342900">
              <a:buFont typeface="+mj-lt"/>
              <a:buAutoNum type="arabicPeriod"/>
              <a:defRPr lang="en-US" sz="1600" dirty="0"/>
            </a:lvl3pPr>
            <a:lvl4pPr>
              <a:buFont typeface="+mj-lt"/>
              <a:buAutoNum type="arabicPeriod"/>
              <a:defRPr lang="en-US" sz="1600" dirty="0"/>
            </a:lvl4pPr>
            <a:lvl5pPr>
              <a:buFont typeface="+mj-lt"/>
              <a:buAutoNum type="arabicPeriod"/>
              <a:defRPr lang="en-US" sz="1600" dirty="0"/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F3D07-4573-4EDF-ACFD-670F16B19864}" type="datetimeFigureOut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9392D-8021-4E6A-9257-A9AEC17FF40D}" type="slidenum">
              <a:rPr lang="en-US" smtClean="0"/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with Pictur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32" y="4061863"/>
            <a:ext cx="5911580" cy="2268359"/>
          </a:xfrm>
        </p:spPr>
        <p:txBody>
          <a:bodyPr anchor="t">
            <a:normAutofit/>
          </a:bodyPr>
          <a:lstStyle>
            <a:lvl1pPr>
              <a:defRPr sz="5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4" hasCustomPrompt="1"/>
          </p:nvPr>
        </p:nvSpPr>
        <p:spPr>
          <a:xfrm>
            <a:off x="274249" y="268508"/>
            <a:ext cx="11646422" cy="3609085"/>
          </a:xfrm>
          <a:custGeom>
            <a:avLst/>
            <a:gdLst>
              <a:gd name="connsiteX0" fmla="*/ 283385 w 11658600"/>
              <a:gd name="connsiteY0" fmla="*/ 0 h 3609085"/>
              <a:gd name="connsiteX1" fmla="*/ 11375215 w 11658600"/>
              <a:gd name="connsiteY1" fmla="*/ 0 h 3609085"/>
              <a:gd name="connsiteX2" fmla="*/ 11658600 w 11658600"/>
              <a:gd name="connsiteY2" fmla="*/ 283385 h 3609085"/>
              <a:gd name="connsiteX3" fmla="*/ 11658600 w 11658600"/>
              <a:gd name="connsiteY3" fmla="*/ 3325700 h 3609085"/>
              <a:gd name="connsiteX4" fmla="*/ 11375215 w 11658600"/>
              <a:gd name="connsiteY4" fmla="*/ 3609085 h 3609085"/>
              <a:gd name="connsiteX5" fmla="*/ 283385 w 11658600"/>
              <a:gd name="connsiteY5" fmla="*/ 3609085 h 3609085"/>
              <a:gd name="connsiteX6" fmla="*/ 0 w 11658600"/>
              <a:gd name="connsiteY6" fmla="*/ 3325700 h 3609085"/>
              <a:gd name="connsiteX7" fmla="*/ 0 w 11658600"/>
              <a:gd name="connsiteY7" fmla="*/ 283385 h 3609085"/>
              <a:gd name="connsiteX8" fmla="*/ 283385 w 11658600"/>
              <a:gd name="connsiteY8" fmla="*/ 0 h 3609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58600" h="3609085">
                <a:moveTo>
                  <a:pt x="283385" y="0"/>
                </a:moveTo>
                <a:lnTo>
                  <a:pt x="11375215" y="0"/>
                </a:lnTo>
                <a:cubicBezTo>
                  <a:pt x="11531724" y="0"/>
                  <a:pt x="11658600" y="126876"/>
                  <a:pt x="11658600" y="283385"/>
                </a:cubicBezTo>
                <a:lnTo>
                  <a:pt x="11658600" y="3325700"/>
                </a:lnTo>
                <a:cubicBezTo>
                  <a:pt x="11658600" y="3482209"/>
                  <a:pt x="11531724" y="3609085"/>
                  <a:pt x="11375215" y="3609085"/>
                </a:cubicBezTo>
                <a:lnTo>
                  <a:pt x="283385" y="3609085"/>
                </a:lnTo>
                <a:cubicBezTo>
                  <a:pt x="126876" y="3609085"/>
                  <a:pt x="0" y="3482209"/>
                  <a:pt x="0" y="3325700"/>
                </a:cubicBezTo>
                <a:lnTo>
                  <a:pt x="0" y="283385"/>
                </a:lnTo>
                <a:cubicBezTo>
                  <a:pt x="0" y="126876"/>
                  <a:pt x="126876" y="0"/>
                  <a:pt x="283385" y="0"/>
                </a:cubicBezTo>
                <a:close/>
              </a:path>
            </a:pathLst>
          </a:custGeo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7514016" y="4039118"/>
            <a:ext cx="4418450" cy="2268360"/>
          </a:xfrm>
        </p:spPr>
        <p:txBody>
          <a:bodyPr vert="horz" lIns="91440" tIns="45720" rIns="91440" bIns="45720" rtlCol="0">
            <a:normAutofit/>
          </a:bodyPr>
          <a:lstStyle>
            <a:lvl1pPr marL="342900" indent="-342900">
              <a:buFont typeface="+mj-lt"/>
              <a:buAutoNum type="arabicPeriod"/>
              <a:defRPr lang="en-US" sz="1400" dirty="0"/>
            </a:lvl1pPr>
            <a:lvl2pPr marL="571500" indent="-342900">
              <a:buFont typeface="+mj-lt"/>
              <a:buAutoNum type="arabicPeriod"/>
              <a:defRPr lang="en-US" sz="1400" dirty="0"/>
            </a:lvl2pPr>
            <a:lvl3pPr marL="800100" indent="-342900">
              <a:buFont typeface="+mj-lt"/>
              <a:buAutoNum type="arabicPeriod"/>
              <a:defRPr lang="en-US" sz="1400" dirty="0"/>
            </a:lvl3pPr>
            <a:lvl4pPr>
              <a:buFont typeface="+mj-lt"/>
              <a:buAutoNum type="arabicPeriod"/>
              <a:defRPr lang="en-US" sz="1400" dirty="0"/>
            </a:lvl4pPr>
            <a:lvl5pPr>
              <a:buFont typeface="+mj-lt"/>
              <a:buAutoNum type="arabicPeriod"/>
              <a:defRPr lang="en-US" sz="1400" dirty="0"/>
            </a:lvl5pPr>
          </a:lstStyle>
          <a:p>
            <a:pPr marL="228600" lvl="0" indent="-228600"/>
            <a:r>
              <a:rPr lang="en-US"/>
              <a:t>Click to edit Master text styles</a:t>
            </a:r>
            <a:endParaRPr lang="en-US"/>
          </a:p>
          <a:p>
            <a:pPr marL="228600" lvl="1" indent="-228600"/>
            <a:r>
              <a:rPr lang="en-US"/>
              <a:t>Second level</a:t>
            </a:r>
            <a:endParaRPr lang="en-US"/>
          </a:p>
          <a:p>
            <a:pPr marL="228600" lvl="2" indent="-228600"/>
            <a:r>
              <a:rPr lang="en-US"/>
              <a:t>Third level</a:t>
            </a:r>
            <a:endParaRPr lang="en-US"/>
          </a:p>
          <a:p>
            <a:pPr marL="228600" lvl="3" indent="-228600"/>
            <a:r>
              <a:rPr lang="en-US"/>
              <a:t>Fourth level</a:t>
            </a:r>
            <a:endParaRPr lang="en-US"/>
          </a:p>
          <a:p>
            <a:pPr marL="228600" lvl="4" indent="-228600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82833" y="6387737"/>
            <a:ext cx="2703073" cy="338328"/>
          </a:xfrm>
        </p:spPr>
        <p:txBody>
          <a:bodyPr/>
          <a:lstStyle/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F3D07-4573-4EDF-ACFD-670F16B19864}" type="datetimeFigureOut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9392D-8021-4E6A-9257-A9AEC17FF40D}" type="slidenum">
              <a:rPr lang="en-US" smtClean="0"/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4812" y="1638299"/>
            <a:ext cx="3313837" cy="3873268"/>
          </a:xfrm>
        </p:spPr>
        <p:txBody>
          <a:bodyPr anchor="t">
            <a:norm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4899743" y="1638299"/>
            <a:ext cx="6079176" cy="3873267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F3D07-4573-4EDF-ACFD-670F16B19864}" type="datetimeFigureOut">
              <a:rPr lang="en-US" smtClean="0"/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9392D-8021-4E6A-9257-A9AEC17FF40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32" y="219457"/>
            <a:ext cx="3309532" cy="4058127"/>
          </a:xfrm>
        </p:spPr>
        <p:txBody>
          <a:bodyPr anchor="t">
            <a:norm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3971640" y="266700"/>
            <a:ext cx="7686493" cy="6047836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F3D07-4573-4EDF-ACFD-670F16B19864}" type="datetimeFigureOut">
              <a:rPr lang="en-US" smtClean="0"/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9392D-8021-4E6A-9257-A9AEC17FF40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18245" y="219456"/>
            <a:ext cx="6374886" cy="1066006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274249" y="268574"/>
            <a:ext cx="4418449" cy="6325969"/>
          </a:xfrm>
          <a:custGeom>
            <a:avLst/>
            <a:gdLst>
              <a:gd name="connsiteX0" fmla="*/ 300746 w 4381500"/>
              <a:gd name="connsiteY0" fmla="*/ 0 h 6290961"/>
              <a:gd name="connsiteX1" fmla="*/ 4080754 w 4381500"/>
              <a:gd name="connsiteY1" fmla="*/ 0 h 6290961"/>
              <a:gd name="connsiteX2" fmla="*/ 4381500 w 4381500"/>
              <a:gd name="connsiteY2" fmla="*/ 300746 h 6290961"/>
              <a:gd name="connsiteX3" fmla="*/ 4381500 w 4381500"/>
              <a:gd name="connsiteY3" fmla="*/ 5990215 h 6290961"/>
              <a:gd name="connsiteX4" fmla="*/ 4080754 w 4381500"/>
              <a:gd name="connsiteY4" fmla="*/ 6290961 h 6290961"/>
              <a:gd name="connsiteX5" fmla="*/ 300746 w 4381500"/>
              <a:gd name="connsiteY5" fmla="*/ 6290961 h 6290961"/>
              <a:gd name="connsiteX6" fmla="*/ 0 w 4381500"/>
              <a:gd name="connsiteY6" fmla="*/ 5990215 h 6290961"/>
              <a:gd name="connsiteX7" fmla="*/ 0 w 4381500"/>
              <a:gd name="connsiteY7" fmla="*/ 300746 h 6290961"/>
              <a:gd name="connsiteX8" fmla="*/ 300746 w 4381500"/>
              <a:gd name="connsiteY8" fmla="*/ 0 h 6290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81500" h="6290961">
                <a:moveTo>
                  <a:pt x="300746" y="0"/>
                </a:moveTo>
                <a:lnTo>
                  <a:pt x="4080754" y="0"/>
                </a:lnTo>
                <a:cubicBezTo>
                  <a:pt x="4246851" y="0"/>
                  <a:pt x="4381500" y="134649"/>
                  <a:pt x="4381500" y="300746"/>
                </a:cubicBezTo>
                <a:lnTo>
                  <a:pt x="4381500" y="5990215"/>
                </a:lnTo>
                <a:cubicBezTo>
                  <a:pt x="4381500" y="6156312"/>
                  <a:pt x="4246851" y="6290961"/>
                  <a:pt x="4080754" y="6290961"/>
                </a:cubicBezTo>
                <a:lnTo>
                  <a:pt x="300746" y="6290961"/>
                </a:lnTo>
                <a:cubicBezTo>
                  <a:pt x="134649" y="6290961"/>
                  <a:pt x="0" y="6156312"/>
                  <a:pt x="0" y="5990215"/>
                </a:cubicBezTo>
                <a:lnTo>
                  <a:pt x="0" y="300746"/>
                </a:lnTo>
                <a:cubicBezTo>
                  <a:pt x="0" y="134649"/>
                  <a:pt x="134649" y="0"/>
                  <a:pt x="300746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>
          <a:xfrm>
            <a:off x="4918245" y="1285463"/>
            <a:ext cx="6374885" cy="4986355"/>
          </a:xfrm>
        </p:spPr>
        <p:txBody>
          <a:bodyPr anchor="b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918245" y="6387737"/>
            <a:ext cx="2703073" cy="338328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46AF3D07-4573-4EDF-ACFD-670F16B19864}" type="datetimeFigureOut">
              <a:rPr lang="en-US" smtClean="0"/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9392D-8021-4E6A-9257-A9AEC17FF40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87612" y="219456"/>
            <a:ext cx="7239411" cy="923544"/>
          </a:xfrm>
        </p:spPr>
        <p:txBody>
          <a:bodyPr anchor="t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274248" y="268573"/>
            <a:ext cx="3674931" cy="6327648"/>
          </a:xfrm>
          <a:custGeom>
            <a:avLst/>
            <a:gdLst>
              <a:gd name="connsiteX0" fmla="*/ 301545 w 3675888"/>
              <a:gd name="connsiteY0" fmla="*/ 0 h 6320854"/>
              <a:gd name="connsiteX1" fmla="*/ 3375347 w 3675888"/>
              <a:gd name="connsiteY1" fmla="*/ 0 h 6320854"/>
              <a:gd name="connsiteX2" fmla="*/ 3675888 w 3675888"/>
              <a:gd name="connsiteY2" fmla="*/ 300541 h 6320854"/>
              <a:gd name="connsiteX3" fmla="*/ 3675888 w 3675888"/>
              <a:gd name="connsiteY3" fmla="*/ 6025428 h 6320854"/>
              <a:gd name="connsiteX4" fmla="*/ 3492331 w 3675888"/>
              <a:gd name="connsiteY4" fmla="*/ 6302351 h 6320854"/>
              <a:gd name="connsiteX5" fmla="*/ 3400682 w 3675888"/>
              <a:gd name="connsiteY5" fmla="*/ 6320854 h 6320854"/>
              <a:gd name="connsiteX6" fmla="*/ 275206 w 3675888"/>
              <a:gd name="connsiteY6" fmla="*/ 6320854 h 6320854"/>
              <a:gd name="connsiteX7" fmla="*/ 186647 w 3675888"/>
              <a:gd name="connsiteY7" fmla="*/ 6302975 h 6320854"/>
              <a:gd name="connsiteX8" fmla="*/ 184171 w 3675888"/>
              <a:gd name="connsiteY8" fmla="*/ 6302204 h 6320854"/>
              <a:gd name="connsiteX9" fmla="*/ 114619 w 3675888"/>
              <a:gd name="connsiteY9" fmla="*/ 6259884 h 6320854"/>
              <a:gd name="connsiteX10" fmla="*/ 105939 w 3675888"/>
              <a:gd name="connsiteY10" fmla="*/ 6252721 h 6320854"/>
              <a:gd name="connsiteX11" fmla="*/ 51500 w 3675888"/>
              <a:gd name="connsiteY11" fmla="*/ 6192635 h 6320854"/>
              <a:gd name="connsiteX12" fmla="*/ 16622 w 3675888"/>
              <a:gd name="connsiteY12" fmla="*/ 6119873 h 6320854"/>
              <a:gd name="connsiteX13" fmla="*/ 12537 w 3675888"/>
              <a:gd name="connsiteY13" fmla="*/ 6106716 h 6320854"/>
              <a:gd name="connsiteX14" fmla="*/ 0 w 3675888"/>
              <a:gd name="connsiteY14" fmla="*/ 6023550 h 6320854"/>
              <a:gd name="connsiteX15" fmla="*/ 0 w 3675888"/>
              <a:gd name="connsiteY15" fmla="*/ 302420 h 6320854"/>
              <a:gd name="connsiteX16" fmla="*/ 301545 w 3675888"/>
              <a:gd name="connsiteY16" fmla="*/ 0 h 6320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675888" h="6320854">
                <a:moveTo>
                  <a:pt x="301545" y="0"/>
                </a:moveTo>
                <a:lnTo>
                  <a:pt x="3375347" y="0"/>
                </a:lnTo>
                <a:cubicBezTo>
                  <a:pt x="3541331" y="0"/>
                  <a:pt x="3675888" y="134557"/>
                  <a:pt x="3675888" y="300541"/>
                </a:cubicBezTo>
                <a:lnTo>
                  <a:pt x="3675888" y="6025428"/>
                </a:lnTo>
                <a:cubicBezTo>
                  <a:pt x="3675888" y="6149916"/>
                  <a:pt x="3600200" y="6256727"/>
                  <a:pt x="3492331" y="6302351"/>
                </a:cubicBezTo>
                <a:lnTo>
                  <a:pt x="3400682" y="6320854"/>
                </a:lnTo>
                <a:lnTo>
                  <a:pt x="275206" y="6320854"/>
                </a:lnTo>
                <a:lnTo>
                  <a:pt x="186647" y="6302975"/>
                </a:lnTo>
                <a:lnTo>
                  <a:pt x="184171" y="6302204"/>
                </a:lnTo>
                <a:lnTo>
                  <a:pt x="114619" y="6259884"/>
                </a:lnTo>
                <a:lnTo>
                  <a:pt x="105939" y="6252721"/>
                </a:lnTo>
                <a:lnTo>
                  <a:pt x="51500" y="6192635"/>
                </a:lnTo>
                <a:lnTo>
                  <a:pt x="16622" y="6119873"/>
                </a:lnTo>
                <a:lnTo>
                  <a:pt x="12537" y="6106716"/>
                </a:lnTo>
                <a:lnTo>
                  <a:pt x="0" y="6023550"/>
                </a:lnTo>
                <a:lnTo>
                  <a:pt x="0" y="302420"/>
                </a:lnTo>
                <a:cubicBezTo>
                  <a:pt x="0" y="135398"/>
                  <a:pt x="135007" y="0"/>
                  <a:pt x="301545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>
          <a:xfrm>
            <a:off x="4187611" y="1143000"/>
            <a:ext cx="7239412" cy="5239512"/>
          </a:xfrm>
        </p:spPr>
        <p:txBody>
          <a:bodyPr anchor="b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87612" y="6382981"/>
            <a:ext cx="2703073" cy="338328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46AF3D07-4573-4EDF-ACFD-670F16B19864}" type="datetimeFigureOut">
              <a:rPr lang="en-US" smtClean="0"/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9392D-8021-4E6A-9257-A9AEC17FF40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33" y="219456"/>
            <a:ext cx="7239411" cy="923544"/>
          </a:xfrm>
        </p:spPr>
        <p:txBody>
          <a:bodyPr anchor="t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>
          <a:xfrm>
            <a:off x="182832" y="1143000"/>
            <a:ext cx="7239412" cy="5239512"/>
          </a:xfrm>
        </p:spPr>
        <p:txBody>
          <a:bodyPr anchor="b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82833" y="6382981"/>
            <a:ext cx="2703073" cy="338328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0429" y="6387128"/>
            <a:ext cx="1031815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46AF3D07-4573-4EDF-ACFD-670F16B19864}" type="datetimeFigureOut">
              <a:rPr lang="en-US" smtClean="0"/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22244" y="6387128"/>
            <a:ext cx="457081" cy="338328"/>
          </a:xfrm>
        </p:spPr>
        <p:txBody>
          <a:bodyPr/>
          <a:lstStyle/>
          <a:p>
            <a:fld id="{A679392D-8021-4E6A-9257-A9AEC17FF40D}" type="slidenum">
              <a:rPr lang="en-US" smtClean="0"/>
            </a:fld>
            <a:endParaRPr lang="en-US"/>
          </a:p>
        </p:txBody>
      </p:sp>
      <p:sp>
        <p:nvSpPr>
          <p:cNvPr id="4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8247264" y="268573"/>
            <a:ext cx="3674931" cy="6327648"/>
          </a:xfrm>
          <a:custGeom>
            <a:avLst/>
            <a:gdLst>
              <a:gd name="connsiteX0" fmla="*/ 301545 w 3675888"/>
              <a:gd name="connsiteY0" fmla="*/ 0 h 6320854"/>
              <a:gd name="connsiteX1" fmla="*/ 3375347 w 3675888"/>
              <a:gd name="connsiteY1" fmla="*/ 0 h 6320854"/>
              <a:gd name="connsiteX2" fmla="*/ 3675888 w 3675888"/>
              <a:gd name="connsiteY2" fmla="*/ 300541 h 6320854"/>
              <a:gd name="connsiteX3" fmla="*/ 3675888 w 3675888"/>
              <a:gd name="connsiteY3" fmla="*/ 6025428 h 6320854"/>
              <a:gd name="connsiteX4" fmla="*/ 3492331 w 3675888"/>
              <a:gd name="connsiteY4" fmla="*/ 6302351 h 6320854"/>
              <a:gd name="connsiteX5" fmla="*/ 3400682 w 3675888"/>
              <a:gd name="connsiteY5" fmla="*/ 6320854 h 6320854"/>
              <a:gd name="connsiteX6" fmla="*/ 275206 w 3675888"/>
              <a:gd name="connsiteY6" fmla="*/ 6320854 h 6320854"/>
              <a:gd name="connsiteX7" fmla="*/ 186647 w 3675888"/>
              <a:gd name="connsiteY7" fmla="*/ 6302975 h 6320854"/>
              <a:gd name="connsiteX8" fmla="*/ 184171 w 3675888"/>
              <a:gd name="connsiteY8" fmla="*/ 6302204 h 6320854"/>
              <a:gd name="connsiteX9" fmla="*/ 114619 w 3675888"/>
              <a:gd name="connsiteY9" fmla="*/ 6259883 h 6320854"/>
              <a:gd name="connsiteX10" fmla="*/ 105939 w 3675888"/>
              <a:gd name="connsiteY10" fmla="*/ 6252722 h 6320854"/>
              <a:gd name="connsiteX11" fmla="*/ 51500 w 3675888"/>
              <a:gd name="connsiteY11" fmla="*/ 6192635 h 6320854"/>
              <a:gd name="connsiteX12" fmla="*/ 16622 w 3675888"/>
              <a:gd name="connsiteY12" fmla="*/ 6119873 h 6320854"/>
              <a:gd name="connsiteX13" fmla="*/ 12538 w 3675888"/>
              <a:gd name="connsiteY13" fmla="*/ 6106716 h 6320854"/>
              <a:gd name="connsiteX14" fmla="*/ 0 w 3675888"/>
              <a:gd name="connsiteY14" fmla="*/ 6023550 h 6320854"/>
              <a:gd name="connsiteX15" fmla="*/ 0 w 3675888"/>
              <a:gd name="connsiteY15" fmla="*/ 302420 h 6320854"/>
              <a:gd name="connsiteX16" fmla="*/ 301545 w 3675888"/>
              <a:gd name="connsiteY16" fmla="*/ 0 h 6320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675888" h="6320854">
                <a:moveTo>
                  <a:pt x="301545" y="0"/>
                </a:moveTo>
                <a:lnTo>
                  <a:pt x="3375347" y="0"/>
                </a:lnTo>
                <a:cubicBezTo>
                  <a:pt x="3541331" y="0"/>
                  <a:pt x="3675888" y="134557"/>
                  <a:pt x="3675888" y="300541"/>
                </a:cubicBezTo>
                <a:lnTo>
                  <a:pt x="3675888" y="6025428"/>
                </a:lnTo>
                <a:cubicBezTo>
                  <a:pt x="3675888" y="6149916"/>
                  <a:pt x="3600200" y="6256727"/>
                  <a:pt x="3492331" y="6302351"/>
                </a:cubicBezTo>
                <a:lnTo>
                  <a:pt x="3400682" y="6320854"/>
                </a:lnTo>
                <a:lnTo>
                  <a:pt x="275206" y="6320854"/>
                </a:lnTo>
                <a:lnTo>
                  <a:pt x="186647" y="6302975"/>
                </a:lnTo>
                <a:lnTo>
                  <a:pt x="184171" y="6302204"/>
                </a:lnTo>
                <a:lnTo>
                  <a:pt x="114619" y="6259883"/>
                </a:lnTo>
                <a:lnTo>
                  <a:pt x="105939" y="6252722"/>
                </a:lnTo>
                <a:lnTo>
                  <a:pt x="51500" y="6192635"/>
                </a:lnTo>
                <a:lnTo>
                  <a:pt x="16622" y="6119873"/>
                </a:lnTo>
                <a:lnTo>
                  <a:pt x="12538" y="6106716"/>
                </a:lnTo>
                <a:lnTo>
                  <a:pt x="0" y="6023550"/>
                </a:lnTo>
                <a:lnTo>
                  <a:pt x="0" y="302420"/>
                </a:lnTo>
                <a:cubicBezTo>
                  <a:pt x="0" y="135398"/>
                  <a:pt x="135007" y="0"/>
                  <a:pt x="301545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  <a:endParaRPr lang="en-US" dirty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807" y="219456"/>
            <a:ext cx="4716201" cy="1180888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>
          <a:xfrm>
            <a:off x="185807" y="1400344"/>
            <a:ext cx="4727813" cy="4871473"/>
          </a:xfrm>
        </p:spPr>
        <p:txBody>
          <a:bodyPr anchor="b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87237" y="6390795"/>
            <a:ext cx="1298446" cy="338328"/>
          </a:xfrm>
        </p:spPr>
        <p:txBody>
          <a:bodyPr/>
          <a:lstStyle/>
          <a:p>
            <a:fld id="{46AF3D07-4573-4EDF-ACFD-670F16B19864}" type="datetimeFigureOut">
              <a:rPr lang="en-US" smtClean="0"/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85683" y="6390795"/>
            <a:ext cx="457081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A679392D-8021-4E6A-9257-A9AEC17FF40D}" type="slidenum">
              <a:rPr lang="en-US" smtClean="0"/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5599245" y="266700"/>
            <a:ext cx="6322822" cy="6324600"/>
          </a:xfrm>
          <a:custGeom>
            <a:avLst/>
            <a:gdLst>
              <a:gd name="connsiteX0" fmla="*/ 269395 w 6111507"/>
              <a:gd name="connsiteY0" fmla="*/ 0 h 6172338"/>
              <a:gd name="connsiteX1" fmla="*/ 5842112 w 6111507"/>
              <a:gd name="connsiteY1" fmla="*/ 0 h 6172338"/>
              <a:gd name="connsiteX2" fmla="*/ 6111507 w 6111507"/>
              <a:gd name="connsiteY2" fmla="*/ 268145 h 6172338"/>
              <a:gd name="connsiteX3" fmla="*/ 6111507 w 6111507"/>
              <a:gd name="connsiteY3" fmla="*/ 5904194 h 6172338"/>
              <a:gd name="connsiteX4" fmla="*/ 5842112 w 6111507"/>
              <a:gd name="connsiteY4" fmla="*/ 6172338 h 6172338"/>
              <a:gd name="connsiteX5" fmla="*/ 269395 w 6111507"/>
              <a:gd name="connsiteY5" fmla="*/ 6172338 h 6172338"/>
              <a:gd name="connsiteX6" fmla="*/ 0 w 6111507"/>
              <a:gd name="connsiteY6" fmla="*/ 5904194 h 6172338"/>
              <a:gd name="connsiteX7" fmla="*/ 0 w 6111507"/>
              <a:gd name="connsiteY7" fmla="*/ 268145 h 6172338"/>
              <a:gd name="connsiteX8" fmla="*/ 269395 w 6111507"/>
              <a:gd name="connsiteY8" fmla="*/ 0 h 6172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11507" h="6172338">
                <a:moveTo>
                  <a:pt x="269395" y="0"/>
                </a:moveTo>
                <a:lnTo>
                  <a:pt x="5842112" y="0"/>
                </a:lnTo>
                <a:cubicBezTo>
                  <a:pt x="5990895" y="0"/>
                  <a:pt x="6111507" y="120052"/>
                  <a:pt x="6111507" y="268145"/>
                </a:cubicBezTo>
                <a:lnTo>
                  <a:pt x="6111507" y="5904194"/>
                </a:lnTo>
                <a:cubicBezTo>
                  <a:pt x="6111507" y="6052286"/>
                  <a:pt x="5990895" y="6172338"/>
                  <a:pt x="5842112" y="6172338"/>
                </a:cubicBezTo>
                <a:lnTo>
                  <a:pt x="269395" y="6172338"/>
                </a:lnTo>
                <a:cubicBezTo>
                  <a:pt x="120612" y="6172338"/>
                  <a:pt x="0" y="6052286"/>
                  <a:pt x="0" y="5904194"/>
                </a:cubicBezTo>
                <a:lnTo>
                  <a:pt x="0" y="268145"/>
                </a:lnTo>
                <a:cubicBezTo>
                  <a:pt x="0" y="120052"/>
                  <a:pt x="120612" y="0"/>
                  <a:pt x="269395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  <a:endParaRPr lang="en-US" dirty="0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33" y="220870"/>
            <a:ext cx="3207185" cy="3088635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4685080" y="266700"/>
            <a:ext cx="3499626" cy="6324600"/>
          </a:xfrm>
          <a:custGeom>
            <a:avLst/>
            <a:gdLst>
              <a:gd name="connsiteX0" fmla="*/ 292116 w 3808553"/>
              <a:gd name="connsiteY0" fmla="*/ 0 h 6172200"/>
              <a:gd name="connsiteX1" fmla="*/ 3516437 w 3808553"/>
              <a:gd name="connsiteY1" fmla="*/ 0 h 6172200"/>
              <a:gd name="connsiteX2" fmla="*/ 3808553 w 3808553"/>
              <a:gd name="connsiteY2" fmla="*/ 292116 h 6172200"/>
              <a:gd name="connsiteX3" fmla="*/ 3808553 w 3808553"/>
              <a:gd name="connsiteY3" fmla="*/ 5880084 h 6172200"/>
              <a:gd name="connsiteX4" fmla="*/ 3516437 w 3808553"/>
              <a:gd name="connsiteY4" fmla="*/ 6172200 h 6172200"/>
              <a:gd name="connsiteX5" fmla="*/ 292116 w 3808553"/>
              <a:gd name="connsiteY5" fmla="*/ 6172200 h 6172200"/>
              <a:gd name="connsiteX6" fmla="*/ 0 w 3808553"/>
              <a:gd name="connsiteY6" fmla="*/ 5880084 h 6172200"/>
              <a:gd name="connsiteX7" fmla="*/ 0 w 3808553"/>
              <a:gd name="connsiteY7" fmla="*/ 292116 h 6172200"/>
              <a:gd name="connsiteX8" fmla="*/ 292116 w 3808553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08553" h="6172200">
                <a:moveTo>
                  <a:pt x="292116" y="0"/>
                </a:moveTo>
                <a:lnTo>
                  <a:pt x="3516437" y="0"/>
                </a:lnTo>
                <a:cubicBezTo>
                  <a:pt x="3677768" y="0"/>
                  <a:pt x="3808553" y="130785"/>
                  <a:pt x="3808553" y="292116"/>
                </a:cubicBezTo>
                <a:lnTo>
                  <a:pt x="3808553" y="5880084"/>
                </a:lnTo>
                <a:cubicBezTo>
                  <a:pt x="3808553" y="6041415"/>
                  <a:pt x="3677768" y="6172200"/>
                  <a:pt x="3516437" y="6172200"/>
                </a:cubicBezTo>
                <a:lnTo>
                  <a:pt x="292116" y="6172200"/>
                </a:lnTo>
                <a:cubicBezTo>
                  <a:pt x="130785" y="6172200"/>
                  <a:pt x="0" y="6041415"/>
                  <a:pt x="0" y="5880084"/>
                </a:cubicBezTo>
                <a:lnTo>
                  <a:pt x="0" y="292116"/>
                </a:lnTo>
                <a:cubicBezTo>
                  <a:pt x="0" y="130785"/>
                  <a:pt x="130785" y="0"/>
                  <a:pt x="292116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>
          <a:xfrm>
            <a:off x="8458883" y="220870"/>
            <a:ext cx="3199567" cy="6055554"/>
          </a:xfrm>
        </p:spPr>
        <p:txBody>
          <a:bodyPr anchor="b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F3D07-4573-4EDF-ACFD-670F16B19864}" type="datetimeFigureOut">
              <a:rPr lang="en-US" smtClean="0"/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A679392D-8021-4E6A-9257-A9AEC17FF40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1799" y="219457"/>
            <a:ext cx="3890422" cy="1225339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3" hasCustomPrompt="1"/>
          </p:nvPr>
        </p:nvSpPr>
        <p:spPr>
          <a:xfrm>
            <a:off x="270403" y="265176"/>
            <a:ext cx="6982817" cy="6327648"/>
          </a:xfrm>
          <a:custGeom>
            <a:avLst/>
            <a:gdLst>
              <a:gd name="connsiteX0" fmla="*/ 302565 w 7228936"/>
              <a:gd name="connsiteY0" fmla="*/ 0 h 6316602"/>
              <a:gd name="connsiteX1" fmla="*/ 6926371 w 7228936"/>
              <a:gd name="connsiteY1" fmla="*/ 0 h 6316602"/>
              <a:gd name="connsiteX2" fmla="*/ 7228936 w 7228936"/>
              <a:gd name="connsiteY2" fmla="*/ 302565 h 6316602"/>
              <a:gd name="connsiteX3" fmla="*/ 7228936 w 7228936"/>
              <a:gd name="connsiteY3" fmla="*/ 6014037 h 6316602"/>
              <a:gd name="connsiteX4" fmla="*/ 6926371 w 7228936"/>
              <a:gd name="connsiteY4" fmla="*/ 6316602 h 6316602"/>
              <a:gd name="connsiteX5" fmla="*/ 302565 w 7228936"/>
              <a:gd name="connsiteY5" fmla="*/ 6316602 h 6316602"/>
              <a:gd name="connsiteX6" fmla="*/ 0 w 7228936"/>
              <a:gd name="connsiteY6" fmla="*/ 6014037 h 6316602"/>
              <a:gd name="connsiteX7" fmla="*/ 0 w 7228936"/>
              <a:gd name="connsiteY7" fmla="*/ 302565 h 6316602"/>
              <a:gd name="connsiteX8" fmla="*/ 302565 w 7228936"/>
              <a:gd name="connsiteY8" fmla="*/ 0 h 6316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228936" h="6316602">
                <a:moveTo>
                  <a:pt x="302565" y="0"/>
                </a:moveTo>
                <a:lnTo>
                  <a:pt x="6926371" y="0"/>
                </a:lnTo>
                <a:cubicBezTo>
                  <a:pt x="7093473" y="0"/>
                  <a:pt x="7228936" y="135463"/>
                  <a:pt x="7228936" y="302565"/>
                </a:cubicBezTo>
                <a:lnTo>
                  <a:pt x="7228936" y="6014037"/>
                </a:lnTo>
                <a:cubicBezTo>
                  <a:pt x="7228936" y="6181139"/>
                  <a:pt x="7093473" y="6316602"/>
                  <a:pt x="6926371" y="6316602"/>
                </a:cubicBezTo>
                <a:lnTo>
                  <a:pt x="302565" y="6316602"/>
                </a:lnTo>
                <a:cubicBezTo>
                  <a:pt x="135463" y="6316602"/>
                  <a:pt x="0" y="6181139"/>
                  <a:pt x="0" y="6014037"/>
                </a:cubicBezTo>
                <a:lnTo>
                  <a:pt x="0" y="302565"/>
                </a:lnTo>
                <a:cubicBezTo>
                  <a:pt x="0" y="135463"/>
                  <a:pt x="135463" y="0"/>
                  <a:pt x="302565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>
          <a:xfrm>
            <a:off x="7511797" y="1435652"/>
            <a:ext cx="3890422" cy="4833862"/>
          </a:xfrm>
        </p:spPr>
        <p:txBody>
          <a:bodyPr anchor="b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513122" y="6387128"/>
            <a:ext cx="2703073" cy="338328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46AF3D07-4573-4EDF-ACFD-670F16B19864}" type="datetimeFigureOut">
              <a:rPr lang="en-US" smtClean="0"/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9392D-8021-4E6A-9257-A9AEC17FF40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805" y="219456"/>
            <a:ext cx="3234140" cy="1577218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>
          <a:xfrm>
            <a:off x="185805" y="1796675"/>
            <a:ext cx="3234140" cy="447147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78659" y="6387128"/>
            <a:ext cx="2095224" cy="338328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205842" y="6390795"/>
            <a:ext cx="1031815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46AF3D07-4573-4EDF-ACFD-670F16B19864}" type="datetimeFigureOut">
              <a:rPr lang="en-US" smtClean="0"/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237657" y="6390795"/>
            <a:ext cx="457081" cy="338328"/>
          </a:xfrm>
        </p:spPr>
        <p:txBody>
          <a:bodyPr/>
          <a:lstStyle/>
          <a:p>
            <a:fld id="{A679392D-8021-4E6A-9257-A9AEC17FF40D}" type="slidenum">
              <a:rPr lang="en-US" smtClean="0"/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3964751" y="265176"/>
            <a:ext cx="7957444" cy="6327648"/>
          </a:xfrm>
          <a:custGeom>
            <a:avLst/>
            <a:gdLst>
              <a:gd name="connsiteX0" fmla="*/ 267246 w 7391400"/>
              <a:gd name="connsiteY0" fmla="*/ 0 h 6172200"/>
              <a:gd name="connsiteX1" fmla="*/ 7124155 w 7391400"/>
              <a:gd name="connsiteY1" fmla="*/ 0 h 6172200"/>
              <a:gd name="connsiteX2" fmla="*/ 7391400 w 7391400"/>
              <a:gd name="connsiteY2" fmla="*/ 266886 h 6172200"/>
              <a:gd name="connsiteX3" fmla="*/ 7391400 w 7391400"/>
              <a:gd name="connsiteY3" fmla="*/ 5905314 h 6172200"/>
              <a:gd name="connsiteX4" fmla="*/ 7124155 w 7391400"/>
              <a:gd name="connsiteY4" fmla="*/ 6172200 h 6172200"/>
              <a:gd name="connsiteX5" fmla="*/ 267246 w 7391400"/>
              <a:gd name="connsiteY5" fmla="*/ 6172200 h 6172200"/>
              <a:gd name="connsiteX6" fmla="*/ 0 w 7391400"/>
              <a:gd name="connsiteY6" fmla="*/ 5905314 h 6172200"/>
              <a:gd name="connsiteX7" fmla="*/ 0 w 7391400"/>
              <a:gd name="connsiteY7" fmla="*/ 266886 h 6172200"/>
              <a:gd name="connsiteX8" fmla="*/ 267246 w 7391400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91400" h="6172200">
                <a:moveTo>
                  <a:pt x="267246" y="0"/>
                </a:moveTo>
                <a:lnTo>
                  <a:pt x="7124155" y="0"/>
                </a:lnTo>
                <a:cubicBezTo>
                  <a:pt x="7271750" y="0"/>
                  <a:pt x="7391400" y="119489"/>
                  <a:pt x="7391400" y="266886"/>
                </a:cubicBezTo>
                <a:lnTo>
                  <a:pt x="7391400" y="5905314"/>
                </a:lnTo>
                <a:cubicBezTo>
                  <a:pt x="7391400" y="6052711"/>
                  <a:pt x="7271750" y="6172200"/>
                  <a:pt x="7124155" y="6172200"/>
                </a:cubicBezTo>
                <a:lnTo>
                  <a:pt x="267246" y="6172200"/>
                </a:lnTo>
                <a:cubicBezTo>
                  <a:pt x="119650" y="6172200"/>
                  <a:pt x="0" y="6052711"/>
                  <a:pt x="0" y="5905314"/>
                </a:cubicBezTo>
                <a:lnTo>
                  <a:pt x="0" y="266886"/>
                </a:lnTo>
                <a:cubicBezTo>
                  <a:pt x="0" y="119489"/>
                  <a:pt x="119650" y="0"/>
                  <a:pt x="267246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830" y="216452"/>
            <a:ext cx="3380706" cy="2213524"/>
          </a:xfrm>
        </p:spPr>
        <p:txBody>
          <a:bodyPr anchor="t">
            <a:norm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>
          <a:xfrm>
            <a:off x="3961368" y="177492"/>
            <a:ext cx="7960826" cy="228600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 marL="514350" indent="-285750">
              <a:buFont typeface="Arial" panose="020B0604020202020204" pitchFamily="34" charset="0"/>
              <a:buChar char="•"/>
              <a:defRPr sz="1400"/>
            </a:lvl2pPr>
            <a:lvl3pPr marL="742950" indent="-285750">
              <a:buFont typeface="Arial" panose="020B0604020202020204" pitchFamily="34" charset="0"/>
              <a:buChar char="•"/>
              <a:defRPr sz="1400"/>
            </a:lvl3pPr>
            <a:lvl4pPr marL="857250" indent="-171450">
              <a:buFont typeface="Arial" panose="020B0604020202020204" pitchFamily="34" charset="0"/>
              <a:buChar char="•"/>
              <a:defRPr sz="1400"/>
            </a:lvl4pPr>
            <a:lvl5pPr marL="1085215" indent="-171450">
              <a:buFont typeface="Arial" panose="020B0604020202020204" pitchFamily="34" charset="0"/>
              <a:buChar char="•"/>
              <a:defRPr sz="1400"/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85830" y="2513464"/>
            <a:ext cx="2804674" cy="338328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227675" y="2516244"/>
            <a:ext cx="1283676" cy="338328"/>
          </a:xfrm>
        </p:spPr>
        <p:txBody>
          <a:bodyPr/>
          <a:lstStyle/>
          <a:p>
            <a:fld id="{46AF3D07-4573-4EDF-ACFD-670F16B19864}" type="datetimeFigureOut">
              <a:rPr lang="en-US" smtClean="0"/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506588" y="2513464"/>
            <a:ext cx="449189" cy="338328"/>
          </a:xfrm>
        </p:spPr>
        <p:txBody>
          <a:bodyPr/>
          <a:lstStyle/>
          <a:p>
            <a:fld id="{A679392D-8021-4E6A-9257-A9AEC17FF40D}" type="slidenum">
              <a:rPr lang="en-US" smtClean="0"/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274149" y="2935280"/>
            <a:ext cx="11648046" cy="3656020"/>
          </a:xfrm>
          <a:custGeom>
            <a:avLst/>
            <a:gdLst>
              <a:gd name="connsiteX0" fmla="*/ 298989 w 11651080"/>
              <a:gd name="connsiteY0" fmla="*/ 0 h 3656020"/>
              <a:gd name="connsiteX1" fmla="*/ 11352091 w 11651080"/>
              <a:gd name="connsiteY1" fmla="*/ 0 h 3656020"/>
              <a:gd name="connsiteX2" fmla="*/ 11651080 w 11651080"/>
              <a:gd name="connsiteY2" fmla="*/ 298989 h 3656020"/>
              <a:gd name="connsiteX3" fmla="*/ 11651080 w 11651080"/>
              <a:gd name="connsiteY3" fmla="*/ 3357031 h 3656020"/>
              <a:gd name="connsiteX4" fmla="*/ 11352091 w 11651080"/>
              <a:gd name="connsiteY4" fmla="*/ 3656020 h 3656020"/>
              <a:gd name="connsiteX5" fmla="*/ 298989 w 11651080"/>
              <a:gd name="connsiteY5" fmla="*/ 3656020 h 3656020"/>
              <a:gd name="connsiteX6" fmla="*/ 0 w 11651080"/>
              <a:gd name="connsiteY6" fmla="*/ 3357031 h 3656020"/>
              <a:gd name="connsiteX7" fmla="*/ 0 w 11651080"/>
              <a:gd name="connsiteY7" fmla="*/ 298989 h 3656020"/>
              <a:gd name="connsiteX8" fmla="*/ 298989 w 11651080"/>
              <a:gd name="connsiteY8" fmla="*/ 0 h 3656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51080" h="3656020">
                <a:moveTo>
                  <a:pt x="298989" y="0"/>
                </a:moveTo>
                <a:lnTo>
                  <a:pt x="11352091" y="0"/>
                </a:lnTo>
                <a:cubicBezTo>
                  <a:pt x="11517218" y="0"/>
                  <a:pt x="11651080" y="133862"/>
                  <a:pt x="11651080" y="298989"/>
                </a:cubicBezTo>
                <a:lnTo>
                  <a:pt x="11651080" y="3357031"/>
                </a:lnTo>
                <a:cubicBezTo>
                  <a:pt x="11651080" y="3522158"/>
                  <a:pt x="11517218" y="3656020"/>
                  <a:pt x="11352091" y="3656020"/>
                </a:cubicBezTo>
                <a:lnTo>
                  <a:pt x="298989" y="3656020"/>
                </a:lnTo>
                <a:cubicBezTo>
                  <a:pt x="133862" y="3656020"/>
                  <a:pt x="0" y="3522158"/>
                  <a:pt x="0" y="3357031"/>
                </a:cubicBezTo>
                <a:lnTo>
                  <a:pt x="0" y="298989"/>
                </a:lnTo>
                <a:cubicBezTo>
                  <a:pt x="0" y="133862"/>
                  <a:pt x="133862" y="0"/>
                  <a:pt x="298989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  <a:endParaRPr lang="en-US" dirty="0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33" y="219457"/>
            <a:ext cx="3171815" cy="3145019"/>
          </a:xfrm>
        </p:spPr>
        <p:txBody>
          <a:bodyPr anchor="t">
            <a:norm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5" hasCustomPrompt="1"/>
          </p:nvPr>
        </p:nvSpPr>
        <p:spPr>
          <a:xfrm>
            <a:off x="3999458" y="265333"/>
            <a:ext cx="7922736" cy="3095837"/>
          </a:xfrm>
          <a:custGeom>
            <a:avLst/>
            <a:gdLst>
              <a:gd name="connsiteX0" fmla="*/ 282309 w 8229600"/>
              <a:gd name="connsiteY0" fmla="*/ 0 h 3095837"/>
              <a:gd name="connsiteX1" fmla="*/ 7947291 w 8229600"/>
              <a:gd name="connsiteY1" fmla="*/ 0 h 3095837"/>
              <a:gd name="connsiteX2" fmla="*/ 8229600 w 8229600"/>
              <a:gd name="connsiteY2" fmla="*/ 282309 h 3095837"/>
              <a:gd name="connsiteX3" fmla="*/ 8229600 w 8229600"/>
              <a:gd name="connsiteY3" fmla="*/ 2813528 h 3095837"/>
              <a:gd name="connsiteX4" fmla="*/ 7947291 w 8229600"/>
              <a:gd name="connsiteY4" fmla="*/ 3095837 h 3095837"/>
              <a:gd name="connsiteX5" fmla="*/ 282309 w 8229600"/>
              <a:gd name="connsiteY5" fmla="*/ 3095837 h 3095837"/>
              <a:gd name="connsiteX6" fmla="*/ 0 w 8229600"/>
              <a:gd name="connsiteY6" fmla="*/ 2813528 h 3095837"/>
              <a:gd name="connsiteX7" fmla="*/ 0 w 8229600"/>
              <a:gd name="connsiteY7" fmla="*/ 282309 h 3095837"/>
              <a:gd name="connsiteX8" fmla="*/ 282309 w 8229600"/>
              <a:gd name="connsiteY8" fmla="*/ 0 h 3095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29600" h="3095837">
                <a:moveTo>
                  <a:pt x="282309" y="0"/>
                </a:moveTo>
                <a:lnTo>
                  <a:pt x="7947291" y="0"/>
                </a:lnTo>
                <a:cubicBezTo>
                  <a:pt x="8103206" y="0"/>
                  <a:pt x="8229600" y="126394"/>
                  <a:pt x="8229600" y="282309"/>
                </a:cubicBezTo>
                <a:lnTo>
                  <a:pt x="8229600" y="2813528"/>
                </a:lnTo>
                <a:cubicBezTo>
                  <a:pt x="8229600" y="2969443"/>
                  <a:pt x="8103206" y="3095837"/>
                  <a:pt x="7947291" y="3095837"/>
                </a:cubicBezTo>
                <a:lnTo>
                  <a:pt x="282309" y="3095837"/>
                </a:lnTo>
                <a:cubicBezTo>
                  <a:pt x="126394" y="3095837"/>
                  <a:pt x="0" y="2969443"/>
                  <a:pt x="0" y="2813528"/>
                </a:cubicBezTo>
                <a:lnTo>
                  <a:pt x="0" y="282309"/>
                </a:lnTo>
                <a:cubicBezTo>
                  <a:pt x="0" y="126394"/>
                  <a:pt x="126394" y="0"/>
                  <a:pt x="282309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>
          <a:xfrm>
            <a:off x="3913546" y="3543598"/>
            <a:ext cx="8008648" cy="2843531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F3D07-4573-4EDF-ACFD-670F16B19864}" type="datetimeFigureOut">
              <a:rPr lang="en-US" smtClean="0"/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9392D-8021-4E6A-9257-A9AEC17FF40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/>
          <p:cNvSpPr/>
          <p:nvPr/>
        </p:nvSpPr>
        <p:spPr>
          <a:xfrm>
            <a:off x="1231500" y="760152"/>
            <a:ext cx="9725826" cy="4233673"/>
          </a:xfrm>
          <a:prstGeom prst="roundRect">
            <a:avLst>
              <a:gd name="adj" fmla="val 7502"/>
            </a:avLst>
          </a:prstGeom>
          <a:solidFill>
            <a:schemeClr val="bg2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0EDE6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5900" y="5255159"/>
            <a:ext cx="9297026" cy="1025326"/>
          </a:xfrm>
        </p:spPr>
        <p:txBody>
          <a:bodyPr anchor="ctr">
            <a:normAutofit/>
          </a:bodyPr>
          <a:lstStyle>
            <a:lvl1pPr algn="ctr">
              <a:lnSpc>
                <a:spcPct val="90000"/>
              </a:lnSpc>
              <a:defRPr sz="2400" spc="-5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1445900" y="1293092"/>
            <a:ext cx="9297026" cy="3943921"/>
          </a:xfrm>
        </p:spPr>
        <p:txBody>
          <a:bodyPr anchor="ctr">
            <a:normAutofit/>
          </a:bodyPr>
          <a:lstStyle>
            <a:lvl1pPr marL="0" indent="0" algn="ctr">
              <a:lnSpc>
                <a:spcPct val="80000"/>
              </a:lnSpc>
              <a:buNone/>
              <a:defRPr sz="25990" spc="-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XX%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F3D07-4573-4EDF-ACFD-670F16B19864}" type="datetimeFigureOut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9392D-8021-4E6A-9257-A9AEC17FF40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488" y="-1133856"/>
            <a:ext cx="10649986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182833" y="173737"/>
            <a:ext cx="10472771" cy="4850651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7600" b="0" cap="none" spc="-50" baseline="0"/>
            </a:lvl1pPr>
            <a:lvl2pPr marL="228600" indent="0">
              <a:lnSpc>
                <a:spcPct val="90000"/>
              </a:lnSpc>
              <a:buNone/>
              <a:defRPr sz="6600" b="0" cap="none" spc="-50" baseline="0"/>
            </a:lvl2pPr>
            <a:lvl3pPr marL="457200" indent="0">
              <a:lnSpc>
                <a:spcPct val="90000"/>
              </a:lnSpc>
              <a:buNone/>
              <a:defRPr sz="6000" b="0" cap="none" spc="-50" baseline="0"/>
            </a:lvl3pPr>
            <a:lvl4pPr marL="685800" indent="0">
              <a:lnSpc>
                <a:spcPct val="90000"/>
              </a:lnSpc>
              <a:buNone/>
              <a:defRPr sz="5400" b="0" cap="none" spc="-50" baseline="0"/>
            </a:lvl4pPr>
            <a:lvl5pPr marL="914400" indent="0">
              <a:lnSpc>
                <a:spcPct val="90000"/>
              </a:lnSpc>
              <a:buNone/>
              <a:defRPr sz="4800" b="0" cap="none" spc="-50" baseline="0"/>
            </a:lvl5pPr>
          </a:lstStyle>
          <a:p>
            <a:pPr lvl="0"/>
            <a:r>
              <a:rPr lang="en-US" dirty="0"/>
              <a:t>Click to edit Statement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F3D07-4573-4EDF-ACFD-670F16B19864}" type="datetimeFigureOut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9392D-8021-4E6A-9257-A9AEC17FF40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88423" y="5029200"/>
            <a:ext cx="9196468" cy="713232"/>
          </a:xfrm>
        </p:spPr>
        <p:txBody>
          <a:bodyPr anchor="t">
            <a:normAutofit/>
          </a:bodyPr>
          <a:lstStyle>
            <a:lvl1pPr>
              <a:lnSpc>
                <a:spcPct val="90000"/>
              </a:lnSpc>
              <a:defRPr sz="2000" b="1" spc="-5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Quote Author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1388423" y="1115568"/>
            <a:ext cx="9196468" cy="3584448"/>
          </a:xfrm>
        </p:spPr>
        <p:txBody>
          <a:bodyPr anchor="ctr">
            <a:normAutofit/>
          </a:bodyPr>
          <a:lstStyle>
            <a:lvl1pPr marL="137160" indent="-13716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5000" spc="-50" baseline="0"/>
            </a:lvl1pPr>
          </a:lstStyle>
          <a:p>
            <a:pPr lvl="0"/>
            <a:r>
              <a:rPr lang="en-US" dirty="0"/>
              <a:t>Click to edit Quote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F3D07-4573-4EDF-ACFD-670F16B19864}" type="datetimeFigureOut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9392D-8021-4E6A-9257-A9AEC17FF40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33" y="219456"/>
            <a:ext cx="11323754" cy="10415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5"/>
          </p:nvPr>
        </p:nvSpPr>
        <p:spPr>
          <a:xfrm>
            <a:off x="182833" y="1645920"/>
            <a:ext cx="5418997" cy="4741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12" name="Content Placeholder 3"/>
          <p:cNvSpPr>
            <a:spLocks noGrp="1"/>
          </p:cNvSpPr>
          <p:nvPr>
            <p:ph sz="quarter" idx="16"/>
          </p:nvPr>
        </p:nvSpPr>
        <p:spPr>
          <a:xfrm>
            <a:off x="6246773" y="1645920"/>
            <a:ext cx="5259814" cy="4741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F3D07-4573-4EDF-ACFD-670F16B19864}" type="datetimeFigureOut">
              <a:rPr lang="en-US" smtClean="0"/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9392D-8021-4E6A-9257-A9AEC17FF40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1139" y="219457"/>
            <a:ext cx="11271616" cy="78985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1138" y="1009307"/>
            <a:ext cx="5210723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0965" indent="0">
              <a:buNone/>
              <a:defRPr sz="1600" b="1"/>
            </a:lvl4pPr>
            <a:lvl5pPr marL="1828165" indent="0">
              <a:buNone/>
              <a:defRPr sz="1600" b="1"/>
            </a:lvl5pPr>
            <a:lvl6pPr marL="2285365" indent="0">
              <a:buNone/>
              <a:defRPr sz="1600" b="1"/>
            </a:lvl6pPr>
            <a:lvl7pPr marL="2742565" indent="0">
              <a:buNone/>
              <a:defRPr sz="1600" b="1"/>
            </a:lvl7pPr>
            <a:lvl8pPr marL="3199130" indent="0">
              <a:buNone/>
              <a:defRPr sz="1600" b="1"/>
            </a:lvl8pPr>
            <a:lvl9pPr marL="365633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10" name="Content Placeholder 3"/>
          <p:cNvSpPr>
            <a:spLocks noGrp="1"/>
          </p:cNvSpPr>
          <p:nvPr>
            <p:ph sz="quarter" idx="15"/>
          </p:nvPr>
        </p:nvSpPr>
        <p:spPr>
          <a:xfrm>
            <a:off x="181584" y="1649451"/>
            <a:ext cx="5210723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43725" y="1009307"/>
            <a:ext cx="5210723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0965" indent="0">
              <a:buNone/>
              <a:defRPr sz="1600" b="1"/>
            </a:lvl4pPr>
            <a:lvl5pPr marL="1828165" indent="0">
              <a:buNone/>
              <a:defRPr sz="1600" b="1"/>
            </a:lvl5pPr>
            <a:lvl6pPr marL="2285365" indent="0">
              <a:buNone/>
              <a:defRPr sz="1600" b="1"/>
            </a:lvl6pPr>
            <a:lvl7pPr marL="2742565" indent="0">
              <a:buNone/>
              <a:defRPr sz="1600" b="1"/>
            </a:lvl7pPr>
            <a:lvl8pPr marL="3199130" indent="0">
              <a:buNone/>
              <a:defRPr sz="1600" b="1"/>
            </a:lvl8pPr>
            <a:lvl9pPr marL="365633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6"/>
          </p:nvPr>
        </p:nvSpPr>
        <p:spPr>
          <a:xfrm>
            <a:off x="6243725" y="1649451"/>
            <a:ext cx="5210723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F3D07-4573-4EDF-ACFD-670F16B19864}" type="datetimeFigureOut">
              <a:rPr lang="en-US" smtClean="0"/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9392D-8021-4E6A-9257-A9AEC17FF40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F3D07-4573-4EDF-ACFD-670F16B19864}" type="datetimeFigureOut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9392D-8021-4E6A-9257-A9AEC17FF40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F3D07-4573-4EDF-ACFD-670F16B1986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9392D-8021-4E6A-9257-A9AEC17FF40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18" y="207228"/>
            <a:ext cx="10999078" cy="1790700"/>
          </a:xfrm>
        </p:spPr>
        <p:txBody>
          <a:bodyPr anchor="t">
            <a:noAutofit/>
          </a:bodyPr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1021929" y="3264408"/>
            <a:ext cx="10144967" cy="2834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F3D07-4573-4EDF-ACFD-670F16B19864}" type="datetimeFigureOut">
              <a:rPr lang="en-US" smtClean="0"/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9392D-8021-4E6A-9257-A9AEC17FF40D}" type="slidenum">
              <a:rPr lang="en-US" smtClean="0"/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14821" y="1089247"/>
            <a:ext cx="6359184" cy="2171716"/>
          </a:xfrm>
        </p:spPr>
        <p:txBody>
          <a:bodyPr anchor="b">
            <a:noAutofit/>
          </a:bodyPr>
          <a:lstStyle>
            <a:lvl1pPr algn="ctr"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3321999" y="3499880"/>
            <a:ext cx="5542106" cy="177165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lang="en-US" sz="1600" dirty="0"/>
            </a:lvl1pPr>
            <a:lvl2pPr marL="228600" indent="0" algn="ctr">
              <a:buNone/>
              <a:defRPr lang="en-US" sz="1600" dirty="0"/>
            </a:lvl2pPr>
            <a:lvl3pPr marL="457200" indent="0" algn="ctr">
              <a:buNone/>
              <a:defRPr lang="en-US" sz="1600" dirty="0"/>
            </a:lvl3pPr>
            <a:lvl4pPr marL="685800" indent="0" algn="ctr">
              <a:buNone/>
              <a:defRPr lang="en-US" sz="1600" dirty="0"/>
            </a:lvl4pPr>
            <a:lvl5pPr marL="914400" indent="0" algn="ctr">
              <a:buNone/>
              <a:defRPr lang="en-US" sz="1600" dirty="0"/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F3D07-4573-4EDF-ACFD-670F16B19864}" type="datetimeFigureOut">
              <a:rPr lang="en-US" smtClean="0"/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9392D-8021-4E6A-9257-A9AEC17FF40D}" type="slidenum">
              <a:rPr lang="en-US" smtClean="0"/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2.xml"/><Relationship Id="rId8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0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6.xml"/><Relationship Id="rId28" Type="http://schemas.openxmlformats.org/officeDocument/2006/relationships/theme" Target="../theme/theme4.xml"/><Relationship Id="rId27" Type="http://schemas.openxmlformats.org/officeDocument/2006/relationships/slideLayout" Target="../slideLayouts/slideLayout50.xml"/><Relationship Id="rId26" Type="http://schemas.openxmlformats.org/officeDocument/2006/relationships/slideLayout" Target="../slideLayouts/slideLayout49.xml"/><Relationship Id="rId25" Type="http://schemas.openxmlformats.org/officeDocument/2006/relationships/slideLayout" Target="../slideLayouts/slideLayout48.xml"/><Relationship Id="rId24" Type="http://schemas.openxmlformats.org/officeDocument/2006/relationships/slideLayout" Target="../slideLayouts/slideLayout47.xml"/><Relationship Id="rId23" Type="http://schemas.openxmlformats.org/officeDocument/2006/relationships/slideLayout" Target="../slideLayouts/slideLayout46.xml"/><Relationship Id="rId22" Type="http://schemas.openxmlformats.org/officeDocument/2006/relationships/slideLayout" Target="../slideLayouts/slideLayout45.xml"/><Relationship Id="rId21" Type="http://schemas.openxmlformats.org/officeDocument/2006/relationships/slideLayout" Target="../slideLayouts/slideLayout44.xml"/><Relationship Id="rId20" Type="http://schemas.openxmlformats.org/officeDocument/2006/relationships/slideLayout" Target="../slideLayouts/slideLayout43.xml"/><Relationship Id="rId2" Type="http://schemas.openxmlformats.org/officeDocument/2006/relationships/slideLayout" Target="../slideLayouts/slideLayout25.xml"/><Relationship Id="rId19" Type="http://schemas.openxmlformats.org/officeDocument/2006/relationships/slideLayout" Target="../slideLayouts/slideLayout42.xml"/><Relationship Id="rId18" Type="http://schemas.openxmlformats.org/officeDocument/2006/relationships/slideLayout" Target="../slideLayouts/slideLayout41.xml"/><Relationship Id="rId17" Type="http://schemas.openxmlformats.org/officeDocument/2006/relationships/slideLayout" Target="../slideLayouts/slideLayout40.xml"/><Relationship Id="rId16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2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2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2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2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7982" y="365125"/>
            <a:ext cx="105128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7982" y="1825625"/>
            <a:ext cx="10512862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7982" y="6356352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9EDF861-6890-40AA-80DA-AFB509C3B33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7549" y="6356352"/>
            <a:ext cx="41137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8357" y="6356352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7E56941-E499-4E8F-9EA0-1BE6D6286265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5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9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93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33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hf sldNum="0" hdr="0" ftr="0" dt="0"/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11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2832" y="219456"/>
            <a:ext cx="10832818" cy="9692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32" y="1183206"/>
            <a:ext cx="10832818" cy="50886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658" y="6387128"/>
            <a:ext cx="2703073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474772" y="6387128"/>
            <a:ext cx="1031815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/>
                </a:solidFill>
              </a:defRPr>
            </a:lvl1pPr>
          </a:lstStyle>
          <a:p>
            <a:fld id="{46AF3D07-4573-4EDF-ACFD-670F16B19864}" type="datetimeFigureOut">
              <a:rPr lang="en-US" smtClean="0"/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506587" y="6387128"/>
            <a:ext cx="457081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/>
                </a:solidFill>
              </a:defRPr>
            </a:lvl1pPr>
          </a:lstStyle>
          <a:p>
            <a:fld id="{A679392D-8021-4E6A-9257-A9AEC17FF40D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694" r:id="rId20"/>
    <p:sldLayoutId id="2147483695" r:id="rId21"/>
    <p:sldLayoutId id="2147483696" r:id="rId22"/>
    <p:sldLayoutId id="2147483697" r:id="rId23"/>
    <p:sldLayoutId id="2147483698" r:id="rId24"/>
    <p:sldLayoutId id="2147483699" r:id="rId25"/>
    <p:sldLayoutId id="2147483700" r:id="rId26"/>
    <p:sldLayoutId id="2147483701" r:id="rId27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000" b="0" kern="1200" spc="-1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28575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indent="-28575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71550" indent="-28575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99515" indent="-28575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9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73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93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13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33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7.xml"/><Relationship Id="rId1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" y="893"/>
            <a:ext cx="12188825" cy="685621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1274552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800" b="1" i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SOMEBODY IN THIS ROOM</a:t>
            </a:r>
            <a:endParaRPr lang="en-US" sz="5800" b="1" i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742514" y="1234440"/>
            <a:ext cx="6703923" cy="36576"/>
          </a:xfrm>
          <a:prstGeom prst="rect">
            <a:avLst/>
          </a:prstGeom>
          <a:solidFill>
            <a:srgbClr val="C8A4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50" y="1920895"/>
            <a:ext cx="11274552" cy="3016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800" b="1" i="1">
                <a:solidFill>
                  <a:srgbClr val="C8A45A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This sermon is for you. </a:t>
            </a:r>
            <a:endParaRPr lang="en-US" sz="3800" b="1" i="1">
              <a:solidFill>
                <a:srgbClr val="C8A45A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  <a:p>
            <a:pPr algn="ctr"/>
            <a:endParaRPr lang="en-US" sz="3800" b="1" i="1">
              <a:solidFill>
                <a:srgbClr val="C8A45A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  <a:p>
            <a:pPr algn="ctr"/>
            <a:r>
              <a:rPr lang="en-US" sz="3800" b="1" i="1">
                <a:solidFill>
                  <a:srgbClr val="C8A45A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You are not here by accident.</a:t>
            </a:r>
            <a:endParaRPr lang="en-US" sz="3800" b="1" i="1">
              <a:solidFill>
                <a:srgbClr val="C8A45A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  <a:p>
            <a:pPr algn="ctr"/>
            <a:r>
              <a:rPr lang="en-US" sz="3800" b="1" i="1">
                <a:solidFill>
                  <a:srgbClr val="C8A45A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
God sent this word to your exact address today.</a:t>
            </a:r>
            <a:endParaRPr lang="en-US" sz="3800" b="1" i="1">
              <a:solidFill>
                <a:srgbClr val="C8A45A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127455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i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WHY WE FALL</a:t>
            </a:r>
            <a:endParaRPr lang="en-US" sz="6000" b="1" i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742514" y="1234440"/>
            <a:ext cx="6703923" cy="36576"/>
          </a:xfrm>
          <a:prstGeom prst="rect">
            <a:avLst/>
          </a:prstGeom>
          <a:solidFill>
            <a:srgbClr val="C8A4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1920240"/>
            <a:ext cx="11274552" cy="731520"/>
          </a:xfrm>
          <a:prstGeom prst="rect">
            <a:avLst/>
          </a:prstGeom>
          <a:noFill/>
        </p:spPr>
        <p:txBody>
          <a:bodyPr wrap="square">
            <a:normAutofit fontScale="92500"/>
          </a:bodyPr>
          <a:lstStyle/>
          <a:p>
            <a:pPr algn="l"/>
            <a:r>
              <a:rPr lang="en-US" sz="3200" b="1" i="0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— Sin pulls us past every line we swore we would not cross.</a:t>
            </a:r>
            <a:endParaRPr lang="en-US" sz="3200" b="1" i="0" dirty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3017520"/>
            <a:ext cx="11274552" cy="7315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lang="en-US" sz="3200" b="1" i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— Grief strips the strength right out of our bones.</a:t>
            </a:r>
            <a:endParaRPr lang="en-US" sz="3200" b="1" i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4114800"/>
            <a:ext cx="1127455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200" b="1" i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— Betrayal enters through doors we left unlocked.</a:t>
            </a:r>
            <a:endParaRPr lang="en-US" sz="3200" b="1" i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  <p:bldP spid="6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1274552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800" b="1" i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WHY WE FALL</a:t>
            </a:r>
            <a:endParaRPr lang="en-US" sz="5800" b="1" i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742514" y="1234440"/>
            <a:ext cx="6703923" cy="36576"/>
          </a:xfrm>
          <a:prstGeom prst="rect">
            <a:avLst/>
          </a:prstGeom>
          <a:solidFill>
            <a:srgbClr val="C8A4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1737360"/>
            <a:ext cx="1127455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200" b="1" i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— Exhaustion quits before the victory arrives.</a:t>
            </a:r>
            <a:endParaRPr lang="en-US" sz="3200" b="1" i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2743200"/>
            <a:ext cx="11274552" cy="7315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lang="en-US" sz="3200" b="1" i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— Pressure cracks what we believed was unbreakable.</a:t>
            </a:r>
            <a:endParaRPr lang="en-US" sz="3200" b="1" i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3749040"/>
            <a:ext cx="11274552" cy="7315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lang="en-US" sz="3200" b="1" i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— Spiritual drift is always silent until the fall is deafening.</a:t>
            </a:r>
            <a:endParaRPr lang="en-US" sz="3200" b="1" i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  <p:bldP spid="6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1274552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sz="5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nstantia" panose="02030602050306030303"/>
                <a:ea typeface="+mn-ea"/>
                <a:cs typeface="+mn-cs"/>
              </a:rPr>
              <a:t>WHY WE FALL</a:t>
            </a:r>
            <a:endParaRPr kumimoji="0" sz="5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nstantia" panose="02030602050306030303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742514" y="1234440"/>
            <a:ext cx="6703923" cy="36576"/>
          </a:xfrm>
          <a:prstGeom prst="rect">
            <a:avLst/>
          </a:prstGeom>
          <a:solidFill>
            <a:srgbClr val="C8A4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0030" y="2011680"/>
            <a:ext cx="11274552" cy="37093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C8A45A"/>
                </a:solidFill>
                <a:effectLst/>
                <a:uLnTx/>
                <a:uFillTx/>
                <a:latin typeface="Constantia" panose="02030602050306030303"/>
                <a:ea typeface="+mn-ea"/>
                <a:cs typeface="+mn-cs"/>
              </a:rPr>
              <a:t>Powerful Truth — </a:t>
            </a:r>
            <a:endParaRPr kumimoji="0" lang="en-US" sz="3200" b="1" i="1" u="none" strike="noStrike" kern="1200" cap="none" spc="0" normalizeH="0" baseline="0" noProof="0" dirty="0">
              <a:ln>
                <a:noFill/>
              </a:ln>
              <a:solidFill>
                <a:srgbClr val="C8A45A"/>
              </a:solidFill>
              <a:effectLst/>
              <a:uLnTx/>
              <a:uFillTx/>
              <a:latin typeface="Constantia" panose="02030602050306030303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C8A45A"/>
                </a:solidFill>
                <a:effectLst/>
                <a:uLnTx/>
                <a:uFillTx/>
                <a:latin typeface="Constantia" panose="02030602050306030303"/>
                <a:ea typeface="+mn-ea"/>
                <a:cs typeface="+mn-cs"/>
              </a:rPr>
              <a:t>You did not fall because God forgot you.</a:t>
            </a:r>
            <a:endParaRPr kumimoji="0" lang="en-US" sz="3200" b="1" i="1" u="none" strike="noStrike" kern="1200" cap="none" spc="0" normalizeH="0" baseline="0" noProof="0" dirty="0">
              <a:ln>
                <a:noFill/>
              </a:ln>
              <a:solidFill>
                <a:srgbClr val="C8A45A"/>
              </a:solidFill>
              <a:effectLst/>
              <a:uLnTx/>
              <a:uFillTx/>
              <a:latin typeface="Constantia" panose="02030602050306030303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C8A45A"/>
                </a:solidFill>
                <a:effectLst/>
                <a:uLnTx/>
                <a:uFillTx/>
                <a:latin typeface="Constantia" panose="02030602050306030303"/>
                <a:ea typeface="+mn-ea"/>
                <a:cs typeface="+mn-cs"/>
              </a:rPr>
              <a:t>You fell because you are human.</a:t>
            </a:r>
            <a:endParaRPr kumimoji="0" lang="en-US" sz="3200" b="1" i="1" u="none" strike="noStrike" kern="1200" cap="none" spc="0" normalizeH="0" baseline="0" noProof="0" dirty="0">
              <a:ln>
                <a:noFill/>
              </a:ln>
              <a:solidFill>
                <a:srgbClr val="C8A45A"/>
              </a:solidFill>
              <a:effectLst/>
              <a:uLnTx/>
              <a:uFillTx/>
              <a:latin typeface="Constantia" panose="02030602050306030303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C8A45A"/>
                </a:solidFill>
                <a:effectLst/>
                <a:uLnTx/>
                <a:uFillTx/>
                <a:latin typeface="Constantia" panose="02030602050306030303"/>
                <a:ea typeface="+mn-ea"/>
                <a:cs typeface="+mn-cs"/>
              </a:rPr>
              <a:t>God already planned your rise before </a:t>
            </a:r>
            <a:endParaRPr kumimoji="0" lang="en-US" sz="3200" b="1" i="1" u="none" strike="noStrike" kern="1200" cap="none" spc="0" normalizeH="0" baseline="0" noProof="0" dirty="0">
              <a:ln>
                <a:noFill/>
              </a:ln>
              <a:solidFill>
                <a:srgbClr val="C8A45A"/>
              </a:solidFill>
              <a:effectLst/>
              <a:uLnTx/>
              <a:uFillTx/>
              <a:latin typeface="Constantia" panose="02030602050306030303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C8A45A"/>
                </a:solidFill>
                <a:effectLst/>
                <a:uLnTx/>
                <a:uFillTx/>
                <a:latin typeface="Constantia" panose="02030602050306030303"/>
                <a:ea typeface="+mn-ea"/>
                <a:cs typeface="+mn-cs"/>
              </a:rPr>
              <a:t>the fall ever happened.</a:t>
            </a:r>
            <a:endParaRPr kumimoji="0" lang="en-US" sz="3200" b="1" i="1" u="none" strike="noStrike" kern="1200" cap="none" spc="0" normalizeH="0" baseline="0" noProof="0" dirty="0">
              <a:ln>
                <a:noFill/>
              </a:ln>
              <a:solidFill>
                <a:srgbClr val="C8A45A"/>
              </a:solidFill>
              <a:effectLst/>
              <a:uLnTx/>
              <a:uFillTx/>
              <a:latin typeface="Constantia" panose="02030602050306030303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65760"/>
            <a:ext cx="11274552" cy="70408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/>
            <a:r>
              <a:rPr lang="en-US" sz="3600" b="0" i="1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HE DID NOT SAY IF OR MAYBE</a:t>
            </a:r>
            <a:endParaRPr lang="en-US" sz="3600" b="0" i="1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455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600" b="1" i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When I fall...</a:t>
            </a:r>
            <a:endParaRPr lang="en-US" sz="5600" b="1" i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2057400"/>
            <a:ext cx="11274552" cy="1415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600" b="1" i="0">
                <a:solidFill>
                  <a:srgbClr val="C8A45A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I SHALL ARISE</a:t>
            </a:r>
            <a:endParaRPr lang="en-US" sz="8600" b="1" i="0">
              <a:solidFill>
                <a:srgbClr val="C8A45A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742514" y="3429000"/>
            <a:ext cx="6703923" cy="36576"/>
          </a:xfrm>
          <a:prstGeom prst="rect">
            <a:avLst/>
          </a:prstGeom>
          <a:solidFill>
            <a:srgbClr val="C8A4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3630168"/>
            <a:ext cx="11274552" cy="1453896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sz="3800" b="1" i="1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This is a Spirit-Breathed Declaration
backed by the Resurrection Power of God.</a:t>
            </a:r>
            <a:endParaRPr lang="en-US" sz="3800" b="1" i="1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136" y="5212080"/>
            <a:ext cx="11274552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400" b="1" i="0" dirty="0">
                <a:solidFill>
                  <a:srgbClr val="C8A45A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Say It Out Loud.  Heaven Is Listening.  </a:t>
            </a:r>
            <a:endParaRPr lang="en-US" sz="3400" b="1" i="0" dirty="0">
              <a:solidFill>
                <a:srgbClr val="C8A45A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  <a:p>
            <a:pPr algn="ctr"/>
            <a:r>
              <a:rPr lang="en-US" sz="3400" b="1" i="0" dirty="0">
                <a:solidFill>
                  <a:srgbClr val="C8A45A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Hell Is Trembling.</a:t>
            </a:r>
            <a:endParaRPr lang="en-US" sz="3400" b="1" i="0" dirty="0">
              <a:solidFill>
                <a:srgbClr val="C8A45A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6" grpId="0" build="p"/>
      <p:bldP spid="7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127455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i="0">
                <a:solidFill>
                  <a:srgbClr val="C8A45A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WHY WE STAY DOWN</a:t>
            </a:r>
            <a:endParaRPr lang="en-US" sz="6000" b="1" i="0">
              <a:solidFill>
                <a:srgbClr val="C8A45A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742514" y="1234440"/>
            <a:ext cx="6703923" cy="36576"/>
          </a:xfrm>
          <a:prstGeom prst="rect">
            <a:avLst/>
          </a:prstGeom>
          <a:solidFill>
            <a:srgbClr val="C8A4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1554480"/>
            <a:ext cx="11274552" cy="7315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lang="en-US" sz="3200" b="1" i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— Shame convinces us the floor is all we deserve.</a:t>
            </a:r>
            <a:endParaRPr lang="en-US" sz="3200" b="1" i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2377440"/>
            <a:ext cx="11274552" cy="7315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lang="en-US" sz="3200" b="1" i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— Fear whispers that everyone is watching.</a:t>
            </a:r>
            <a:endParaRPr lang="en-US" sz="3200" b="1" i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3200400"/>
            <a:ext cx="1127455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200" b="1" i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— The enemy repeats: This is where you belong now.</a:t>
            </a:r>
            <a:endParaRPr lang="en-US" sz="3200" b="1" i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0" y="4023360"/>
            <a:ext cx="11274552" cy="7315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lang="en-US" sz="3200" b="1" i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— We tried to rise before and hope got expensive.</a:t>
            </a:r>
            <a:endParaRPr lang="en-US" sz="3200" b="1" i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0" y="4846320"/>
            <a:ext cx="11274552" cy="7315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lang="en-US" sz="3200" b="1" i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— We feel too tired, too broken, too far from grace.</a:t>
            </a:r>
            <a:endParaRPr lang="en-US" sz="3200" b="1" i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7200" y="5669280"/>
            <a:ext cx="11274552" cy="731520"/>
          </a:xfrm>
          <a:prstGeom prst="rect">
            <a:avLst/>
          </a:prstGeom>
          <a:noFill/>
        </p:spPr>
        <p:txBody>
          <a:bodyPr wrap="square">
            <a:normAutofit fontScale="92500"/>
          </a:bodyPr>
          <a:lstStyle/>
          <a:p>
            <a:pPr algn="l"/>
            <a:r>
              <a:rPr lang="en-US" sz="3200" b="1" i="0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— WE FORGOT THAT GOD NEVER ONCE LEFT THE ROOM.</a:t>
            </a:r>
            <a:endParaRPr lang="en-US" sz="3200" b="1" i="0" dirty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  <p:bldP spid="6" grpId="0" build="p"/>
      <p:bldP spid="8" grpId="0" build="p"/>
      <p:bldP spid="10" grpId="0" build="p"/>
      <p:bldP spid="12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91440"/>
            <a:ext cx="1127455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600" b="1" i="0">
                <a:solidFill>
                  <a:srgbClr val="C8A45A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WHY WE STAY DOWN</a:t>
            </a:r>
            <a:endParaRPr lang="en-US" sz="5600" b="1" i="0">
              <a:solidFill>
                <a:srgbClr val="C8A45A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742514" y="1062990"/>
            <a:ext cx="6703923" cy="36576"/>
          </a:xfrm>
          <a:prstGeom prst="rect">
            <a:avLst/>
          </a:prstGeom>
          <a:solidFill>
            <a:srgbClr val="C8A4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2900" y="1444752"/>
            <a:ext cx="11274552" cy="2135124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en-US" sz="4200" b="1" i="1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The </a:t>
            </a:r>
            <a:r>
              <a:rPr lang="en-US" sz="4200" b="1" i="1" u="sng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floor feels familiar</a:t>
            </a:r>
            <a:r>
              <a:rPr lang="en-US" sz="4200" b="1" i="1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
But it was </a:t>
            </a:r>
            <a:r>
              <a:rPr lang="en-US" sz="4200" b="1" i="1" u="sng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never your home</a:t>
            </a:r>
            <a:endParaRPr lang="en-US" sz="4200" b="1" i="1" u="sng" dirty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2900" y="3936492"/>
            <a:ext cx="11274552" cy="24994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i="1" dirty="0">
                <a:solidFill>
                  <a:srgbClr val="C8A45A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CHALLENGE — </a:t>
            </a:r>
            <a:endParaRPr lang="en-US" sz="3600" b="1" i="1" dirty="0">
              <a:solidFill>
                <a:srgbClr val="C8A45A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  <a:p>
            <a:pPr algn="ctr">
              <a:lnSpc>
                <a:spcPct val="150000"/>
              </a:lnSpc>
            </a:pPr>
            <a:r>
              <a:rPr lang="en-US" sz="3600" b="1" i="1" dirty="0">
                <a:solidFill>
                  <a:srgbClr val="C8A45A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Which Lie Has Had The Most Power Over You?</a:t>
            </a:r>
            <a:endParaRPr lang="en-US" sz="3600" b="1" i="1" dirty="0">
              <a:solidFill>
                <a:srgbClr val="C8A45A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  <a:p>
            <a:pPr algn="ctr">
              <a:lnSpc>
                <a:spcPct val="150000"/>
              </a:lnSpc>
            </a:pPr>
            <a:r>
              <a:rPr lang="en-US" sz="3600" b="1" i="1" dirty="0">
                <a:solidFill>
                  <a:srgbClr val="C8A45A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 Call It Out By Name.</a:t>
            </a:r>
            <a:endParaRPr lang="en-US" sz="3600" b="1" i="1" dirty="0">
              <a:solidFill>
                <a:srgbClr val="C8A45A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961409" y="1280160"/>
            <a:ext cx="4266133" cy="36576"/>
          </a:xfrm>
          <a:prstGeom prst="rect">
            <a:avLst/>
          </a:prstGeom>
          <a:solidFill>
            <a:srgbClr val="C8A4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171450"/>
            <a:ext cx="11274552" cy="1709928"/>
          </a:xfrm>
          <a:prstGeom prst="rect">
            <a:avLst/>
          </a:prstGeom>
          <a:noFill/>
        </p:spPr>
        <p:txBody>
          <a:bodyPr wrap="square">
            <a:normAutofit fontScale="92500"/>
          </a:bodyPr>
          <a:lstStyle/>
          <a:p>
            <a:pPr algn="ctr"/>
            <a:r>
              <a:rPr lang="en-US" sz="6800" b="1" i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THE CONTEXT OF THE FALL</a:t>
            </a:r>
            <a:endParaRPr lang="en-US" sz="6800" b="1" i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1881378"/>
            <a:ext cx="11274552" cy="170992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sz="4000" b="0" i="1">
                <a:solidFill>
                  <a:srgbClr val="C8A45A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Micah was not on a mountaintop.
He was in the valley — just like you.</a:t>
            </a:r>
            <a:endParaRPr lang="en-US" sz="4000" b="0" i="1">
              <a:solidFill>
                <a:srgbClr val="C8A45A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4167377"/>
            <a:ext cx="11274552" cy="25391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3600" b="0" i="0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God Does Not Wait For Your Circumstances To Improve.
He speaks Through the Broken, </a:t>
            </a:r>
            <a:endParaRPr lang="en-US" sz="3600" b="0" i="0" dirty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  <a:p>
            <a:pPr algn="ctr">
              <a:spcAft>
                <a:spcPts val="600"/>
              </a:spcAft>
            </a:pPr>
            <a:r>
              <a:rPr lang="en-US" sz="3600" b="0" i="0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the Bent, and </a:t>
            </a:r>
            <a:endParaRPr lang="en-US" sz="3600" b="0" i="0" dirty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  <a:p>
            <a:pPr algn="ctr">
              <a:spcAft>
                <a:spcPts val="600"/>
              </a:spcAft>
            </a:pPr>
            <a:r>
              <a:rPr lang="en-US" sz="3600" b="0" i="0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the Barely Standing.</a:t>
            </a:r>
            <a:endParaRPr lang="en-US" sz="3600" b="0" i="0" dirty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1274552" cy="102412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/>
            <a:r>
              <a:rPr lang="en-US" sz="4600" b="1" i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NOT VICTORY — VULNERABILITY</a:t>
            </a:r>
            <a:endParaRPr lang="en-US" sz="4600" b="1" i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742514" y="1097280"/>
            <a:ext cx="6703923" cy="36576"/>
          </a:xfrm>
          <a:prstGeom prst="rect">
            <a:avLst/>
          </a:prstGeom>
          <a:solidFill>
            <a:srgbClr val="C8A4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1280160"/>
            <a:ext cx="5029200" cy="612648"/>
          </a:xfrm>
          <a:prstGeom prst="rect">
            <a:avLst/>
          </a:prstGeom>
          <a:noFill/>
        </p:spPr>
        <p:txBody>
          <a:bodyPr wrap="square">
            <a:normAutofit fontScale="92500"/>
          </a:bodyPr>
          <a:lstStyle/>
          <a:p>
            <a:pPr algn="ctr"/>
            <a:r>
              <a:rPr lang="en-US" sz="3600" b="1" i="0">
                <a:solidFill>
                  <a:srgbClr val="AAAAAA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THE ENEMY EXPECTED</a:t>
            </a:r>
            <a:endParaRPr lang="en-US" sz="3600" b="1" i="0">
              <a:solidFill>
                <a:srgbClr val="AAAAAA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68796" y="1280160"/>
            <a:ext cx="5029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i="0">
                <a:solidFill>
                  <a:srgbClr val="C8A45A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MICAH CHOSE</a:t>
            </a:r>
            <a:endParaRPr lang="en-US" sz="3600" b="1" i="0">
              <a:solidFill>
                <a:srgbClr val="C8A45A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1920240"/>
            <a:ext cx="5029200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800" b="0" i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Silence</a:t>
            </a:r>
            <a:endParaRPr lang="en-US" sz="3800" b="0" i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68796" y="1920240"/>
            <a:ext cx="5029200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800" b="1" i="0">
                <a:solidFill>
                  <a:srgbClr val="C8A45A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Prayer</a:t>
            </a:r>
            <a:endParaRPr lang="en-US" sz="3800" b="1" i="0">
              <a:solidFill>
                <a:srgbClr val="C8A45A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0" y="2542032"/>
            <a:ext cx="5029200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800" b="0" i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Surrender</a:t>
            </a:r>
            <a:endParaRPr lang="en-US" sz="3800" b="0" i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68796" y="2542032"/>
            <a:ext cx="5029200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800" b="1" i="0">
                <a:solidFill>
                  <a:srgbClr val="C8A45A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Declaration</a:t>
            </a:r>
            <a:endParaRPr lang="en-US" sz="3800" b="1" i="0">
              <a:solidFill>
                <a:srgbClr val="C8A45A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0" y="3163824"/>
            <a:ext cx="5029200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800" b="0" i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Defeat</a:t>
            </a:r>
            <a:endParaRPr lang="en-US" sz="3800" b="0" i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68796" y="3163824"/>
            <a:ext cx="5029200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800" b="1" i="0">
                <a:solidFill>
                  <a:srgbClr val="C8A45A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Holy Defiance</a:t>
            </a:r>
            <a:endParaRPr lang="en-US" sz="3800" b="1" i="0">
              <a:solidFill>
                <a:srgbClr val="C8A45A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003036" y="1280160"/>
            <a:ext cx="36576" cy="2414016"/>
          </a:xfrm>
          <a:prstGeom prst="rect">
            <a:avLst/>
          </a:prstGeom>
          <a:solidFill>
            <a:srgbClr val="C8A4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65760" y="4323278"/>
            <a:ext cx="11274552" cy="2306122"/>
          </a:xfrm>
          <a:prstGeom prst="rect">
            <a:avLst/>
          </a:prstGeom>
          <a:noFill/>
        </p:spPr>
        <p:txBody>
          <a:bodyPr wrap="square">
            <a:normAutofit fontScale="92500" lnSpcReduction="10000"/>
          </a:bodyPr>
          <a:lstStyle/>
          <a:p>
            <a:pPr algn="ctr">
              <a:lnSpc>
                <a:spcPct val="120000"/>
              </a:lnSpc>
            </a:pPr>
            <a:r>
              <a:rPr lang="en-US" sz="3400" b="1" i="1" dirty="0">
                <a:solidFill>
                  <a:srgbClr val="C8A45A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CHALLENGE — </a:t>
            </a:r>
            <a:endParaRPr lang="en-US" sz="3400" b="1" i="1" dirty="0">
              <a:solidFill>
                <a:srgbClr val="C8A45A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  <a:p>
            <a:pPr algn="ctr">
              <a:lnSpc>
                <a:spcPct val="120000"/>
              </a:lnSpc>
            </a:pPr>
            <a:r>
              <a:rPr lang="en-US" sz="3400" b="1" i="1" dirty="0">
                <a:solidFill>
                  <a:srgbClr val="C8A45A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What are you choosing right now:
Silence or Declaration?</a:t>
            </a:r>
            <a:endParaRPr lang="en-US" sz="3400" b="1" i="1" dirty="0">
              <a:solidFill>
                <a:srgbClr val="C8A45A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  <a:p>
            <a:pPr algn="ctr">
              <a:lnSpc>
                <a:spcPct val="120000"/>
              </a:lnSpc>
            </a:pPr>
            <a:r>
              <a:rPr lang="en-US" sz="3400" b="1" i="1" dirty="0">
                <a:solidFill>
                  <a:srgbClr val="C8A45A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Open your MOUTH before you open the Door to Despair.</a:t>
            </a:r>
            <a:endParaRPr lang="en-US" sz="3400" b="1" i="1" dirty="0">
              <a:solidFill>
                <a:srgbClr val="C8A45A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4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  <p:bldP spid="6" grpId="0" build="p"/>
      <p:bldP spid="7" grpId="0" build="p"/>
      <p:bldP spid="8" grpId="0" build="p"/>
      <p:bldP spid="9" grpId="0" build="p"/>
      <p:bldP spid="10" grpId="0" build="p"/>
      <p:bldP spid="11" grpId="0" build="p"/>
      <p:bldP spid="1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640080"/>
            <a:ext cx="1127455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i="1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The enemy saw the fall.</a:t>
            </a:r>
            <a:endParaRPr lang="en-US" sz="5400" b="1" i="1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920240"/>
            <a:ext cx="1127455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400" b="1" i="0">
                <a:solidFill>
                  <a:srgbClr val="C8A45A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God saw the future rise.</a:t>
            </a:r>
            <a:endParaRPr lang="en-US" sz="6400" b="1" i="0">
              <a:solidFill>
                <a:srgbClr val="C8A45A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742514" y="3246120"/>
            <a:ext cx="6703923" cy="36576"/>
          </a:xfrm>
          <a:prstGeom prst="rect">
            <a:avLst/>
          </a:prstGeom>
          <a:solidFill>
            <a:srgbClr val="C8A4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3428999"/>
            <a:ext cx="11274552" cy="1595973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sz="3400" b="1" i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Ephesians 2:10 — You are His workmanship,
created in Christ Jesus for good works.</a:t>
            </a:r>
            <a:endParaRPr lang="en-US" sz="3400" b="1" i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4330" y="5024973"/>
            <a:ext cx="11274552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400" b="1" i="0">
                <a:solidFill>
                  <a:srgbClr val="C8A45A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CHALLENGE — </a:t>
            </a:r>
            <a:endParaRPr lang="en-US" sz="3400" b="1" i="0">
              <a:solidFill>
                <a:srgbClr val="C8A45A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  <a:p>
            <a:pPr algn="ctr"/>
            <a:r>
              <a:rPr lang="en-US" sz="3400" b="1" i="0">
                <a:solidFill>
                  <a:srgbClr val="C8A45A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Stop replaying what the enemy said.
Start declaring what God says about your future.</a:t>
            </a:r>
            <a:endParaRPr lang="en-US" sz="3400" b="1" i="0">
              <a:solidFill>
                <a:srgbClr val="C8A45A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build="p"/>
      <p:bldP spid="5" grpId="0" build="p"/>
      <p:bldP spid="6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16395" y="1625691"/>
            <a:ext cx="5090509" cy="5332611"/>
          </a:xfrm>
          <a:solidFill>
            <a:schemeClr val="bg1"/>
          </a:solidFill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10000"/>
              </a:lnSpc>
              <a:buNone/>
              <a:defRPr/>
            </a:pP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Spiritual Warfare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0" indent="0" algn="ctr">
              <a:lnSpc>
                <a:spcPct val="110000"/>
              </a:lnSpc>
              <a:buNone/>
              <a:defRPr/>
            </a:pP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10% Satan’s Tactics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0" indent="0" algn="ctr">
              <a:lnSpc>
                <a:spcPct val="110000"/>
              </a:lnSpc>
              <a:buNone/>
              <a:defRPr/>
            </a:pP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90% How We Respond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0" indent="0" algn="ctr">
              <a:lnSpc>
                <a:spcPct val="110000"/>
              </a:lnSpc>
              <a:buNone/>
              <a:defRPr/>
            </a:pP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0" indent="0" algn="ctr">
              <a:lnSpc>
                <a:spcPct val="110000"/>
              </a:lnSpc>
              <a:buNone/>
              <a:defRPr/>
            </a:pP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Remember… 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0" indent="0" algn="ctr">
              <a:lnSpc>
                <a:spcPct val="110000"/>
              </a:lnSpc>
              <a:buNone/>
              <a:defRPr/>
            </a:pP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With God We Are Not 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0" indent="0" algn="ctr">
              <a:lnSpc>
                <a:spcPct val="110000"/>
              </a:lnSpc>
              <a:buNone/>
              <a:defRPr/>
            </a:pP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Helpless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0" indent="0" algn="ctr">
              <a:lnSpc>
                <a:spcPct val="110000"/>
              </a:lnSpc>
              <a:buNone/>
              <a:defRPr/>
            </a:pP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Hopeless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0" indent="0" algn="ctr">
              <a:lnSpc>
                <a:spcPct val="110000"/>
              </a:lnSpc>
              <a:buNone/>
              <a:defRPr/>
            </a:pP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We Are Powerful!!</a:t>
            </a:r>
            <a:endParaRPr 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961409" y="1074284"/>
            <a:ext cx="4266133" cy="36576"/>
          </a:xfrm>
          <a:prstGeom prst="rect">
            <a:avLst/>
          </a:prstGeom>
          <a:solidFill>
            <a:srgbClr val="C8A4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0"/>
            <a:ext cx="11274552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000" b="1" i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WHEN I FALL</a:t>
            </a:r>
            <a:endParaRPr lang="en-US" sz="7000" b="1" i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1645920"/>
            <a:ext cx="11274552" cy="2103119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sz="4000" b="0" i="1" dirty="0">
                <a:solidFill>
                  <a:srgbClr val="C8A45A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Hebrew — to collapse, to drop,
to lose all strength, to be cast down.</a:t>
            </a:r>
            <a:endParaRPr lang="en-US" sz="4000" b="0" i="1" dirty="0">
              <a:solidFill>
                <a:srgbClr val="C8A45A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" y="3887740"/>
            <a:ext cx="12188825" cy="25391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3600" b="0" i="0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God Never Promised A Life Without Falling.
The Spirit was not shocked. </a:t>
            </a:r>
            <a:endParaRPr lang="en-US" sz="3600" b="0" i="0" dirty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  <a:p>
            <a:pPr algn="ctr">
              <a:spcAft>
                <a:spcPts val="600"/>
              </a:spcAft>
            </a:pPr>
            <a:r>
              <a:rPr lang="en-US" sz="3600" b="0" i="0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He was </a:t>
            </a:r>
            <a:r>
              <a:rPr lang="en-US" sz="3600" b="1" i="0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Already At The Bottom </a:t>
            </a:r>
            <a:r>
              <a:rPr lang="en-US" sz="3600" b="0" i="0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— </a:t>
            </a:r>
            <a:endParaRPr lang="en-US" sz="3600" b="0" i="0" dirty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  <a:p>
            <a:pPr algn="ctr">
              <a:spcAft>
                <a:spcPts val="600"/>
              </a:spcAft>
            </a:pPr>
            <a:r>
              <a:rPr lang="en-US" sz="3600" b="1" i="0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WAITING TO LIFT YOU.</a:t>
            </a:r>
            <a:endParaRPr lang="en-US" sz="3600" b="1" i="0" dirty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1274552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200" b="1" i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THEY ALL FELL.  THEY ALL ROSE.</a:t>
            </a:r>
            <a:endParaRPr lang="en-US" sz="5200" b="1" i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742514" y="1143000"/>
            <a:ext cx="6703923" cy="36576"/>
          </a:xfrm>
          <a:prstGeom prst="rect">
            <a:avLst/>
          </a:prstGeom>
          <a:solidFill>
            <a:srgbClr val="C8A4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2286000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800" b="1" i="0">
                <a:solidFill>
                  <a:srgbClr val="C8A45A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DAVID</a:t>
            </a:r>
            <a:endParaRPr lang="en-US" sz="3800" b="1" i="0">
              <a:solidFill>
                <a:srgbClr val="C8A45A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24447" y="1371600"/>
            <a:ext cx="9107305" cy="886968"/>
          </a:xfrm>
          <a:prstGeom prst="rect">
            <a:avLst/>
          </a:prstGeom>
          <a:noFill/>
        </p:spPr>
        <p:txBody>
          <a:bodyPr wrap="square">
            <a:normAutofit fontScale="92500"/>
          </a:bodyPr>
          <a:lstStyle/>
          <a:p>
            <a:pPr algn="l"/>
            <a:r>
              <a:rPr lang="en-US" sz="3400" b="0" i="0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Fell into sin. Rose as the man after </a:t>
            </a:r>
            <a:r>
              <a:rPr lang="en-US" sz="3400" b="1" i="0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God's own heart </a:t>
            </a:r>
            <a:endParaRPr lang="en-US" sz="3400" b="1" i="0" dirty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2496312"/>
            <a:ext cx="2286000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800" b="1" i="0" dirty="0">
                <a:solidFill>
                  <a:srgbClr val="C8A45A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PETER</a:t>
            </a:r>
            <a:endParaRPr lang="en-US" sz="3800" b="1" i="0" dirty="0">
              <a:solidFill>
                <a:srgbClr val="C8A45A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24447" y="2496312"/>
            <a:ext cx="9107305" cy="886968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3100" b="0" i="0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Fell with a curse on his lips. Rose Preached The Sermon That Birthed The Church At Pentecost.</a:t>
            </a:r>
            <a:endParaRPr lang="en-US" sz="3100" b="0" i="0" dirty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0" y="3977640"/>
            <a:ext cx="2286000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800" b="1" i="0" dirty="0">
                <a:solidFill>
                  <a:srgbClr val="C8A45A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ELIJAH</a:t>
            </a:r>
            <a:endParaRPr lang="en-US" sz="3800" b="1" i="0" dirty="0">
              <a:solidFill>
                <a:srgbClr val="C8A45A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39639" y="4007559"/>
            <a:ext cx="9301939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400" b="0" i="0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Fell begging God to let him die. </a:t>
            </a:r>
            <a:r>
              <a:rPr lang="en-US" sz="3400" b="1" i="0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Rose to anoint kings/ train a generation of prophets.</a:t>
            </a:r>
            <a:endParaRPr lang="en-US" sz="3400" b="1" i="0" dirty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  <p:bldP spid="6" grpId="0" build="p"/>
      <p:bldP spid="7" grpId="0" build="p"/>
      <p:bldP spid="8" grpId="0" build="p"/>
      <p:bldP spid="9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1274552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200" b="1" i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THEY ALL FELL.  THEY ALL ROSE.</a:t>
            </a:r>
            <a:endParaRPr lang="en-US" sz="5200" b="1" i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742514" y="1143000"/>
            <a:ext cx="6703923" cy="36576"/>
          </a:xfrm>
          <a:prstGeom prst="rect">
            <a:avLst/>
          </a:prstGeom>
          <a:solidFill>
            <a:srgbClr val="C8A4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2286000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800" b="1" i="0">
                <a:solidFill>
                  <a:srgbClr val="C8A45A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SAMSON</a:t>
            </a:r>
            <a:endParaRPr lang="en-US" sz="3800" b="1" i="0">
              <a:solidFill>
                <a:srgbClr val="C8A45A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34640" y="1371600"/>
            <a:ext cx="8897112" cy="886968"/>
          </a:xfrm>
          <a:prstGeom prst="rect">
            <a:avLst/>
          </a:prstGeom>
          <a:noFill/>
        </p:spPr>
        <p:txBody>
          <a:bodyPr wrap="square">
            <a:normAutofit fontScale="77500" lnSpcReduction="20000"/>
          </a:bodyPr>
          <a:lstStyle/>
          <a:p>
            <a:pPr algn="l"/>
            <a:r>
              <a:rPr lang="en-US" sz="3400" b="0" i="0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Fell through lust and compromise. Rose in his </a:t>
            </a:r>
            <a:r>
              <a:rPr lang="en-US" sz="3400" b="1" i="0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Final Breath </a:t>
            </a:r>
            <a:r>
              <a:rPr lang="en-US" sz="3400" b="0" i="0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to destroy </a:t>
            </a:r>
            <a:r>
              <a:rPr lang="en-US" sz="3400" b="1" i="0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More Of The Enemy </a:t>
            </a:r>
            <a:r>
              <a:rPr lang="en-US" sz="3400" b="0" i="0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than in his </a:t>
            </a:r>
            <a:r>
              <a:rPr lang="en-US" sz="3400" b="1" i="0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Entire Lifetime</a:t>
            </a:r>
            <a:r>
              <a:rPr lang="en-US" sz="3400" b="0" i="0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.</a:t>
            </a:r>
            <a:endParaRPr lang="en-US" sz="3400" b="0" i="0" dirty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2286000"/>
            <a:ext cx="2286000" cy="1024128"/>
          </a:xfrm>
          <a:prstGeom prst="rect">
            <a:avLst/>
          </a:prstGeom>
          <a:noFill/>
        </p:spPr>
        <p:txBody>
          <a:bodyPr wrap="square">
            <a:normAutofit fontScale="77500" lnSpcReduction="20000"/>
          </a:bodyPr>
          <a:lstStyle/>
          <a:p>
            <a:pPr algn="l"/>
            <a:r>
              <a:rPr lang="en-US" sz="3800" b="1" i="0">
                <a:solidFill>
                  <a:srgbClr val="C8A45A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THE PRODIGAL</a:t>
            </a:r>
            <a:endParaRPr lang="en-US" sz="3800" b="1" i="0">
              <a:solidFill>
                <a:srgbClr val="C8A45A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34640" y="2286000"/>
            <a:ext cx="8897112" cy="1024128"/>
          </a:xfrm>
          <a:prstGeom prst="rect">
            <a:avLst/>
          </a:prstGeom>
          <a:noFill/>
        </p:spPr>
        <p:txBody>
          <a:bodyPr wrap="square">
            <a:normAutofit fontScale="92500" lnSpcReduction="10000"/>
          </a:bodyPr>
          <a:lstStyle/>
          <a:p>
            <a:pPr algn="l"/>
            <a:r>
              <a:rPr lang="en-US" sz="3400" b="0" i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Fell face-first in a pigpen. Rose to find his father already running down the road toward him.</a:t>
            </a:r>
            <a:endParaRPr lang="en-US" sz="3400" b="0" i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0" y="3337560"/>
            <a:ext cx="11274552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400" b="1" i="1" dirty="0">
                <a:solidFill>
                  <a:srgbClr val="C8A45A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They ALL had a Powerful Moment when,</a:t>
            </a:r>
            <a:endParaRPr lang="en-US" sz="3400" b="1" i="1" dirty="0">
              <a:solidFill>
                <a:srgbClr val="C8A45A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  <a:p>
            <a:pPr algn="ctr"/>
            <a:r>
              <a:rPr lang="en-US" sz="3400" b="1" i="1" dirty="0">
                <a:solidFill>
                  <a:srgbClr val="C8A45A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 the Spirit Overrode Failure and Ignited their Future.
CHALLENGE </a:t>
            </a:r>
            <a:endParaRPr lang="en-US" sz="3400" b="1" i="1" dirty="0">
              <a:solidFill>
                <a:srgbClr val="C8A45A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  <a:p>
            <a:pPr algn="ctr"/>
            <a:r>
              <a:rPr lang="en-US" sz="3400" b="1" i="1" dirty="0">
                <a:solidFill>
                  <a:srgbClr val="C8A45A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Your name belongs on this list. </a:t>
            </a:r>
            <a:endParaRPr lang="en-US" sz="3400" b="1" i="1" dirty="0">
              <a:solidFill>
                <a:srgbClr val="C8A45A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  <a:p>
            <a:pPr algn="ctr"/>
            <a:r>
              <a:rPr lang="en-US" sz="3400" b="1" i="1" dirty="0">
                <a:solidFill>
                  <a:srgbClr val="C8A45A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STOP DISQUALIFYING YOURSELF.</a:t>
            </a:r>
            <a:endParaRPr lang="en-US" sz="3400" b="1" i="1" dirty="0">
              <a:solidFill>
                <a:srgbClr val="C8A45A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  <p:bldP spid="6" grpId="0" build="p"/>
      <p:bldP spid="7" grpId="0" build="p"/>
      <p:bldP spid="8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1274552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200" b="1" i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FALLING DOES NOT</a:t>
            </a:r>
            <a:endParaRPr lang="en-US" sz="6200" b="1" i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742514" y="1234440"/>
            <a:ext cx="6703923" cy="36576"/>
          </a:xfrm>
          <a:prstGeom prst="rect">
            <a:avLst/>
          </a:prstGeom>
          <a:solidFill>
            <a:srgbClr val="C8A4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40480" y="1463040"/>
            <a:ext cx="7891272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5000" b="1" i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✕   Disqualify you.</a:t>
            </a:r>
            <a:endParaRPr lang="en-US" sz="5000" b="1" i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40480" y="2423160"/>
            <a:ext cx="7891272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5000" b="1" i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✕   Define you.</a:t>
            </a:r>
            <a:endParaRPr lang="en-US" sz="5000" b="1" i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97630" y="3383280"/>
            <a:ext cx="7811262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5000" b="1" i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✕   Destroy you.</a:t>
            </a:r>
            <a:endParaRPr lang="en-US" sz="5000" b="1" i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742514" y="4434840"/>
            <a:ext cx="6703923" cy="36576"/>
          </a:xfrm>
          <a:prstGeom prst="rect">
            <a:avLst/>
          </a:prstGeom>
          <a:solidFill>
            <a:srgbClr val="C8A4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0" y="4720590"/>
            <a:ext cx="1127455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600" b="1" i="0">
                <a:solidFill>
                  <a:srgbClr val="C8A45A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Falling is Human.  </a:t>
            </a:r>
            <a:endParaRPr lang="en-US" sz="5600" b="1" i="0">
              <a:solidFill>
                <a:srgbClr val="C8A45A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  <a:p>
            <a:pPr algn="ctr"/>
            <a:r>
              <a:rPr lang="en-US" sz="5600" b="1" i="0">
                <a:solidFill>
                  <a:srgbClr val="C8A45A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Rising is Holy.</a:t>
            </a:r>
            <a:endParaRPr lang="en-US" sz="5600" b="1" i="0">
              <a:solidFill>
                <a:srgbClr val="C8A45A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  <p:bldP spid="6" grpId="0" build="p"/>
      <p:bldP spid="8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127455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200" b="1" i="1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YOUR FALL DOES NOT DEFINE YOU</a:t>
            </a:r>
            <a:endParaRPr lang="en-US" sz="4200" b="1" i="1" dirty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742514" y="1223010"/>
            <a:ext cx="6703923" cy="36576"/>
          </a:xfrm>
          <a:prstGeom prst="rect">
            <a:avLst/>
          </a:prstGeom>
          <a:solidFill>
            <a:srgbClr val="C8A4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1574542"/>
            <a:ext cx="11274552" cy="2604266"/>
          </a:xfrm>
          <a:prstGeom prst="rect">
            <a:avLst/>
          </a:prstGeom>
          <a:noFill/>
        </p:spPr>
        <p:txBody>
          <a:bodyPr wrap="square">
            <a:normAutofit fontScale="92500"/>
          </a:bodyPr>
          <a:lstStyle/>
          <a:p>
            <a:pPr algn="ctr"/>
            <a:r>
              <a:rPr lang="en-US" sz="3600" b="1" i="0" dirty="0">
                <a:solidFill>
                  <a:srgbClr val="C8A45A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The church has WOUNDED MORE PEOPLE
by Condemning The Fallen than the World Ever Has.</a:t>
            </a:r>
            <a:endParaRPr lang="en-US" sz="3600" b="1" i="0" dirty="0">
              <a:solidFill>
                <a:srgbClr val="C8A45A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  <a:p>
            <a:pPr algn="ctr"/>
            <a:r>
              <a:rPr lang="en-US" sz="3600" b="1" i="0" dirty="0">
                <a:solidFill>
                  <a:srgbClr val="C8A45A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
</a:t>
            </a:r>
            <a:r>
              <a:rPr lang="en-US" sz="4400" b="1" i="0" dirty="0">
                <a:solidFill>
                  <a:srgbClr val="C8A45A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YOU ARE IN A SAFE PLACE.</a:t>
            </a:r>
            <a:endParaRPr lang="en-US" sz="3600" b="1" i="0" dirty="0">
              <a:solidFill>
                <a:srgbClr val="C8A45A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4263390"/>
            <a:ext cx="1127455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i="1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CHALLENGE </a:t>
            </a:r>
            <a:endParaRPr lang="en-US" sz="3600" b="1" i="1" dirty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  <a:p>
            <a:pPr algn="ctr"/>
            <a:r>
              <a:rPr lang="en-US" sz="3600" b="1" i="1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 Write the label shame gave you.
Cross It Out. </a:t>
            </a:r>
            <a:endParaRPr lang="en-US" sz="3600" b="1" i="1" dirty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  <a:p>
            <a:pPr algn="ctr"/>
            <a:r>
              <a:rPr lang="en-US" sz="3600" b="1" i="1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Write: Forgiven. Restored. Still called. Still chosen.</a:t>
            </a:r>
            <a:endParaRPr lang="en-US" sz="3600" b="1" i="1" dirty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961409" y="1440180"/>
            <a:ext cx="4266133" cy="36576"/>
          </a:xfrm>
          <a:prstGeom prst="rect">
            <a:avLst/>
          </a:prstGeom>
          <a:solidFill>
            <a:srgbClr val="C8A4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171450"/>
            <a:ext cx="11274552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000" b="1" i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I SHALL ARISE</a:t>
            </a:r>
            <a:endParaRPr lang="en-US" sz="7000" b="1" i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1634490"/>
            <a:ext cx="11274552" cy="1754326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sz="4000" b="0" i="1" dirty="0">
                <a:solidFill>
                  <a:srgbClr val="C8A45A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Hebrew: to stand, to be lifted,
to rise with strength and power.</a:t>
            </a:r>
            <a:endParaRPr lang="en-US" sz="4000" b="0" i="1" dirty="0">
              <a:solidFill>
                <a:srgbClr val="C8A45A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5730" y="3749039"/>
            <a:ext cx="1195578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i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Romans 8:11 — </a:t>
            </a:r>
            <a:endParaRPr lang="en-US" sz="3600" b="1" i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  <a:p>
            <a:pPr algn="ctr"/>
            <a:r>
              <a:rPr lang="en-US" sz="3600" i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The Spirit that raised Jesus from the dead lives inside you.
Your rise is not just possible. It is supernatural</a:t>
            </a:r>
            <a:r>
              <a:rPr lang="en-US" sz="3600" b="1" i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.</a:t>
            </a:r>
            <a:endParaRPr lang="en-US" sz="3600" b="1" i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127455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600" b="1" i="1">
                <a:solidFill>
                  <a:srgbClr val="C8A45A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Grace Is the Lifting Power</a:t>
            </a:r>
            <a:endParaRPr lang="en-US" sz="5600" b="1" i="1">
              <a:solidFill>
                <a:srgbClr val="C8A45A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0020" y="1228427"/>
            <a:ext cx="112745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i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Not Self-Powered.       God-Powered.</a:t>
            </a:r>
            <a:endParaRPr lang="en-US" sz="4000" b="1" i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2098238"/>
            <a:ext cx="11274552" cy="1309807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lang="en-US" sz="3200" b="1" i="0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▶  </a:t>
            </a:r>
            <a:r>
              <a:rPr lang="en-US" sz="3600" b="1" i="0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Grace </a:t>
            </a:r>
            <a:r>
              <a:rPr lang="en-US" sz="3600" b="1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F</a:t>
            </a:r>
            <a:r>
              <a:rPr lang="en-US" sz="3600" b="1" i="0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orgives you — </a:t>
            </a:r>
            <a:endParaRPr lang="en-US" sz="3600" b="1" i="0" dirty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  <a:p>
            <a:pPr algn="l"/>
            <a:r>
              <a:rPr lang="en-US" sz="3600" b="1" i="0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                       …it wipes the record clean.</a:t>
            </a:r>
            <a:endParaRPr lang="en-US" sz="3600" b="1" i="0" dirty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3473958"/>
            <a:ext cx="11274552" cy="123444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lang="en-US" sz="3200" b="1" i="0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▶  </a:t>
            </a:r>
            <a:r>
              <a:rPr lang="en-US" sz="3600" b="1" i="0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Grace Repositions you — </a:t>
            </a:r>
            <a:endParaRPr lang="en-US" sz="3600" b="1" i="0" dirty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  <a:p>
            <a:pPr algn="l"/>
            <a:r>
              <a:rPr lang="en-US" sz="3600" b="1" i="0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                       …back inside God's story.</a:t>
            </a:r>
            <a:endParaRPr lang="en-US" sz="3200" b="1" i="0" dirty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4920615"/>
            <a:ext cx="1127455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200" b="1" i="0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▶  </a:t>
            </a:r>
            <a:r>
              <a:rPr lang="en-US" sz="3600" b="1" i="0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Grace Resurrects you — </a:t>
            </a:r>
            <a:endParaRPr lang="en-US" sz="3600" b="1" i="0" dirty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  <a:p>
            <a:pPr algn="l"/>
            <a:r>
              <a:rPr lang="en-US" sz="3600" b="1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                       …</a:t>
            </a:r>
            <a:r>
              <a:rPr lang="en-US" sz="3600" b="1" i="0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it raises what shame buried.</a:t>
            </a:r>
            <a:endParaRPr lang="en-US" sz="3600" b="1" i="0" dirty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 build="p"/>
      <p:bldP spid="6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731520"/>
            <a:ext cx="1127455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200" b="0" i="1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It does not lift you back to where you were.
It lifts you to where God always intended.</a:t>
            </a:r>
            <a:endParaRPr lang="en-US" sz="4200" b="0" i="1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742514" y="2743200"/>
            <a:ext cx="6703923" cy="36576"/>
          </a:xfrm>
          <a:prstGeom prst="rect">
            <a:avLst/>
          </a:prstGeom>
          <a:solidFill>
            <a:srgbClr val="C8A4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2024" y="2926080"/>
            <a:ext cx="11823192" cy="25146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>
              <a:lnSpc>
                <a:spcPct val="170000"/>
              </a:lnSpc>
            </a:pPr>
            <a:r>
              <a:rPr lang="en-US" sz="3500" b="1" i="0" dirty="0">
                <a:solidFill>
                  <a:srgbClr val="FF0000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Power Truth </a:t>
            </a:r>
            <a:r>
              <a:rPr lang="en-US" sz="3400" b="1" i="0" dirty="0">
                <a:solidFill>
                  <a:srgbClr val="FF0000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— </a:t>
            </a:r>
            <a:endParaRPr lang="en-US" sz="3400" b="1" i="0" dirty="0">
              <a:solidFill>
                <a:srgbClr val="FF0000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  <a:p>
            <a:pPr algn="ctr"/>
            <a:r>
              <a:rPr lang="en-US" sz="3200" b="1" i="0" dirty="0">
                <a:solidFill>
                  <a:srgbClr val="FF0000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When The Holy Ghost Lifts You,
He Releases The Version Of You …</a:t>
            </a:r>
            <a:endParaRPr lang="en-US" sz="3200" b="1" i="0" dirty="0">
              <a:solidFill>
                <a:srgbClr val="FF0000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  <a:p>
            <a:pPr algn="ctr"/>
            <a:r>
              <a:rPr lang="en-US" sz="3200" b="1" dirty="0">
                <a:solidFill>
                  <a:srgbClr val="FF0000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…</a:t>
            </a:r>
            <a:r>
              <a:rPr lang="en-US" sz="3200" b="1" i="0" dirty="0">
                <a:solidFill>
                  <a:srgbClr val="FF0000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 Enemy Has Always Feared.</a:t>
            </a:r>
            <a:endParaRPr lang="en-US" sz="3200" b="1" i="0" dirty="0">
              <a:solidFill>
                <a:srgbClr val="FF0000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4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936760" y="1371600"/>
            <a:ext cx="6703923" cy="36576"/>
          </a:xfrm>
          <a:prstGeom prst="rect">
            <a:avLst/>
          </a:prstGeom>
          <a:solidFill>
            <a:srgbClr val="C8A4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1623060"/>
            <a:ext cx="11274552" cy="44230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en-US" sz="40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uLnTx/>
                <a:uFillTx/>
                <a:latin typeface="Constantia" panose="02030602050306030303"/>
                <a:ea typeface="+mn-ea"/>
                <a:cs typeface="+mn-cs"/>
              </a:rPr>
              <a:t>Stop dragging yourself back to a floor </a:t>
            </a:r>
            <a:endParaRPr kumimoji="0" lang="en-US" sz="4000" b="0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uLnTx/>
              <a:uFillTx/>
              <a:latin typeface="Constantia" panose="02030602050306030303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4000" i="1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G</a:t>
            </a:r>
            <a:r>
              <a:rPr kumimoji="0" lang="en-US" sz="40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uLnTx/>
                <a:uFillTx/>
                <a:latin typeface="Constantia" panose="02030602050306030303"/>
                <a:ea typeface="+mn-ea"/>
                <a:cs typeface="+mn-cs"/>
              </a:rPr>
              <a:t>race Already Lifted You From.</a:t>
            </a:r>
            <a:endParaRPr kumimoji="0" lang="en-US" sz="4000" b="0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uLnTx/>
              <a:uFillTx/>
              <a:latin typeface="Constantia" panose="02030602050306030303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000" b="0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uLnTx/>
              <a:uFillTx/>
              <a:latin typeface="Constantia" panose="02030602050306030303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uLnTx/>
                <a:uFillTx/>
                <a:latin typeface="Constantia" panose="02030602050306030303"/>
                <a:ea typeface="+mn-ea"/>
                <a:cs typeface="+mn-cs"/>
              </a:rPr>
              <a:t>Step 1 — Confess it.   </a:t>
            </a:r>
            <a:endParaRPr kumimoji="0" lang="en-US" sz="3600" b="1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uLnTx/>
              <a:uFillTx/>
              <a:latin typeface="Constantia" panose="02030602050306030303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uLnTx/>
                <a:uFillTx/>
                <a:latin typeface="Constantia" panose="02030602050306030303"/>
                <a:ea typeface="+mn-ea"/>
                <a:cs typeface="+mn-cs"/>
              </a:rPr>
              <a:t>Step 2 — Receive it.   </a:t>
            </a:r>
            <a:endParaRPr kumimoji="0" lang="en-US" sz="3600" b="1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uLnTx/>
              <a:uFillTx/>
              <a:latin typeface="Constantia" panose="02030602050306030303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uLnTx/>
                <a:uFillTx/>
                <a:latin typeface="Constantia" panose="02030602050306030303"/>
                <a:ea typeface="+mn-ea"/>
                <a:cs typeface="+mn-cs"/>
              </a:rPr>
              <a:t>Step 3 —Get</a:t>
            </a:r>
            <a:r>
              <a:rPr kumimoji="0" lang="en-US" sz="3600" b="1" i="1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uLnTx/>
                <a:uFillTx/>
                <a:latin typeface="Constantia" panose="02030602050306030303"/>
                <a:ea typeface="+mn-ea"/>
                <a:cs typeface="+mn-cs"/>
              </a:rPr>
              <a:t> Up!    </a:t>
            </a:r>
            <a:r>
              <a:rPr lang="en-US" sz="3600" b="1" i="1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Now!</a:t>
            </a:r>
            <a:endParaRPr kumimoji="0" lang="en-US" sz="3600" b="1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uLnTx/>
              <a:uFillTx/>
              <a:latin typeface="Constantia" panose="02030602050306030303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64513" y="537210"/>
            <a:ext cx="32704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en-US" sz="4000" b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uLnTx/>
                <a:uFillTx/>
                <a:latin typeface="Constantia" panose="02030602050306030303"/>
                <a:ea typeface="+mn-ea"/>
                <a:cs typeface="+mn-cs"/>
              </a:rPr>
              <a:t>CHALLENGE</a:t>
            </a:r>
            <a:endParaRPr 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45720"/>
            <a:ext cx="1127455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200" b="0" i="1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Come as you are. Come right now.</a:t>
            </a:r>
            <a:endParaRPr lang="en-US" sz="4200" b="0" i="1" dirty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9184" y="971646"/>
            <a:ext cx="112745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i="0" dirty="0">
                <a:solidFill>
                  <a:srgbClr val="C8A45A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If you are tired of the floor — come.</a:t>
            </a:r>
            <a:endParaRPr lang="en-US" sz="3600" b="1" i="0" dirty="0">
              <a:solidFill>
                <a:srgbClr val="C8A45A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1799979"/>
            <a:ext cx="11274552" cy="84124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/>
            <a:r>
              <a:rPr lang="en-US" sz="3600" b="1" i="0" dirty="0">
                <a:solidFill>
                  <a:srgbClr val="C8A45A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If shame does all the talking — come.</a:t>
            </a:r>
            <a:endParaRPr lang="en-US" sz="3600" b="1" i="0" dirty="0">
              <a:solidFill>
                <a:srgbClr val="C8A45A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2654247"/>
            <a:ext cx="11932920" cy="1417606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3600" b="1" i="0" dirty="0">
                <a:solidFill>
                  <a:srgbClr val="C8A45A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If you fell in silence — come.</a:t>
            </a:r>
            <a:endParaRPr lang="en-US" sz="3600" b="1" i="0" dirty="0">
              <a:solidFill>
                <a:srgbClr val="C8A45A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  <a:p>
            <a:pPr algn="ctr"/>
            <a:r>
              <a:rPr lang="en-US" sz="3600" b="1" i="0" dirty="0">
                <a:solidFill>
                  <a:srgbClr val="C8A45A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If you need to re/ </a:t>
            </a:r>
            <a:r>
              <a:rPr lang="en-US" sz="3600" b="1" i="0" u="sng" dirty="0">
                <a:solidFill>
                  <a:srgbClr val="C8A45A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dedicate</a:t>
            </a:r>
            <a:r>
              <a:rPr lang="en-US" sz="3600" b="1" i="0" dirty="0">
                <a:solidFill>
                  <a:srgbClr val="C8A45A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 your life to Christ — come</a:t>
            </a:r>
            <a:endParaRPr lang="en-US" sz="3200" b="1" i="0" dirty="0">
              <a:solidFill>
                <a:srgbClr val="C8A45A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14273" y="4297680"/>
            <a:ext cx="11274552" cy="106984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/>
            <a:r>
              <a:rPr lang="en-US" sz="3600" b="1" i="0" dirty="0">
                <a:solidFill>
                  <a:srgbClr val="C8A45A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Nobody is judging. Heaven is waiting.</a:t>
            </a:r>
            <a:endParaRPr lang="en-US" sz="3600" b="1" i="0" dirty="0">
              <a:solidFill>
                <a:srgbClr val="C8A45A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742514" y="5166360"/>
            <a:ext cx="6703923" cy="36576"/>
          </a:xfrm>
          <a:prstGeom prst="rect">
            <a:avLst/>
          </a:prstGeom>
          <a:solidFill>
            <a:srgbClr val="C8A4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0" y="5303520"/>
            <a:ext cx="1127455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i="1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You do not have to clean yourself up to come.</a:t>
            </a:r>
            <a:endParaRPr lang="en-US" sz="4000" b="1" i="1" dirty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  <a:p>
            <a:pPr algn="ctr"/>
            <a:r>
              <a:rPr lang="en-US" sz="4000" b="1" i="1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Come — and let GRACE DO THE LIFTING.</a:t>
            </a:r>
            <a:endParaRPr lang="en-US" sz="4000" b="1" i="1" dirty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  <p:bldP spid="6" grpId="0" build="p"/>
      <p:bldP spid="7" grpId="0" build="p"/>
      <p:bldP spid="8" grpId="0" build="p"/>
      <p:bldP spid="10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Content Placeholder 2"/>
          <p:cNvSpPr>
            <a:spLocks noGrp="1" noChangeArrowheads="1"/>
          </p:cNvSpPr>
          <p:nvPr>
            <p:ph idx="1"/>
          </p:nvPr>
        </p:nvSpPr>
        <p:spPr>
          <a:xfrm>
            <a:off x="2513947" y="457976"/>
            <a:ext cx="8210401" cy="5259842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Repeat</a:t>
            </a:r>
            <a:endParaRPr lang="en-US" alt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0" indent="0" algn="ctr">
              <a:buNone/>
              <a:defRPr/>
            </a:pPr>
            <a: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These are the 2 Most Important Hours of My Week – Help Me to Cherish Them </a:t>
            </a:r>
            <a:endParaRPr lang="en-US" alt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0" indent="0" algn="ctr">
              <a:buNone/>
              <a:defRPr/>
            </a:pPr>
            <a:endParaRPr lang="en-US" alt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0" indent="0" algn="ctr">
              <a:spcBef>
                <a:spcPts val="195"/>
              </a:spcBef>
              <a:buNone/>
              <a:defRPr/>
            </a:pPr>
            <a: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I Am Here Today to Worship</a:t>
            </a:r>
            <a:endParaRPr lang="en-US" alt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0" indent="0" algn="ctr">
              <a:spcBef>
                <a:spcPts val="195"/>
              </a:spcBef>
              <a:buNone/>
              <a:defRPr/>
            </a:pPr>
            <a: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Not to Be Entertained</a:t>
            </a:r>
            <a:endParaRPr lang="en-US" alt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0" indent="0" algn="ctr">
              <a:spcBef>
                <a:spcPts val="195"/>
              </a:spcBef>
              <a:buNone/>
              <a:defRPr/>
            </a:pPr>
            <a: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I Am Singing to An Audience of One</a:t>
            </a:r>
            <a:endParaRPr lang="en-US" alt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0" indent="0" algn="ctr">
              <a:spcBef>
                <a:spcPts val="195"/>
              </a:spcBef>
              <a:buNone/>
              <a:defRPr/>
            </a:pPr>
            <a: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Accept My Worship Oh Lord!</a:t>
            </a:r>
            <a:endParaRPr lang="en-US" alt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eaLnBrk="1">
              <a:defRPr/>
            </a:pPr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307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animBg="1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82880"/>
            <a:ext cx="1127455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dirty="0">
                <a:solidFill>
                  <a:srgbClr val="C8A45A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ALTAR DECLARATION</a:t>
            </a:r>
            <a:endParaRPr lang="en-US" sz="3200" b="1" i="0" dirty="0">
              <a:solidFill>
                <a:srgbClr val="C8A45A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742514" y="731520"/>
            <a:ext cx="6703923" cy="36576"/>
          </a:xfrm>
          <a:prstGeom prst="rect">
            <a:avLst/>
          </a:prstGeom>
          <a:solidFill>
            <a:srgbClr val="C8A4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868680"/>
            <a:ext cx="1127455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200" b="0" i="1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Say it out loud right where you stand:</a:t>
            </a:r>
            <a:endParaRPr lang="en-US" sz="4200" b="0" i="1" dirty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1600200"/>
            <a:ext cx="112745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i="0" dirty="0">
                <a:solidFill>
                  <a:srgbClr val="C8A45A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My fall is real — but it is not final.</a:t>
            </a:r>
            <a:endParaRPr lang="en-US" sz="4000" b="1" i="0" dirty="0">
              <a:solidFill>
                <a:srgbClr val="C8A45A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2468880"/>
            <a:ext cx="11274552" cy="84124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/>
            <a:r>
              <a:rPr lang="en-US" sz="4000" b="1" i="0" dirty="0">
                <a:solidFill>
                  <a:srgbClr val="C8A45A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I am not staying down on this floor.</a:t>
            </a:r>
            <a:endParaRPr lang="en-US" sz="4000" b="1" i="0" dirty="0">
              <a:solidFill>
                <a:srgbClr val="C8A45A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" y="3337560"/>
            <a:ext cx="112745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i="0" dirty="0">
                <a:solidFill>
                  <a:srgbClr val="C8A45A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Grace has already reached me here.</a:t>
            </a:r>
            <a:endParaRPr lang="en-US" sz="4000" b="1" i="0" dirty="0">
              <a:solidFill>
                <a:srgbClr val="C8A45A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0" y="4206240"/>
            <a:ext cx="11274552" cy="106984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/>
            <a:r>
              <a:rPr lang="en-US" sz="4000" b="1" i="0" dirty="0">
                <a:solidFill>
                  <a:srgbClr val="C8A45A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In Jesus' name — I receive the lifting.</a:t>
            </a:r>
            <a:endParaRPr lang="en-US" sz="4000" b="1" i="0" dirty="0">
              <a:solidFill>
                <a:srgbClr val="C8A45A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742514" y="5166360"/>
            <a:ext cx="6703923" cy="36576"/>
          </a:xfrm>
          <a:prstGeom prst="rect">
            <a:avLst/>
          </a:prstGeom>
          <a:solidFill>
            <a:srgbClr val="C8A4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0" y="5303520"/>
            <a:ext cx="1127455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i="1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Say it once for the fall.</a:t>
            </a:r>
            <a:endParaRPr lang="en-US" sz="4000" b="1" i="1" dirty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  <a:p>
            <a:pPr algn="ctr"/>
            <a:r>
              <a:rPr lang="en-US" sz="4000" b="1" i="1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Say it again for the rise.</a:t>
            </a:r>
            <a:endParaRPr lang="en-US" sz="4000" b="1" i="1" dirty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4" grpId="0" build="p"/>
      <p:bldP spid="5" grpId="0" build="p"/>
      <p:bldP spid="6" grpId="0" build="p"/>
      <p:bldP spid="7" grpId="0" build="p"/>
      <p:bldP spid="8" grpId="0" build="p"/>
      <p:bldP spid="10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961409" y="246888"/>
            <a:ext cx="4266133" cy="36576"/>
          </a:xfrm>
          <a:prstGeom prst="rect">
            <a:avLst/>
          </a:prstGeom>
          <a:solidFill>
            <a:srgbClr val="C8A4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420624"/>
            <a:ext cx="11274552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200" b="1" i="0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GRACE ALREADY</a:t>
            </a:r>
            <a:endParaRPr lang="en-US" sz="6200" b="1" i="0" dirty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1289304"/>
            <a:ext cx="11274552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200" b="0" i="1" dirty="0">
                <a:solidFill>
                  <a:srgbClr val="C8A45A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REACHED THE FLOOR.</a:t>
            </a:r>
            <a:endParaRPr lang="en-US" sz="5200" b="0" i="1" dirty="0">
              <a:solidFill>
                <a:srgbClr val="C8A45A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2227575"/>
            <a:ext cx="11274552" cy="41614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I</a:t>
            </a:r>
            <a:r>
              <a:rPr lang="en-US" sz="3600" b="0" i="0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 did not fall out of God’s Hand. </a:t>
            </a:r>
            <a:endParaRPr lang="en-US" sz="3600" b="0" i="0" dirty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  <a:p>
            <a:pPr algn="ctr">
              <a:lnSpc>
                <a:spcPct val="150000"/>
              </a:lnSpc>
            </a:pPr>
            <a:r>
              <a:rPr lang="en-US" sz="3600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I</a:t>
            </a:r>
            <a:r>
              <a:rPr lang="en-US" sz="3600" b="0" i="0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 fell into His Mercy.</a:t>
            </a:r>
            <a:endParaRPr lang="en-US" sz="3600" b="0" i="0" dirty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  <a:p>
            <a:pPr algn="ctr">
              <a:lnSpc>
                <a:spcPct val="150000"/>
              </a:lnSpc>
            </a:pPr>
            <a:r>
              <a:rPr lang="en-US" sz="3600" b="0" i="0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Shame said stay down. Grace said Stand </a:t>
            </a:r>
            <a:r>
              <a:rPr lang="en-US" sz="3600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U</a:t>
            </a:r>
            <a:r>
              <a:rPr lang="en-US" sz="3600" b="0" i="0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p.</a:t>
            </a:r>
            <a:endParaRPr lang="en-US" sz="3600" b="0" i="0" dirty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  <a:p>
            <a:pPr algn="ctr">
              <a:lnSpc>
                <a:spcPct val="150000"/>
              </a:lnSpc>
            </a:pPr>
            <a:r>
              <a:rPr lang="en-US" sz="360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My</a:t>
            </a:r>
            <a:r>
              <a:rPr lang="en-US" sz="3600" b="0" i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 </a:t>
            </a:r>
            <a:r>
              <a:rPr lang="en-US" sz="3600" b="0" i="0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record is clean </a:t>
            </a:r>
            <a:r>
              <a:rPr lang="en-US" sz="3600" b="0" i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and </a:t>
            </a:r>
            <a:r>
              <a:rPr lang="en-US" sz="360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My</a:t>
            </a:r>
            <a:r>
              <a:rPr lang="en-US" sz="3600" b="0" i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 </a:t>
            </a:r>
            <a:r>
              <a:rPr lang="en-US" sz="3600" b="0" i="0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story is not finished.</a:t>
            </a:r>
            <a:endParaRPr lang="en-US" sz="3600" b="0" i="0" dirty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  <a:p>
            <a:pPr algn="ctr">
              <a:lnSpc>
                <a:spcPct val="150000"/>
              </a:lnSpc>
            </a:pPr>
            <a:r>
              <a:rPr lang="en-US" sz="3600" b="0" i="0" dirty="0">
                <a:solidFill>
                  <a:srgbClr val="FF0000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Hold on to that — because Part Two is where you rise.</a:t>
            </a:r>
            <a:endParaRPr lang="en-US" sz="3600" b="0" i="0" dirty="0">
              <a:solidFill>
                <a:srgbClr val="FF0000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  <p:bldP spid="6" grpId="0" uiExpand="1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5425"/>
            <a:ext cx="11274425" cy="422338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/>
            <a:r>
              <a:rPr lang="en-US" sz="13800" b="1" i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GETTING BACK UP</a:t>
            </a:r>
            <a:endParaRPr lang="en-US" sz="13800" b="1" i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742514" y="2103120"/>
            <a:ext cx="6703923" cy="36576"/>
          </a:xfrm>
          <a:prstGeom prst="rect">
            <a:avLst/>
          </a:prstGeom>
          <a:solidFill>
            <a:srgbClr val="C8A4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4708525"/>
            <a:ext cx="11274425" cy="159258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/>
            <a:r>
              <a:rPr lang="en-US" sz="8800" b="0" i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Micah 7:8</a:t>
            </a:r>
            <a:endParaRPr lang="en-US" sz="8800" b="0" i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Content Placeholder 2"/>
          <p:cNvSpPr>
            <a:spLocks noGrp="1" noChangeArrowheads="1"/>
          </p:cNvSpPr>
          <p:nvPr>
            <p:ph idx="1"/>
          </p:nvPr>
        </p:nvSpPr>
        <p:spPr>
          <a:xfrm>
            <a:off x="746159" y="463659"/>
            <a:ext cx="6412228" cy="5256431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marL="0" indent="0" algn="ctr">
              <a:buNone/>
              <a:defRPr/>
            </a:pPr>
            <a: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Repeat</a:t>
            </a:r>
            <a:endParaRPr lang="en-US" alt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0" indent="0" algn="ctr">
              <a:buNone/>
              <a:defRPr/>
            </a:pPr>
            <a: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I Lift My Offering to You</a:t>
            </a:r>
            <a:endParaRPr lang="en-US" alt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0" indent="0" algn="ctr">
              <a:buNone/>
              <a:defRPr/>
            </a:pPr>
            <a: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Let It Please You Oh Lord</a:t>
            </a:r>
            <a:endParaRPr lang="en-US" alt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0" indent="0" algn="ctr">
              <a:buNone/>
              <a:defRPr/>
            </a:pPr>
            <a: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This is My Seed</a:t>
            </a:r>
            <a:endParaRPr lang="en-US" alt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0" indent="0" algn="ctr">
              <a:buNone/>
              <a:defRPr/>
            </a:pPr>
            <a: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Although It Leaves My Hand </a:t>
            </a:r>
            <a:endParaRPr lang="en-US" alt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0" indent="0" algn="ctr">
              <a:buNone/>
              <a:defRPr/>
            </a:pPr>
            <a: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It will Never Leave My Life</a:t>
            </a:r>
            <a:endParaRPr lang="en-US" alt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0" indent="0" algn="ctr">
              <a:buNone/>
              <a:defRPr/>
            </a:pPr>
            <a: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You Will Multiply It!</a:t>
            </a:r>
            <a:endParaRPr lang="en-US" alt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0" indent="0" algn="ctr">
              <a:spcBef>
                <a:spcPts val="260"/>
              </a:spcBef>
              <a:buNone/>
              <a:defRPr/>
            </a:pPr>
            <a:endParaRPr lang="en-US" alt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0" indent="0" algn="ctr">
              <a:spcBef>
                <a:spcPts val="260"/>
              </a:spcBef>
              <a:buNone/>
              <a:defRPr/>
            </a:pPr>
            <a: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Accept My Seed Oh Lord!</a:t>
            </a:r>
            <a:endParaRPr lang="en-US" alt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eaLnBrk="1">
              <a:defRPr/>
            </a:pPr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307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animBg="1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03287" y="620047"/>
            <a:ext cx="9207318" cy="55014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200">
              <a:lnSpc>
                <a:spcPct val="150000"/>
              </a:lnSpc>
            </a:pPr>
            <a:r>
              <a:rPr lang="en-US" sz="48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Are You Here To </a:t>
            </a:r>
            <a:endParaRPr lang="en-US" sz="48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algn="ctr" defTabSz="1219200">
              <a:lnSpc>
                <a:spcPct val="150000"/>
              </a:lnSpc>
            </a:pPr>
            <a:r>
              <a:rPr lang="en-US" sz="48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Hide Behind the Service</a:t>
            </a:r>
            <a:endParaRPr lang="en-US" sz="48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algn="ctr" defTabSz="1219200">
              <a:lnSpc>
                <a:spcPct val="150000"/>
              </a:lnSpc>
            </a:pPr>
            <a:r>
              <a:rPr lang="en-US" sz="48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Or Let </a:t>
            </a:r>
            <a:endParaRPr lang="en-US" sz="48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algn="ctr" defTabSz="1219200">
              <a:lnSpc>
                <a:spcPct val="150000"/>
              </a:lnSpc>
            </a:pPr>
            <a:r>
              <a:rPr lang="en-US" sz="48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The Service Expose and Heal Your Wounds ?</a:t>
            </a:r>
            <a:endParaRPr lang="en-US" sz="48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fade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731520"/>
            <a:ext cx="1127455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000" b="1" i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GETTING BACK UP</a:t>
            </a:r>
            <a:endParaRPr lang="en-US" sz="8000" b="1" i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742514" y="2103120"/>
            <a:ext cx="6703923" cy="36576"/>
          </a:xfrm>
          <a:prstGeom prst="rect">
            <a:avLst/>
          </a:prstGeom>
          <a:solidFill>
            <a:srgbClr val="C8A4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2286000"/>
            <a:ext cx="11274552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600" b="0" i="1">
                <a:solidFill>
                  <a:srgbClr val="C8A45A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Don't Just Lay There</a:t>
            </a:r>
            <a:endParaRPr lang="en-US" sz="4600" b="0" i="1">
              <a:solidFill>
                <a:srgbClr val="C8A45A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3977640"/>
            <a:ext cx="112745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Micah 7:8</a:t>
            </a:r>
            <a:endParaRPr lang="en-US" sz="3600" b="0" i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7159" y="4823460"/>
            <a:ext cx="1205166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1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A Message for Everyone Who Has Ever Been Knocked Down</a:t>
            </a:r>
            <a:endParaRPr lang="en-US" sz="3600" b="0" i="1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4" grpId="0" build="p"/>
      <p:bldP spid="5" grpId="0" build="p"/>
      <p:bldP spid="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02870"/>
            <a:ext cx="1127455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dirty="0">
                <a:solidFill>
                  <a:srgbClr val="C8A45A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P</a:t>
            </a:r>
            <a:r>
              <a:rPr lang="en-US" sz="2400" b="1" i="0" dirty="0">
                <a:solidFill>
                  <a:srgbClr val="C8A45A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ART ONE</a:t>
            </a:r>
            <a:endParaRPr lang="en-US" sz="3200" b="1" i="0" dirty="0">
              <a:solidFill>
                <a:srgbClr val="C8A45A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961409" y="731520"/>
            <a:ext cx="4266133" cy="36576"/>
          </a:xfrm>
          <a:prstGeom prst="rect">
            <a:avLst/>
          </a:prstGeom>
          <a:solidFill>
            <a:srgbClr val="C8A4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788670"/>
            <a:ext cx="1127455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i="0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WHEN I FALL</a:t>
            </a:r>
            <a:endParaRPr lang="en-US" sz="5400" b="1" i="0" dirty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1714500"/>
            <a:ext cx="11274552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200" b="0" i="1" dirty="0">
                <a:solidFill>
                  <a:srgbClr val="C8A45A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THE TRUTH ABOUT THE FLOOR.</a:t>
            </a:r>
            <a:endParaRPr lang="en-US" sz="5200" b="0" i="1" dirty="0">
              <a:solidFill>
                <a:srgbClr val="C8A45A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2468879"/>
            <a:ext cx="11274552" cy="41614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0" i="0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Everybody falls. </a:t>
            </a:r>
            <a:endParaRPr lang="en-US" sz="3600" b="0" i="0" dirty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  <a:p>
            <a:pPr algn="ctr">
              <a:lnSpc>
                <a:spcPct val="150000"/>
              </a:lnSpc>
            </a:pPr>
            <a:r>
              <a:rPr lang="en-US" sz="3600" b="0" i="0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Nobody schedules it.</a:t>
            </a:r>
            <a:endParaRPr lang="en-US" sz="3600" b="0" i="0" dirty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  <a:p>
            <a:pPr algn="ctr">
              <a:lnSpc>
                <a:spcPct val="150000"/>
              </a:lnSpc>
            </a:pPr>
            <a:r>
              <a:rPr lang="en-US" sz="3600" b="0" i="0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Micah wrote from the valley, not the mountaintop.</a:t>
            </a:r>
            <a:endParaRPr lang="en-US" sz="3600" b="0" i="0" dirty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  <a:p>
            <a:pPr algn="ctr">
              <a:lnSpc>
                <a:spcPct val="150000"/>
              </a:lnSpc>
            </a:pPr>
            <a:r>
              <a:rPr lang="en-US" sz="3600" b="0" i="0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First- we tell the truth about the floor.</a:t>
            </a:r>
            <a:endParaRPr lang="en-US" sz="3600" b="0" i="0" dirty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  <a:p>
            <a:pPr algn="ctr">
              <a:lnSpc>
                <a:spcPct val="150000"/>
              </a:lnSpc>
            </a:pPr>
            <a:r>
              <a:rPr lang="en-US" sz="3600" b="0" i="0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God meets you exactly where you landed.</a:t>
            </a:r>
            <a:endParaRPr lang="en-US" sz="3600" b="0" i="0" dirty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31470"/>
            <a:ext cx="11274552" cy="2606040"/>
          </a:xfrm>
          <a:prstGeom prst="rect">
            <a:avLst/>
          </a:prstGeom>
          <a:noFill/>
        </p:spPr>
        <p:txBody>
          <a:bodyPr wrap="square">
            <a:normAutofit fontScale="92500" lnSpcReduction="20000"/>
          </a:bodyPr>
          <a:lstStyle/>
          <a:p>
            <a:pPr algn="ctr">
              <a:lnSpc>
                <a:spcPct val="120000"/>
              </a:lnSpc>
            </a:pPr>
            <a:r>
              <a:rPr lang="en-US" sz="4200" b="0" i="1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Rejoice not against me, O mine enemy: when I fall, </a:t>
            </a:r>
            <a:endParaRPr lang="en-US" sz="4200" b="0" i="1" dirty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  <a:p>
            <a:pPr algn="ctr">
              <a:lnSpc>
                <a:spcPct val="120000"/>
              </a:lnSpc>
            </a:pPr>
            <a:r>
              <a:rPr lang="en-US" sz="4200" b="0" i="1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I shall arise;
when I sit in darkness, </a:t>
            </a:r>
            <a:endParaRPr lang="en-US" sz="4200" b="0" i="1" dirty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  <a:p>
            <a:pPr algn="ctr">
              <a:lnSpc>
                <a:spcPct val="120000"/>
              </a:lnSpc>
            </a:pPr>
            <a:r>
              <a:rPr lang="en-US" sz="4200" b="0" i="1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the LORD shall be a light unto me.</a:t>
            </a:r>
            <a:endParaRPr lang="en-US" sz="4200" b="0" i="1" dirty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742514" y="3051810"/>
            <a:ext cx="6703923" cy="36576"/>
          </a:xfrm>
          <a:prstGeom prst="rect">
            <a:avLst/>
          </a:prstGeom>
          <a:solidFill>
            <a:srgbClr val="C8A4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3451860"/>
            <a:ext cx="112745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i="0" dirty="0">
                <a:solidFill>
                  <a:srgbClr val="C8A45A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Micah 7:8  (KJV)</a:t>
            </a:r>
            <a:endParaRPr lang="en-US" sz="3600" b="1" i="0" dirty="0">
              <a:solidFill>
                <a:srgbClr val="C8A45A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4238625"/>
            <a:ext cx="11274552" cy="24994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0" i="1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Read it slowly</a:t>
            </a:r>
            <a:endParaRPr lang="en-US" sz="3600" b="0" i="1" dirty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  <a:p>
            <a:pPr algn="ctr">
              <a:lnSpc>
                <a:spcPct val="150000"/>
              </a:lnSpc>
            </a:pPr>
            <a:r>
              <a:rPr lang="en-US" sz="3600" b="0" i="1" dirty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Let it land
This verse was written for this exact moment in your life</a:t>
            </a:r>
            <a:endParaRPr lang="en-US" sz="3600" b="0" i="1" dirty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127455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i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SOMEBODY IN THIS ROOM</a:t>
            </a:r>
            <a:endParaRPr lang="en-US" sz="6000" b="1" i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742514" y="1234440"/>
            <a:ext cx="6703923" cy="36576"/>
          </a:xfrm>
          <a:prstGeom prst="rect">
            <a:avLst/>
          </a:prstGeom>
          <a:solidFill>
            <a:srgbClr val="C8A4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1554480"/>
            <a:ext cx="11274552" cy="71323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lang="en-US" sz="3200" b="1" i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— Has been carrying something too heavy to name.</a:t>
            </a:r>
            <a:endParaRPr lang="en-US" sz="3200" b="1" i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2514600"/>
            <a:ext cx="11274552" cy="71323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lang="en-US" sz="3200" b="1" i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— Has been smiling on the outside and breaking inside.</a:t>
            </a:r>
            <a:endParaRPr lang="en-US" sz="3200" b="1" i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7455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200" b="1" i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— Has fallen and is ashamed that anyone found out.</a:t>
            </a:r>
            <a:endParaRPr lang="en-US" sz="3200" b="1" i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7200" y="4434840"/>
            <a:ext cx="11274552" cy="71323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lang="en-US" sz="3200" b="1" i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— Has prayed and wondered if God even heard.</a:t>
            </a:r>
            <a:endParaRPr lang="en-US" sz="3200" b="1" i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7200" y="5394960"/>
            <a:ext cx="1127455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200" b="1" i="0">
                <a:solidFill>
                  <a:srgbClr val="FFFFFF"/>
                </a:solidFill>
                <a:effectLst>
                  <a:outerShdw dist="25400" dir="2700000" algn="tl" rotWithShape="0">
                    <a:srgbClr val="6B4E16">
                      <a:alpha val="100000"/>
                    </a:srgbClr>
                  </a:outerShdw>
                </a:effectLst>
                <a:latin typeface="Constantia" panose="02030602050306030303"/>
              </a:rPr>
              <a:t>— Has almost given up on getting back up.</a:t>
            </a:r>
            <a:endParaRPr lang="en-US" sz="3200" b="1" i="0">
              <a:solidFill>
                <a:srgbClr val="FFFFFF"/>
              </a:solidFill>
              <a:effectLst>
                <a:outerShdw dist="25400" dir="2700000" algn="tl" rotWithShape="0">
                  <a:srgbClr val="6B4E16">
                    <a:alpha val="100000"/>
                  </a:srgbClr>
                </a:outerShdw>
              </a:effectLst>
              <a:latin typeface="Constantia" panose="0203060205030603030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  <p:bldP spid="6" grpId="0" build="p"/>
      <p:bldP spid="12" grpId="0" build="p"/>
      <p:bldP spid="14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solidFill>
          <a:schemeClr val="bg1"/>
        </a:solidFill>
      </a:spPr>
      <a:bodyPr vert="horz" lIns="91440" tIns="45720" rIns="91440" bIns="45720" rtlCol="0">
        <a:normAutofit/>
      </a:bodyPr>
      <a:lstStyle>
        <a:defPPr marL="0" indent="0" algn="ctr">
          <a:lnSpc>
            <a:spcPct val="100000"/>
          </a:lnSpc>
          <a:buNone/>
          <a:defRPr b="1" dirty="0" smtClean="0"/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Dun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6160</Words>
  <Application>WPS Presentation</Application>
  <PresentationFormat>Custom</PresentationFormat>
  <Paragraphs>314</Paragraphs>
  <Slides>32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32</vt:i4>
      </vt:variant>
    </vt:vector>
  </HeadingPairs>
  <TitlesOfParts>
    <vt:vector size="51" baseType="lpstr">
      <vt:lpstr>Arial</vt:lpstr>
      <vt:lpstr>SimSun</vt:lpstr>
      <vt:lpstr>Wingdings</vt:lpstr>
      <vt:lpstr>Arial</vt:lpstr>
      <vt:lpstr>Neue Haas Grotesk Text Pro</vt:lpstr>
      <vt:lpstr>Arial Rounded MT Bold</vt:lpstr>
      <vt:lpstr>ADLaM Display</vt:lpstr>
      <vt:lpstr>Verdana</vt:lpstr>
      <vt:lpstr>Constantia</vt:lpstr>
      <vt:lpstr>Ezra SIL</vt:lpstr>
      <vt:lpstr>Microsoft YaHei</vt:lpstr>
      <vt:lpstr>Arial Unicode MS</vt:lpstr>
      <vt:lpstr>Aptos</vt:lpstr>
      <vt:lpstr>Segoe UI</vt:lpstr>
      <vt:lpstr>Calibri</vt:lpstr>
      <vt:lpstr>Office Theme</vt:lpstr>
      <vt:lpstr>2_Office Theme</vt:lpstr>
      <vt:lpstr>1_Office Theme</vt:lpstr>
      <vt:lpstr>Dune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David Linton</dc:creator>
  <dc:description>generated using python-pptx</dc:description>
  <cp:lastModifiedBy>Eddie Edwards</cp:lastModifiedBy>
  <cp:revision>5</cp:revision>
  <dcterms:created xsi:type="dcterms:W3CDTF">2013-01-27T09:14:00Z</dcterms:created>
  <dcterms:modified xsi:type="dcterms:W3CDTF">2026-08-30T20:50:10Z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B53FBBA623E94239A130436521ECB689_13</vt:lpwstr>
  </property>
  <property fmtid="{D5CDD505-2E9C-101B-9397-08002B2CF9AE}" pid="3" name="KSOProductBuildVer">
    <vt:lpwstr>1033-12.1.0.28032</vt:lpwstr>
  </property>
</Properties>
</file>