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7.svg" ContentType="image/svg+xml"/>
  <Override PartName="/ppt/media/image19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0" r:id="rId3"/>
    <p:sldMasterId id="2147483662" r:id="rId4"/>
  </p:sldMasterIdLst>
  <p:notesMasterIdLst>
    <p:notesMasterId r:id="rId11"/>
  </p:notesMasterIdLst>
  <p:sldIdLst>
    <p:sldId id="653" r:id="rId5"/>
    <p:sldId id="649" r:id="rId6"/>
    <p:sldId id="650" r:id="rId7"/>
    <p:sldId id="651" r:id="rId8"/>
    <p:sldId id="652" r:id="rId9"/>
    <p:sldId id="256" r:id="rId10"/>
    <p:sldId id="257" r:id="rId12"/>
    <p:sldId id="258" r:id="rId13"/>
    <p:sldId id="259" r:id="rId14"/>
    <p:sldId id="260" r:id="rId15"/>
    <p:sldId id="261" r:id="rId16"/>
    <p:sldId id="263" r:id="rId17"/>
    <p:sldId id="262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3" r:id="rId27"/>
    <p:sldId id="274" r:id="rId28"/>
    <p:sldId id="272" r:id="rId2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70" autoAdjust="0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 algn="ctr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 algn="ctr">
              <a:buNone/>
              <a:defRPr sz="13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 algn="ctr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subtitle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15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135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15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135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12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1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10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21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15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342900" indent="0">
              <a:buNone/>
              <a:defRPr sz="10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6858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028700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3709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17138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0567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23996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2742565" indent="0">
              <a:buNone/>
              <a:defRPr sz="75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6"/>
            <a:ext cx="1971675" cy="4358879"/>
          </a:xfrm>
        </p:spPr>
        <p:txBody>
          <a:bodyPr vert="eaVert"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457201"/>
            <a:ext cx="6507167" cy="2400300"/>
          </a:xfrm>
        </p:spPr>
        <p:txBody>
          <a:bodyPr anchor="b">
            <a:normAutofit/>
          </a:bodyPr>
          <a:lstStyle>
            <a:lvl1pPr algn="ctr">
              <a:defRPr sz="36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0"/>
            <a:ext cx="6507167" cy="1428750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260" y="2481436"/>
            <a:ext cx="6515100" cy="1101600"/>
          </a:xfrm>
        </p:spPr>
        <p:txBody>
          <a:bodyPr anchor="b"/>
          <a:lstStyle>
            <a:lvl1pPr algn="r">
              <a:defRPr sz="3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259" y="3583036"/>
            <a:ext cx="651510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9" y="2000250"/>
            <a:ext cx="3657600" cy="234315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959" y="2000250"/>
            <a:ext cx="3657600" cy="23431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1961" y="1993900"/>
            <a:ext cx="344169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9" y="2432447"/>
            <a:ext cx="3657600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2350" y="2000250"/>
            <a:ext cx="345321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9" y="2432447"/>
            <a:ext cx="3657601" cy="1910953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2661841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859" y="457201"/>
            <a:ext cx="4457701" cy="38862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2661841" cy="13716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1200150"/>
            <a:ext cx="4000501" cy="102870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5300" y="-13716"/>
            <a:ext cx="2457449" cy="517779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28850"/>
            <a:ext cx="4000501" cy="137160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9409" y="4412457"/>
            <a:ext cx="685800" cy="273844"/>
          </a:xfrm>
        </p:spPr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56059" y="4412457"/>
            <a:ext cx="382905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56960" y="4412457"/>
            <a:ext cx="241925" cy="273844"/>
          </a:xfrm>
        </p:spPr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3549649"/>
            <a:ext cx="7429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7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60" y="3974702"/>
            <a:ext cx="7429500" cy="370284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343149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2481436"/>
            <a:ext cx="7429500" cy="110160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3036"/>
            <a:ext cx="7429501" cy="6453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5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459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accent1"/>
                </a:solidFill>
              </a:rPr>
              <a:t>“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accent1"/>
                </a:solidFill>
              </a:rPr>
              <a:t>”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457201"/>
            <a:ext cx="6972299" cy="2057399"/>
          </a:xfrm>
        </p:spPr>
        <p:txBody>
          <a:bodyPr anchor="ctr">
            <a:normAutofit/>
          </a:bodyPr>
          <a:lstStyle>
            <a:lvl1pPr algn="l">
              <a:defRPr sz="24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914650"/>
            <a:ext cx="7429500" cy="6667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581400"/>
            <a:ext cx="7429500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1"/>
            <a:ext cx="7429499" cy="20573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059" y="2628900"/>
            <a:ext cx="74295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257550"/>
            <a:ext cx="7429500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673" y="457200"/>
            <a:ext cx="1657886" cy="3886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9" y="457200"/>
            <a:ext cx="565785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3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1995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15424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25711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291401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</a:defRPr>
      </a:defPPr>
      <a:lvl1pPr marL="0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1370965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2399665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2742565" algn="l" defTabSz="685800" rtl="0" eaLnBrk="1" latinLnBrk="0" hangingPunct="1">
        <a:defRPr sz="135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000250"/>
            <a:ext cx="7429499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8209" y="4412457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5805D6B-2C54-4031-8884-B871E318C82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BB467C8-34E7-40B4-8CC2-789C31BC2BA8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630" indent="-21463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15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557530" indent="-21463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13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900430" indent="-21463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157605" indent="-128905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500505" indent="-128905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105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100000"/>
        <a:buFont typeface="Arial" panose="020B0604020202020204"/>
        <a:buChar char="•"/>
        <a:defRPr sz="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sv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image" Target="../media/image24.svg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0.svg"/><Relationship Id="rId7" Type="http://schemas.openxmlformats.org/officeDocument/2006/relationships/image" Target="../media/image39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9" y="0"/>
            <a:ext cx="913914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488" y="1219269"/>
            <a:ext cx="3817882" cy="3999458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Spiritual Warfare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10% Satan’s Tactics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90% How We Respond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Remember… 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With God We Are Not 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Helpless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Hopeless</a:t>
            </a:r>
            <a:endParaRPr 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We Are Powerful!!</a:t>
            </a:r>
            <a:endParaRPr lang="en-US" sz="27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886652" y="343482"/>
            <a:ext cx="6157801" cy="394488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Repeat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These are the 2 Most Important Hours of My Week – Help Me to Cherish Them </a:t>
            </a:r>
            <a:endParaRPr lang="en-US" altLang="en-US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4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Am Here Today to Worship</a:t>
            </a:r>
            <a:endParaRPr lang="en-US" altLang="en-US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4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Not to Be Entertained</a:t>
            </a:r>
            <a:endParaRPr lang="en-US" altLang="en-US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4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Am Singing to An Audience of One</a:t>
            </a:r>
            <a:endParaRPr lang="en-US" altLang="en-US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4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Accept My Worship Oh Lord!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eaLnBrk="1"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60810" y="347745"/>
            <a:ext cx="4809171" cy="394232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Repeat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Lift My Offering to You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Let It Please You Oh Lord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This is My Seed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Although It Leaves My Hand 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It will Never Leave My Life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You Will Multiply It!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Accept My Seed Oh Lord!</a:t>
            </a:r>
            <a:endParaRPr lang="en-US" altLang="en-US" sz="27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eaLnBrk="1"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428875" y="2730000"/>
            <a:ext cx="4286250" cy="390000"/>
          </a:xfrm>
          <a:prstGeom prst="rect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2748409" y="1472208"/>
            <a:ext cx="429220" cy="7590"/>
          </a:xfrm>
          <a:prstGeom prst="rect">
            <a:avLst/>
          </a:prstGeom>
          <a:solidFill>
            <a:srgbClr val="C9A84C">
              <a:alpha val="8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5966371" y="1472208"/>
            <a:ext cx="429220" cy="7590"/>
          </a:xfrm>
          <a:prstGeom prst="rect">
            <a:avLst/>
          </a:prstGeom>
          <a:solidFill>
            <a:srgbClr val="C9A84C">
              <a:alpha val="8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150000"/>
            <a:ext cx="8229600" cy="1550000"/>
          </a:xfrm>
          <a:prstGeom prst="rect">
            <a:avLst/>
          </a:prstGeom>
          <a:noFill/>
          <a:effectLst>
            <a:outerShdw blurRad="285750" dist="13970" dir="5400000" algn="bl" rotWithShape="0">
              <a:srgbClr val="000000">
                <a:alpha val="90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spcAft>
                <a:spcPts val="2030"/>
              </a:spcAft>
              <a:buNone/>
            </a:pPr>
            <a:r>
              <a:rPr lang="en-US" sz="4000" b="1" kern="0" spc="-4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HOW LONG</a:t>
            </a:r>
            <a:r>
              <a:rPr lang="en-US" sz="4000" kern="0" spc="-4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HAS IT BEEN</a:t>
            </a:r>
            <a:br>
              <a:rPr lang="en-US" sz="4000" kern="0" spc="-4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</a:br>
            <a:r>
              <a:rPr lang="en-US" sz="4000" kern="0" spc="-4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SINCE YOU JUST LAUGHED?</a:t>
            </a:r>
            <a:endParaRPr lang="en-US" sz="4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286250" y="2918000"/>
            <a:ext cx="57150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3150000"/>
            <a:ext cx="8229600" cy="52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88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The Soulwork of Spiritual Resilience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3950000"/>
            <a:ext cx="8229600" cy="640000"/>
          </a:xfrm>
          <a:prstGeom prst="rect">
            <a:avLst/>
          </a:prstGeom>
          <a:gradFill rotWithShape="1">
            <a:gsLst>
              <a:gs pos="0">
                <a:srgbClr val="040404">
                  <a:alpha val="98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000" kern="0" spc="131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For every wounded soul in the pew.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1226" y="150256"/>
            <a:ext cx="266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Edward Church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38000">
                <a:srgbClr val="C9A84C">
                  <a:alpha val="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48000" r="50000" b="52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257770" y="4685109"/>
            <a:ext cx="9525" cy="200620"/>
          </a:xfrm>
          <a:prstGeom prst="rect">
            <a:avLst/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8876705" y="4685109"/>
            <a:ext cx="9525" cy="200620"/>
          </a:xfrm>
          <a:prstGeom prst="rect">
            <a:avLst/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5129659"/>
            <a:ext cx="914400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8229600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800"/>
              </a:lnSpc>
              <a:spcAft>
                <a:spcPts val="0"/>
              </a:spcAft>
              <a:buNone/>
            </a:pPr>
            <a:r>
              <a:rPr lang="en-US" sz="4000" b="1" i="1" kern="0" spc="2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You cannot pour from an</a:t>
            </a:r>
            <a:endParaRPr lang="en-US" sz="4000" b="1" i="1" kern="0" spc="25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onstantia" panose="02030602050306030303" pitchFamily="34" charset="0"/>
              <a:ea typeface="Constantia" panose="02030602050306030303" pitchFamily="34" charset="-122"/>
              <a:cs typeface="Constantia" panose="02030602050306030303" pitchFamily="34" charset="-120"/>
            </a:endParaRPr>
          </a:p>
          <a:p>
            <a:pPr marL="0" indent="0" algn="ctr">
              <a:lnSpc>
                <a:spcPts val="4800"/>
              </a:lnSpc>
              <a:spcAft>
                <a:spcPts val="0"/>
              </a:spcAft>
              <a:buNone/>
            </a:pPr>
            <a:r>
              <a:rPr lang="en-US" sz="4000" b="1" i="1" kern="0" spc="2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EMPTY SOUL.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3860000" y="2620000"/>
            <a:ext cx="429220" cy="7590"/>
          </a:xfrm>
          <a:prstGeom prst="rect">
            <a:avLst/>
          </a:prstGeom>
          <a:solidFill>
            <a:srgbClr val="C9A84C">
              <a:alpha val="4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554289" y="2606159"/>
            <a:ext cx="35421" cy="35421"/>
          </a:xfrm>
          <a:prstGeom prst="ellipse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854600" y="2620000"/>
            <a:ext cx="429220" cy="7590"/>
          </a:xfrm>
          <a:prstGeom prst="rect">
            <a:avLst/>
          </a:prstGeom>
          <a:solidFill>
            <a:srgbClr val="C9A84C">
              <a:alpha val="4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2900000"/>
            <a:ext cx="8229600" cy="100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spcAft>
                <a:spcPts val="0"/>
              </a:spcAft>
              <a:buNone/>
            </a:pPr>
            <a:r>
              <a:rPr lang="en-US" sz="3000" kern="0" spc="23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Resilience is the SACRED CAPACITY</a:t>
            </a:r>
            <a:br>
              <a:rPr dirty="0"/>
            </a:br>
            <a:r>
              <a:rPr lang="en-US" sz="3000" kern="0" spc="23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to be BROKEN — and RISE.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4080000"/>
            <a:ext cx="8229600" cy="52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kern="0" spc="108" dirty="0">
                <a:solidFill>
                  <a:srgbClr val="7A7A7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— </a:t>
            </a:r>
            <a:r>
              <a:rPr lang="en-US" sz="3000" kern="0" spc="108" dirty="0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SPIRITUAL RESILIENCE</a:t>
            </a:r>
            <a:endParaRPr lang="en-US" sz="3000" dirty="0">
              <a:solidFill>
                <a:schemeClr val="bg1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60000">
                <a:srgbClr val="8A6A20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7600000" y="137160"/>
            <a:ext cx="1000000" cy="14173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b="1" kern="0" spc="-180">
                <a:solidFill>
                  <a:srgbClr val="C9A84C">
                    <a:alpha val="4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R</a:t>
            </a:r>
            <a:endParaRPr lang="en-US" sz="9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30000"/>
            <a:ext cx="228600" cy="7590"/>
          </a:xfrm>
          <a:prstGeom prst="rect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1642900" y="351541"/>
            <a:ext cx="5000000" cy="32004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RESILIENCE DEFINED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685800" y="730000"/>
            <a:ext cx="228600" cy="7590"/>
          </a:xfrm>
          <a:prstGeom prst="rect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840671"/>
            <a:ext cx="7536426" cy="696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kern="0" spc="-24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What It Means to Bounce Back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560000"/>
            <a:ext cx="5143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1501152"/>
            <a:ext cx="8229600" cy="850000"/>
          </a:xfrm>
          <a:prstGeom prst="roundRect">
            <a:avLst>
              <a:gd name="adj" fmla="val 9211"/>
            </a:avLst>
          </a:prstGeom>
          <a:solidFill>
            <a:srgbClr val="1C1C1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1650000"/>
            <a:ext cx="28575" cy="850000"/>
          </a:xfrm>
          <a:custGeom>
            <a:avLst/>
            <a:gdLst/>
            <a:ahLst/>
            <a:cxnLst/>
            <a:rect l="l" t="t" r="r" b="b"/>
            <a:pathLst>
              <a:path w="28575" h="772120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757991"/>
                </a:lnTo>
                <a:lnTo>
                  <a:pt x="25003" y="755142"/>
                </a:lnTo>
                <a:lnTo>
                  <a:pt x="21431" y="751883"/>
                </a:lnTo>
                <a:lnTo>
                  <a:pt x="17859" y="748132"/>
                </a:lnTo>
                <a:lnTo>
                  <a:pt x="14288" y="743757"/>
                </a:lnTo>
                <a:lnTo>
                  <a:pt x="10716" y="738542"/>
                </a:lnTo>
                <a:lnTo>
                  <a:pt x="7144" y="732066"/>
                </a:lnTo>
                <a:lnTo>
                  <a:pt x="3572" y="723256"/>
                </a:lnTo>
                <a:lnTo>
                  <a:pt x="0" y="701000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00" y="1846400"/>
            <a:ext cx="457200" cy="45720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2875" y="1989275"/>
            <a:ext cx="171450" cy="17145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250000" y="1458624"/>
            <a:ext cx="7436800" cy="8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Not absence of pain — </a:t>
            </a:r>
            <a:endParaRPr lang="en-US" sz="3000" kern="0" spc="15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r>
              <a:rPr lang="en-US" sz="3000" b="1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            …</a:t>
            </a:r>
            <a:r>
              <a:rPr lang="en-US" sz="3000" b="1" kern="0" spc="15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presence of purpose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1"/>
          <p:cNvSpPr/>
          <p:nvPr/>
        </p:nvSpPr>
        <p:spPr>
          <a:xfrm>
            <a:off x="457200" y="2523171"/>
            <a:ext cx="8229600" cy="850000"/>
          </a:xfrm>
          <a:prstGeom prst="roundRect">
            <a:avLst>
              <a:gd name="adj" fmla="val 9211"/>
            </a:avLst>
          </a:prstGeom>
          <a:solidFill>
            <a:srgbClr val="1C1C1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2"/>
          <p:cNvSpPr/>
          <p:nvPr/>
        </p:nvSpPr>
        <p:spPr>
          <a:xfrm>
            <a:off x="457200" y="2750000"/>
            <a:ext cx="28575" cy="850000"/>
          </a:xfrm>
          <a:custGeom>
            <a:avLst/>
            <a:gdLst/>
            <a:ahLst/>
            <a:cxnLst/>
            <a:rect l="l" t="t" r="r" b="b"/>
            <a:pathLst>
              <a:path w="28575" h="772120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757991"/>
                </a:lnTo>
                <a:lnTo>
                  <a:pt x="25003" y="755142"/>
                </a:lnTo>
                <a:lnTo>
                  <a:pt x="21431" y="751883"/>
                </a:lnTo>
                <a:lnTo>
                  <a:pt x="17859" y="748132"/>
                </a:lnTo>
                <a:lnTo>
                  <a:pt x="14288" y="743757"/>
                </a:lnTo>
                <a:lnTo>
                  <a:pt x="10716" y="738542"/>
                </a:lnTo>
                <a:lnTo>
                  <a:pt x="7144" y="732066"/>
                </a:lnTo>
                <a:lnTo>
                  <a:pt x="3572" y="723256"/>
                </a:lnTo>
                <a:lnTo>
                  <a:pt x="0" y="701000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0000" y="2946400"/>
            <a:ext cx="457200" cy="45720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875" y="3089275"/>
            <a:ext cx="171450" cy="17145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250000" y="2473557"/>
            <a:ext cx="7436800" cy="8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Not pretending — </a:t>
            </a:r>
            <a:endParaRPr lang="en-US" sz="3000" kern="0" spc="15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r>
              <a:rPr lang="en-US" sz="3000" b="1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             …</a:t>
            </a:r>
            <a:r>
              <a:rPr lang="en-US" sz="3000" b="1" kern="0" spc="15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choosing to heal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5"/>
          <p:cNvSpPr/>
          <p:nvPr/>
        </p:nvSpPr>
        <p:spPr>
          <a:xfrm>
            <a:off x="457200" y="3757855"/>
            <a:ext cx="8229600" cy="850000"/>
          </a:xfrm>
          <a:prstGeom prst="roundRect">
            <a:avLst>
              <a:gd name="adj" fmla="val 9211"/>
            </a:avLst>
          </a:prstGeom>
          <a:solidFill>
            <a:srgbClr val="1C1C1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6"/>
          <p:cNvSpPr/>
          <p:nvPr/>
        </p:nvSpPr>
        <p:spPr>
          <a:xfrm>
            <a:off x="457200" y="3850000"/>
            <a:ext cx="28575" cy="850000"/>
          </a:xfrm>
          <a:custGeom>
            <a:avLst/>
            <a:gdLst/>
            <a:ahLst/>
            <a:cxnLst/>
            <a:rect l="l" t="t" r="r" b="b"/>
            <a:pathLst>
              <a:path w="28575" h="772120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757991"/>
                </a:lnTo>
                <a:lnTo>
                  <a:pt x="25003" y="755142"/>
                </a:lnTo>
                <a:lnTo>
                  <a:pt x="21431" y="751883"/>
                </a:lnTo>
                <a:lnTo>
                  <a:pt x="17859" y="748132"/>
                </a:lnTo>
                <a:lnTo>
                  <a:pt x="14288" y="743757"/>
                </a:lnTo>
                <a:lnTo>
                  <a:pt x="10716" y="738542"/>
                </a:lnTo>
                <a:lnTo>
                  <a:pt x="7144" y="732066"/>
                </a:lnTo>
                <a:lnTo>
                  <a:pt x="3572" y="723256"/>
                </a:lnTo>
                <a:lnTo>
                  <a:pt x="0" y="701000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 17"/>
          <p:cNvSpPr/>
          <p:nvPr/>
        </p:nvSpPr>
        <p:spPr>
          <a:xfrm>
            <a:off x="640000" y="4046400"/>
            <a:ext cx="457200" cy="45720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875" y="4189275"/>
            <a:ext cx="171450" cy="1714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250000" y="3757856"/>
            <a:ext cx="7436800" cy="8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Capacity to be </a:t>
            </a:r>
            <a:r>
              <a:rPr lang="en-US" sz="3000" b="1" kern="0" spc="15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bent</a:t>
            </a:r>
            <a:r>
              <a:rPr lang="en-US" sz="3000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— </a:t>
            </a:r>
            <a:endParaRPr lang="en-US" sz="3000" kern="0" spc="15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r>
              <a:rPr lang="en-US" sz="3000" kern="0" spc="15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              …never </a:t>
            </a:r>
            <a:r>
              <a:rPr lang="en-US" sz="3000" b="1" kern="0" spc="15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broken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0">
                <a:srgbClr val="C9A84C">
                  <a:alpha val="7000"/>
                </a:srgbClr>
              </a:gs>
              <a:gs pos="40000">
                <a:srgbClr val="B48228">
                  <a:alpha val="4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70000" t="80000" r="30000" b="2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A06E1E">
                  <a:alpha val="5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30000" t="20000" r="70000" b="8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3333">
                <a:srgbClr val="000000">
                  <a:alpha val="0"/>
                </a:srgbClr>
              </a:gs>
              <a:gs pos="66667">
                <a:srgbClr val="C9A84C">
                  <a:alpha val="1000"/>
                </a:srgbClr>
              </a:gs>
              <a:gs pos="100000">
                <a:srgbClr val="C9A84C">
                  <a:alpha val="100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20000"/>
            <a:ext cx="8229600" cy="46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198">
                <a:solidFill>
                  <a:srgbClr val="C9A84C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GENESIS 18 &amp; 21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860000"/>
            <a:ext cx="8229600" cy="700000"/>
          </a:xfrm>
          <a:prstGeom prst="rect">
            <a:avLst/>
          </a:prstGeom>
          <a:noFill/>
          <a:effectLst>
            <a:outerShdw blurRad="285750" dist="13970" dir="5400000" algn="bl" rotWithShape="0">
              <a:srgbClr val="C9A84C">
                <a:alpha val="18000"/>
              </a:srgbClr>
            </a:outerShdw>
          </a:effectLst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800"/>
              </a:lnSpc>
              <a:spcAft>
                <a:spcPts val="0"/>
              </a:spcAft>
              <a:buNone/>
            </a:pPr>
            <a:r>
              <a:rPr lang="en-US" sz="4000" b="1" kern="0" spc="33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Sarah Laughed.</a:t>
            </a:r>
            <a:endParaRPr lang="en-US" sz="326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1640000"/>
            <a:ext cx="8229600" cy="47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200" kern="0" spc="19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Twenty-five years of waiting.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2180000"/>
            <a:ext cx="8229600" cy="116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200" kern="0" spc="19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Every silent year… </a:t>
            </a:r>
            <a:endParaRPr lang="en-US" sz="3200" kern="0" spc="19" dirty="0">
              <a:solidFill>
                <a:srgbClr val="FFFFFF">
                  <a:alpha val="88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3600"/>
              </a:lnSpc>
              <a:buNone/>
            </a:pPr>
            <a:r>
              <a:rPr lang="en-US" sz="3200" kern="0" spc="19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…a wound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2286000" y="3192661"/>
            <a:ext cx="2136279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60000"/>
                </a:srgbClr>
              </a:gs>
              <a:gs pos="50000">
                <a:srgbClr val="C9A84C">
                  <a:alpha val="90000"/>
                </a:srgbClr>
              </a:gs>
              <a:gs pos="70000">
                <a:srgbClr val="C9A84C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 rot="2700000">
            <a:off x="4550420" y="3174950"/>
            <a:ext cx="43160" cy="43160"/>
          </a:xfrm>
          <a:prstGeom prst="rect">
            <a:avLst/>
          </a:prstGeom>
          <a:solidFill>
            <a:srgbClr val="C9A84C">
              <a:alpha val="8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21721" y="3192661"/>
            <a:ext cx="2136279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60000"/>
                </a:srgbClr>
              </a:gs>
              <a:gs pos="50000">
                <a:srgbClr val="C9A84C">
                  <a:alpha val="90000"/>
                </a:srgbClr>
              </a:gs>
              <a:gs pos="70000">
                <a:srgbClr val="C9A84C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200" y="3340000"/>
            <a:ext cx="8229600" cy="47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i="1" kern="0" spc="20" dirty="0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God had not forgotten her name.</a:t>
            </a:r>
            <a:endParaRPr lang="en-US" sz="3000" dirty="0">
              <a:solidFill>
                <a:schemeClr val="bg1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7200" y="3900000"/>
            <a:ext cx="8229600" cy="47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9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Neither has He forgotten yours.</a:t>
            </a:r>
            <a:endParaRPr lang="en-US" sz="30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9144000" cy="13841"/>
          </a:xfrm>
          <a:prstGeom prst="rect">
            <a:avLst/>
          </a:prstGeom>
          <a:gradFill rotWithShape="1">
            <a:gsLst>
              <a:gs pos="5000">
                <a:srgbClr val="000000">
                  <a:alpha val="0"/>
                </a:srgbClr>
              </a:gs>
              <a:gs pos="30000">
                <a:srgbClr val="C9A84C">
                  <a:alpha val="30000"/>
                </a:srgbClr>
              </a:gs>
              <a:gs pos="50000">
                <a:srgbClr val="C9A84C">
                  <a:alpha val="50000"/>
                </a:srgbClr>
              </a:gs>
              <a:gs pos="70000">
                <a:srgbClr val="C9A84C">
                  <a:alpha val="30000"/>
                </a:srgbClr>
              </a:gs>
              <a:gs pos="95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5129660"/>
            <a:ext cx="9144000" cy="13840"/>
          </a:xfrm>
          <a:prstGeom prst="rect">
            <a:avLst/>
          </a:prstGeom>
          <a:gradFill rotWithShape="1">
            <a:gsLst>
              <a:gs pos="5000">
                <a:srgbClr val="000000">
                  <a:alpha val="0"/>
                </a:srgbClr>
              </a:gs>
              <a:gs pos="30000">
                <a:srgbClr val="C9A84C">
                  <a:alpha val="18000"/>
                </a:srgbClr>
              </a:gs>
              <a:gs pos="50000">
                <a:srgbClr val="C9A84C">
                  <a:alpha val="30000"/>
                </a:srgbClr>
              </a:gs>
              <a:gs pos="70000">
                <a:srgbClr val="C9A84C">
                  <a:alpha val="18000"/>
                </a:srgbClr>
              </a:gs>
              <a:gs pos="95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0808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250000"/>
            <a:ext cx="8229600" cy="70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000" b="1" kern="0" spc="12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LAUGH #1 — DISBELIEF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050000"/>
            <a:ext cx="4000000" cy="2700000"/>
          </a:xfrm>
          <a:prstGeom prst="roundRect">
            <a:avLst>
              <a:gd name="adj" fmla="val 736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050000"/>
            <a:ext cx="9525" cy="2700000"/>
          </a:xfrm>
          <a:custGeom>
            <a:avLst/>
            <a:gdLst/>
            <a:ahLst/>
            <a:cxnLst/>
            <a:rect l="l" t="t" r="r" b="b"/>
            <a:pathLst>
              <a:path w="9525" h="396656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3958938"/>
                </a:lnTo>
                <a:lnTo>
                  <a:pt x="8334" y="3957788"/>
                </a:lnTo>
                <a:lnTo>
                  <a:pt x="7144" y="3956496"/>
                </a:lnTo>
                <a:lnTo>
                  <a:pt x="5953" y="3955030"/>
                </a:lnTo>
                <a:lnTo>
                  <a:pt x="4763" y="3953343"/>
                </a:lnTo>
                <a:lnTo>
                  <a:pt x="3572" y="3951354"/>
                </a:lnTo>
                <a:lnTo>
                  <a:pt x="2381" y="3948909"/>
                </a:lnTo>
                <a:lnTo>
                  <a:pt x="1191" y="3945612"/>
                </a:lnTo>
                <a:lnTo>
                  <a:pt x="0" y="3937357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685800" y="1160000"/>
            <a:ext cx="3400000" cy="8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70000" lnSpcReduction="20000"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kern="0" spc="18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She Laughed to Herself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685800" y="2080000"/>
            <a:ext cx="3400000" cy="46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kern="0" spc="60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GENESIS 18:12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" y="2580000"/>
            <a:ext cx="3400000" cy="10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FFFFF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Hidden.</a:t>
            </a:r>
            <a:endParaRPr lang="en-US" sz="3000" dirty="0">
              <a:solidFill>
                <a:srgbClr val="FFFFFF">
                  <a:alpha val="92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FFFFF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Ninety years old.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686800" y="1050000"/>
            <a:ext cx="4000000" cy="2700000"/>
          </a:xfrm>
          <a:prstGeom prst="roundRect">
            <a:avLst>
              <a:gd name="adj" fmla="val 736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686800" y="1050000"/>
            <a:ext cx="9525" cy="2700000"/>
          </a:xfrm>
          <a:custGeom>
            <a:avLst/>
            <a:gdLst/>
            <a:ahLst/>
            <a:cxnLst/>
            <a:rect l="l" t="t" r="r" b="b"/>
            <a:pathLst>
              <a:path w="9525" h="396656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3958938"/>
                </a:lnTo>
                <a:lnTo>
                  <a:pt x="8334" y="3957788"/>
                </a:lnTo>
                <a:lnTo>
                  <a:pt x="7144" y="3956496"/>
                </a:lnTo>
                <a:lnTo>
                  <a:pt x="5953" y="3955030"/>
                </a:lnTo>
                <a:lnTo>
                  <a:pt x="4763" y="3953343"/>
                </a:lnTo>
                <a:lnTo>
                  <a:pt x="3572" y="3951354"/>
                </a:lnTo>
                <a:lnTo>
                  <a:pt x="2381" y="3948909"/>
                </a:lnTo>
                <a:lnTo>
                  <a:pt x="1191" y="3945612"/>
                </a:lnTo>
                <a:lnTo>
                  <a:pt x="0" y="3937357"/>
                </a:lnTo>
                <a:close/>
              </a:path>
            </a:pathLst>
          </a:custGeom>
          <a:solidFill>
            <a:srgbClr val="C9A84C">
              <a:alpha val="22000"/>
            </a:srgbClr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915600" y="1160000"/>
            <a:ext cx="3400000" cy="8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kern="0" spc="18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What Kind of Laugh?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915600" y="2080000"/>
            <a:ext cx="3400000" cy="15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FFFFF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Not joy. </a:t>
            </a:r>
            <a:endParaRPr lang="en-US" sz="3000" dirty="0">
              <a:solidFill>
                <a:srgbClr val="FFFFFF">
                  <a:alpha val="92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FFFFF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 hollow laugh —</a:t>
            </a:r>
            <a:endParaRPr lang="en-US" sz="3000" dirty="0">
              <a:solidFill>
                <a:srgbClr val="FFFFFF">
                  <a:alpha val="92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FFFFF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too good to be true.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40800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29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Disappointed too many times to believe again.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0" y="3950000"/>
            <a:ext cx="9144000" cy="9525"/>
          </a:xfrm>
          <a:prstGeom prst="rect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0"/>
            <a:ext cx="429220" cy="7590"/>
          </a:xfrm>
          <a:prstGeom prst="rect">
            <a:avLst/>
          </a:prstGeom>
          <a:solidFill>
            <a:srgbClr val="C9A84C">
              <a:alpha val="4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638"/>
            <a:ext cx="8229600" cy="4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b="1" kern="0" spc="204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CHALLENGE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749808"/>
            <a:ext cx="8229600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Can I ask you something ?</a:t>
            </a:r>
            <a:endParaRPr lang="en-US" sz="4000" b="1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onstantia" panose="02030602050306030303" pitchFamily="34" charset="0"/>
              <a:ea typeface="Constantia" panose="02030602050306030303" pitchFamily="34" charset="-122"/>
              <a:cs typeface="Constantia" panose="02030602050306030303" pitchFamily="34" charset="-120"/>
            </a:endParaRPr>
          </a:p>
          <a:p>
            <a:pPr marL="0" indent="0" algn="ctr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</a:rPr>
              <a:t>How Many Times…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4357390" y="2057400"/>
            <a:ext cx="429220" cy="7590"/>
          </a:xfrm>
          <a:prstGeom prst="rect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214884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dirty="0">
                <a:solidFill>
                  <a:srgbClr val="D8D8D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Have you had quiet laugh that says —</a:t>
            </a:r>
            <a:endParaRPr lang="en-US" sz="3000" dirty="0">
              <a:solidFill>
                <a:srgbClr val="D8D8D8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3400"/>
              </a:lnSpc>
              <a:buNone/>
            </a:pPr>
            <a:r>
              <a:rPr lang="en-US" sz="3000" i="1" dirty="0">
                <a:solidFill>
                  <a:srgbClr val="BBBBBB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“Nice sermon, but you do not know my pain.”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3429000" y="3108960"/>
            <a:ext cx="2286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2004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God is not offended by your disbelief. </a:t>
            </a:r>
            <a:endParaRPr lang="en-US" sz="3000" b="1" dirty="0">
              <a:solidFill>
                <a:srgbClr val="FFFFFF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onstantia" panose="02030602050306030303" pitchFamily="34" charset="0"/>
              <a:ea typeface="Constantia" panose="02030602050306030303" pitchFamily="34" charset="-122"/>
              <a:cs typeface="Constantia" panose="02030602050306030303" pitchFamily="34" charset="-120"/>
            </a:endParaRPr>
          </a:p>
          <a:p>
            <a:pPr marL="0" indent="0" algn="ctr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He waits for you to stop hiding it.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4206240"/>
            <a:ext cx="8229600" cy="4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i="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Bring Him your hollow laugh.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55000"/>
                </a:srgbClr>
              </a:gs>
              <a:gs pos="70000">
                <a:srgbClr val="C9A84C">
                  <a:alpha val="5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6736"/>
            <a:ext cx="8229600" cy="43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b="1" kern="0" spc="204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CHALLENGE</a:t>
            </a:r>
            <a:endParaRPr lang="en-US" sz="3000" b="1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760000"/>
            <a:ext cx="8229600" cy="64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              In Your Wilderness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3"/>
          <p:cNvSpPr/>
          <p:nvPr/>
        </p:nvSpPr>
        <p:spPr>
          <a:xfrm>
            <a:off x="789068" y="1529504"/>
            <a:ext cx="7897732" cy="43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Still </a:t>
            </a:r>
            <a:r>
              <a:rPr lang="en-US" sz="3000" i="1" dirty="0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standing</a:t>
            </a: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?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4"/>
          <p:cNvSpPr/>
          <p:nvPr/>
        </p:nvSpPr>
        <p:spPr>
          <a:xfrm>
            <a:off x="789068" y="2108240"/>
            <a:ext cx="7897732" cy="43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Still </a:t>
            </a:r>
            <a:r>
              <a:rPr lang="en-US" sz="3000" i="1" dirty="0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praying</a:t>
            </a: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?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5"/>
          <p:cNvSpPr/>
          <p:nvPr/>
        </p:nvSpPr>
        <p:spPr>
          <a:xfrm>
            <a:off x="789068" y="2686976"/>
            <a:ext cx="7897732" cy="43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Still </a:t>
            </a:r>
            <a:r>
              <a:rPr lang="en-US" sz="3000" i="1" dirty="0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showing up</a:t>
            </a:r>
            <a:r>
              <a:rPr lang="en-US" sz="300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?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7"/>
          <p:cNvSpPr/>
          <p:nvPr/>
        </p:nvSpPr>
        <p:spPr>
          <a:xfrm>
            <a:off x="457200" y="3248151"/>
            <a:ext cx="8229600" cy="47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Do not quit in the middle of the story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8"/>
          <p:cNvSpPr/>
          <p:nvPr/>
        </p:nvSpPr>
        <p:spPr>
          <a:xfrm>
            <a:off x="457200" y="3838896"/>
            <a:ext cx="8229600" cy="44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It’s Not your </a:t>
            </a:r>
            <a:r>
              <a:rPr lang="en-US" sz="3000" b="1" i="1" dirty="0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destination</a:t>
            </a:r>
            <a:r>
              <a:rPr lang="en-US" sz="3000" i="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. </a:t>
            </a:r>
            <a:endParaRPr lang="en-US" sz="3000" i="1" dirty="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buNone/>
            </a:pPr>
            <a:r>
              <a:rPr lang="en-US" sz="3000" i="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It’s Your </a:t>
            </a:r>
            <a:r>
              <a:rPr lang="en-US" sz="3000" b="1" i="1" dirty="0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passage</a:t>
            </a:r>
            <a:r>
              <a:rPr lang="en-US" sz="3000" i="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50000" t="100000" r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55000">
                <a:srgbClr val="000000">
                  <a:alpha val="0"/>
                </a:srgbClr>
              </a:gs>
            </a:gsLst>
            <a:path path="circle">
              <a:fillToRect l="50000" r="50000" b="10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gradFill rotWithShape="1">
            <a:gsLst>
              <a:gs pos="40000">
                <a:srgbClr val="000000">
                  <a:alpha val="0"/>
                </a:srgbClr>
              </a:gs>
              <a:gs pos="100000">
                <a:srgbClr val="000000">
                  <a:alpha val="72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386060" y="429220"/>
            <a:ext cx="7590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18000"/>
                </a:srgbClr>
              </a:gs>
              <a:gs pos="70000">
                <a:srgbClr val="C9A84C">
                  <a:alpha val="18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8750350" y="429220"/>
            <a:ext cx="7590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18000"/>
                </a:srgbClr>
              </a:gs>
              <a:gs pos="70000">
                <a:srgbClr val="C9A84C">
                  <a:alpha val="18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00000"/>
            <a:ext cx="8229600" cy="72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4000" b="1" kern="0" spc="200">
                <a:solidFill>
                  <a:srgbClr val="C9A84C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LAUGH #2 — THE WILDERNESS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843309"/>
            <a:ext cx="8229600" cy="85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kern="0" spc="2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Between Genesis 18 and 21 — </a:t>
            </a:r>
            <a:r>
              <a:rPr lang="en-US" sz="3000" i="1" kern="0" spc="101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there is silence.</a:t>
            </a:r>
            <a:r>
              <a:rPr lang="en-US" sz="3000" kern="0" spc="20" dirty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  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1623237"/>
            <a:ext cx="8229600" cy="20767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kern="0" spc="9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laugh of still waiting. </a:t>
            </a:r>
            <a:endParaRPr lang="en-US" sz="3000" kern="0" spc="9" dirty="0">
              <a:solidFill>
                <a:srgbClr val="FFFFFF">
                  <a:alpha val="88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buNone/>
            </a:pPr>
            <a:r>
              <a:rPr lang="en-US" sz="3000" kern="0" spc="9" dirty="0">
                <a:solidFill>
                  <a:srgbClr val="FFFFFF">
                    <a:alpha val="65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Another Sunday. Another season. Another year. </a:t>
            </a:r>
            <a:endParaRPr lang="en-US" sz="3000" kern="0" spc="9" dirty="0">
              <a:solidFill>
                <a:srgbClr val="FFFFFF">
                  <a:alpha val="65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buNone/>
            </a:pPr>
            <a:r>
              <a:rPr lang="en-US" sz="3000" kern="0" spc="9" dirty="0">
                <a:solidFill>
                  <a:srgbClr val="FFFFFF">
                    <a:alpha val="65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Same prayer.</a:t>
            </a:r>
            <a:endParaRPr lang="en-US" sz="3000" kern="0" spc="9" dirty="0">
              <a:solidFill>
                <a:srgbClr val="FFFFFF">
                  <a:alpha val="65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buNone/>
            </a:pPr>
            <a:r>
              <a:rPr lang="en-US" sz="3000" kern="0" spc="9" dirty="0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</a:rPr>
              <a:t>Feels Like the Laugh is On Her</a:t>
            </a:r>
            <a:endParaRPr lang="en-US" sz="3000" dirty="0">
              <a:solidFill>
                <a:schemeClr val="bg1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3900000"/>
            <a:ext cx="8229600" cy="10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i="1" kern="0" spc="19" dirty="0">
                <a:solidFill>
                  <a:srgbClr val="C9A84C">
                    <a:alpha val="96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Sarah did not know chapter 21 was coming</a:t>
            </a:r>
            <a:endParaRPr lang="en-US" sz="3000" i="1" kern="0" spc="19" dirty="0">
              <a:solidFill>
                <a:srgbClr val="C9A84C">
                  <a:alpha val="96000"/>
                </a:srgbClr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onstantia" panose="02030602050306030303" pitchFamily="34" charset="0"/>
              <a:ea typeface="Constantia" panose="02030602050306030303" pitchFamily="34" charset="-122"/>
              <a:cs typeface="Constantia" panose="02030602050306030303" pitchFamily="34" charset="-120"/>
            </a:endParaRPr>
          </a:p>
          <a:p>
            <a:pPr marL="0" indent="0" algn="ctr">
              <a:lnSpc>
                <a:spcPts val="3400"/>
              </a:lnSpc>
              <a:buNone/>
            </a:pPr>
            <a:r>
              <a:rPr lang="en-US" sz="3000" i="1" kern="0" spc="19" dirty="0">
                <a:solidFill>
                  <a:srgbClr val="FFFFFF">
                    <a:alpha val="96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But God was already there.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rcRect t="700" b="100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gradFill rotWithShape="1">
            <a:gsLst>
              <a:gs pos="0">
                <a:srgbClr val="FFD764">
                  <a:alpha val="18000"/>
                </a:srgbClr>
              </a:gs>
              <a:gs pos="30000">
                <a:srgbClr val="D2A032">
                  <a:alpha val="10000"/>
                </a:srgbClr>
              </a:gs>
              <a:gs pos="55000">
                <a:srgbClr val="B47814">
                  <a:alpha val="5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30000">
                <a:srgbClr val="000000">
                  <a:alpha val="0"/>
                </a:srgbClr>
              </a:gs>
              <a:gs pos="70000">
                <a:srgbClr val="000000">
                  <a:alpha val="50000"/>
                </a:srgbClr>
              </a:gs>
              <a:gs pos="100000">
                <a:srgbClr val="000000">
                  <a:alpha val="88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3"/>
          <p:cNvSpPr/>
          <p:nvPr/>
        </p:nvSpPr>
        <p:spPr>
          <a:xfrm>
            <a:off x="457200" y="228600"/>
            <a:ext cx="8229600" cy="4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250">
                <a:solidFill>
                  <a:srgbClr val="C9A84C">
                    <a:alpha val="95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LAUGH  #3 —  THE LAUGH OF JOY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780000"/>
            <a:ext cx="8229600" cy="760000"/>
          </a:xfrm>
          <a:prstGeom prst="rect">
            <a:avLst/>
          </a:prstGeom>
          <a:noFill/>
          <a:effectLst>
            <a:outerShdw blurRad="57150" dist="13970" dir="5400000" algn="bl" rotWithShape="0">
              <a:srgbClr val="000000">
                <a:alpha val="60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400" b="1" kern="0" spc="11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"GOD HAS BROUGHT ME LAUGHTER."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5"/>
          <p:cNvSpPr/>
          <p:nvPr/>
        </p:nvSpPr>
        <p:spPr>
          <a:xfrm>
            <a:off x="457200" y="1620000"/>
            <a:ext cx="8229600" cy="46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i="1" kern="0" spc="6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Genesis 21:6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22400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kern="0" spc="20">
                <a:solidFill>
                  <a:srgbClr val="F0F0F0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Not nervous laughter. </a:t>
            </a:r>
            <a:r>
              <a:rPr lang="en-US" sz="3000" i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She refused to stop hoping</a:t>
            </a:r>
            <a:r>
              <a:rPr lang="en-US" sz="3000" kern="0" spc="20">
                <a:solidFill>
                  <a:srgbClr val="F0F0F0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</a:t>
            </a:r>
            <a:r>
              <a:rPr lang="en-US" sz="3000" i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</a:t>
            </a:r>
            <a:r>
              <a:rPr lang="en-US" sz="3000" kern="0" spc="20">
                <a:solidFill>
                  <a:srgbClr val="F0F0F0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</a:t>
            </a:r>
            <a:r>
              <a:rPr lang="en-US" sz="3000" i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until the promise found her.</a:t>
            </a:r>
            <a:r>
              <a:rPr lang="en-US" sz="3000" kern="0" spc="20">
                <a:solidFill>
                  <a:srgbClr val="F0F0F0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7"/>
          <p:cNvSpPr/>
          <p:nvPr/>
        </p:nvSpPr>
        <p:spPr>
          <a:xfrm>
            <a:off x="457200" y="2160000"/>
            <a:ext cx="82296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5000">
                <a:srgbClr val="C9A84C"/>
              </a:gs>
              <a:gs pos="50000">
                <a:srgbClr val="F0D080"/>
              </a:gs>
              <a:gs pos="75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effectLst>
            <a:outerShdw blurRad="8636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8"/>
          <p:cNvSpPr/>
          <p:nvPr/>
        </p:nvSpPr>
        <p:spPr>
          <a:xfrm>
            <a:off x="457200" y="32400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She named him </a:t>
            </a:r>
            <a:r>
              <a:rPr lang="en-US" sz="3000" b="1" kern="0" spc="20">
                <a:solidFill>
                  <a:srgbClr val="E8C96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Isaac</a:t>
            </a:r>
            <a:r>
              <a:rPr lang="en-US" sz="3000" b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— </a:t>
            </a:r>
            <a:r>
              <a:rPr lang="en-US" sz="3000" b="1" kern="0" spc="20">
                <a:solidFill>
                  <a:srgbClr val="E8C96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Laughter.</a:t>
            </a:r>
            <a:br>
              <a:rPr lang="en-US" sz="3000" b="1" kern="0" spc="20">
                <a:solidFill>
                  <a:srgbClr val="E8C96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</a:br>
            <a:r>
              <a:rPr lang="en-US" sz="3000" b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What God restored, she could hold.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9"/>
          <p:cNvSpPr/>
          <p:nvPr/>
        </p:nvSpPr>
        <p:spPr>
          <a:xfrm>
            <a:off x="457200" y="4240000"/>
            <a:ext cx="8229600" cy="48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i="1" kern="0" spc="30">
                <a:solidFill>
                  <a:srgbClr val="7A7A7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“All who hear will laugh with me.” — Genesis 21:6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solidFill>
              <a:srgbClr val="C9A84C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5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29125" y="400000"/>
            <a:ext cx="285750" cy="7590"/>
          </a:xfrm>
          <a:prstGeom prst="rect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2"/>
          <p:cNvSpPr/>
          <p:nvPr/>
        </p:nvSpPr>
        <p:spPr>
          <a:xfrm>
            <a:off x="457200" y="557200"/>
            <a:ext cx="8229600" cy="46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b="1" kern="0" spc="217" dirty="0">
                <a:solidFill>
                  <a:srgbClr val="C9A84C">
                    <a:alpha val="9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CHALLENGE</a:t>
            </a:r>
            <a:endParaRPr lang="en-US" sz="3000" b="1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3"/>
          <p:cNvSpPr/>
          <p:nvPr/>
        </p:nvSpPr>
        <p:spPr>
          <a:xfrm>
            <a:off x="457200" y="1112200"/>
            <a:ext cx="8229600" cy="62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000" b="1" kern="0" spc="2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Your joy is not just for you.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1927200"/>
            <a:ext cx="8229600" cy="94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700"/>
              </a:lnSpc>
              <a:buNone/>
            </a:pPr>
            <a:r>
              <a:rPr lang="en-US" sz="3000" kern="0" spc="11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Sarah laughed — everyone heard.</a:t>
            </a:r>
            <a:br>
              <a:rPr dirty="0"/>
            </a:br>
            <a:r>
              <a:rPr lang="en-US" sz="3000" kern="0" spc="11" dirty="0">
                <a:solidFill>
                  <a:srgbClr val="FFFFFF">
                    <a:alpha val="8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Isaac walked as living proof.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5"/>
          <p:cNvSpPr/>
          <p:nvPr/>
        </p:nvSpPr>
        <p:spPr>
          <a:xfrm>
            <a:off x="4314825" y="3020000"/>
            <a:ext cx="5143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7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3062200"/>
            <a:ext cx="8229600" cy="100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000" b="1" kern="0" spc="15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When God restores your laugh,</a:t>
            </a:r>
            <a:br>
              <a:rPr lang="en-US" sz="3000" b="1" kern="0" spc="15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</a:br>
            <a:r>
              <a:rPr lang="en-US" sz="3000" b="1" kern="0" spc="15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will you let people hear it?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7"/>
          <p:cNvSpPr/>
          <p:nvPr/>
        </p:nvSpPr>
        <p:spPr>
          <a:xfrm>
            <a:off x="457200" y="4257200"/>
            <a:ext cx="8229600" cy="520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 i="1" kern="0" spc="32">
                <a:solidFill>
                  <a:srgbClr val="9A9A9A">
                    <a:alpha val="85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Your testimony is someone’s lifeline.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t="4500" b="535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 t="11117" b="111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708529" y="1739057"/>
            <a:ext cx="35421" cy="35421"/>
          </a:xfrm>
          <a:prstGeom prst="ellipse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1"/>
          <p:cNvSpPr/>
          <p:nvPr/>
        </p:nvSpPr>
        <p:spPr>
          <a:xfrm>
            <a:off x="8722370" y="1817638"/>
            <a:ext cx="7590" cy="285750"/>
          </a:xfrm>
          <a:prstGeom prst="rect">
            <a:avLst/>
          </a:prstGeom>
          <a:solidFill>
            <a:srgbClr val="C9A84C">
              <a:alpha val="22000"/>
            </a:srgbClr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8708529" y="2146548"/>
            <a:ext cx="35421" cy="35421"/>
          </a:xfrm>
          <a:prstGeom prst="ellipse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3"/>
          <p:cNvSpPr/>
          <p:nvPr/>
        </p:nvSpPr>
        <p:spPr>
          <a:xfrm>
            <a:off x="8722370" y="2225129"/>
            <a:ext cx="7590" cy="285750"/>
          </a:xfrm>
          <a:prstGeom prst="rect">
            <a:avLst/>
          </a:prstGeom>
          <a:solidFill>
            <a:srgbClr val="C9A84C">
              <a:alpha val="22000"/>
            </a:srgbClr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4"/>
          <p:cNvSpPr/>
          <p:nvPr/>
        </p:nvSpPr>
        <p:spPr>
          <a:xfrm>
            <a:off x="8708529" y="2554039"/>
            <a:ext cx="35421" cy="35421"/>
          </a:xfrm>
          <a:prstGeom prst="ellipse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5"/>
          <p:cNvSpPr/>
          <p:nvPr/>
        </p:nvSpPr>
        <p:spPr>
          <a:xfrm>
            <a:off x="8722370" y="2632621"/>
            <a:ext cx="7590" cy="285750"/>
          </a:xfrm>
          <a:prstGeom prst="rect">
            <a:avLst/>
          </a:prstGeom>
          <a:solidFill>
            <a:srgbClr val="C9A84C">
              <a:alpha val="22000"/>
            </a:srgbClr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6"/>
          <p:cNvSpPr/>
          <p:nvPr/>
        </p:nvSpPr>
        <p:spPr>
          <a:xfrm>
            <a:off x="8708529" y="2961531"/>
            <a:ext cx="35421" cy="35421"/>
          </a:xfrm>
          <a:prstGeom prst="ellipse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7"/>
          <p:cNvSpPr/>
          <p:nvPr/>
        </p:nvSpPr>
        <p:spPr>
          <a:xfrm>
            <a:off x="8722370" y="3040112"/>
            <a:ext cx="7590" cy="285750"/>
          </a:xfrm>
          <a:prstGeom prst="rect">
            <a:avLst/>
          </a:prstGeom>
          <a:solidFill>
            <a:srgbClr val="C9A84C">
              <a:alpha val="22000"/>
            </a:srgbClr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8"/>
          <p:cNvSpPr/>
          <p:nvPr/>
        </p:nvSpPr>
        <p:spPr>
          <a:xfrm>
            <a:off x="8708529" y="3369022"/>
            <a:ext cx="35421" cy="35421"/>
          </a:xfrm>
          <a:prstGeom prst="ellipse">
            <a:avLst/>
          </a:prstGeom>
          <a:solidFill>
            <a:srgbClr val="C9A84C">
              <a:alpha val="2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9"/>
          <p:cNvSpPr/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kern="0" spc="120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HOW RESILIENCE WORKS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0"/>
          <p:cNvSpPr/>
          <p:nvPr/>
        </p:nvSpPr>
        <p:spPr>
          <a:xfrm>
            <a:off x="457200" y="940000"/>
            <a:ext cx="8229600" cy="45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spcBef>
                <a:spcPts val="450"/>
              </a:spcBef>
              <a:buNone/>
            </a:pPr>
            <a:r>
              <a:rPr lang="en-US" sz="3000" kern="0" spc="-21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The Four Movements of the Soul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1"/>
          <p:cNvSpPr/>
          <p:nvPr/>
        </p:nvSpPr>
        <p:spPr>
          <a:xfrm>
            <a:off x="457200" y="1400000"/>
            <a:ext cx="3429000" cy="759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50000">
                <a:srgbClr val="C9A84C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2"/>
          <p:cNvSpPr/>
          <p:nvPr/>
        </p:nvSpPr>
        <p:spPr>
          <a:xfrm>
            <a:off x="2506275" y="1570000"/>
            <a:ext cx="8229600" cy="700000"/>
          </a:xfrm>
          <a:prstGeom prst="roundRect">
            <a:avLst>
              <a:gd name="adj" fmla="val 10985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3"/>
          <p:cNvSpPr/>
          <p:nvPr/>
        </p:nvSpPr>
        <p:spPr>
          <a:xfrm>
            <a:off x="457200" y="142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6474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624726"/>
                </a:lnTo>
                <a:lnTo>
                  <a:pt x="16669" y="622033"/>
                </a:lnTo>
                <a:lnTo>
                  <a:pt x="14288" y="619039"/>
                </a:lnTo>
                <a:lnTo>
                  <a:pt x="11906" y="615675"/>
                </a:lnTo>
                <a:lnTo>
                  <a:pt x="9525" y="611837"/>
                </a:lnTo>
                <a:lnTo>
                  <a:pt x="7144" y="607348"/>
                </a:lnTo>
                <a:lnTo>
                  <a:pt x="4763" y="601870"/>
                </a:lnTo>
                <a:lnTo>
                  <a:pt x="2381" y="594532"/>
                </a:lnTo>
                <a:lnTo>
                  <a:pt x="0" y="576282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 14"/>
          <p:cNvSpPr/>
          <p:nvPr/>
        </p:nvSpPr>
        <p:spPr>
          <a:xfrm>
            <a:off x="560000" y="1555000"/>
            <a:ext cx="33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3000" b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1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5"/>
          <p:cNvSpPr/>
          <p:nvPr/>
        </p:nvSpPr>
        <p:spPr>
          <a:xfrm>
            <a:off x="960000" y="1570000"/>
            <a:ext cx="13841" cy="400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6"/>
          <p:cNvSpPr/>
          <p:nvPr/>
        </p:nvSpPr>
        <p:spPr>
          <a:xfrm>
            <a:off x="1080000" y="1555000"/>
            <a:ext cx="22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3000" b="1" kern="0" spc="1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ACKNOWLEDGE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 17"/>
          <p:cNvSpPr/>
          <p:nvPr/>
        </p:nvSpPr>
        <p:spPr>
          <a:xfrm>
            <a:off x="3340000" y="1555000"/>
            <a:ext cx="26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3000" dirty="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—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 18"/>
          <p:cNvSpPr/>
          <p:nvPr/>
        </p:nvSpPr>
        <p:spPr>
          <a:xfrm>
            <a:off x="4531863" y="1555000"/>
            <a:ext cx="49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3000" i="1" kern="0" spc="12" dirty="0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Name the wound.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Text 19"/>
          <p:cNvSpPr/>
          <p:nvPr/>
        </p:nvSpPr>
        <p:spPr>
          <a:xfrm>
            <a:off x="1222921" y="2120000"/>
            <a:ext cx="7590" cy="70991"/>
          </a:xfrm>
          <a:prstGeom prst="rect">
            <a:avLst/>
          </a:prstGeom>
          <a:gradFill rotWithShape="1">
            <a:gsLst>
              <a:gs pos="0">
                <a:srgbClr val="C9A84C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 20"/>
          <p:cNvSpPr/>
          <p:nvPr/>
        </p:nvSpPr>
        <p:spPr>
          <a:xfrm>
            <a:off x="457200" y="2240000"/>
            <a:ext cx="8229600" cy="700000"/>
          </a:xfrm>
          <a:prstGeom prst="roundRect">
            <a:avLst>
              <a:gd name="adj" fmla="val 10985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 21"/>
          <p:cNvSpPr/>
          <p:nvPr/>
        </p:nvSpPr>
        <p:spPr>
          <a:xfrm>
            <a:off x="457200" y="224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6474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624726"/>
                </a:lnTo>
                <a:lnTo>
                  <a:pt x="16669" y="622033"/>
                </a:lnTo>
                <a:lnTo>
                  <a:pt x="14288" y="619039"/>
                </a:lnTo>
                <a:lnTo>
                  <a:pt x="11906" y="615675"/>
                </a:lnTo>
                <a:lnTo>
                  <a:pt x="9525" y="611837"/>
                </a:lnTo>
                <a:lnTo>
                  <a:pt x="7144" y="607348"/>
                </a:lnTo>
                <a:lnTo>
                  <a:pt x="4763" y="601870"/>
                </a:lnTo>
                <a:lnTo>
                  <a:pt x="2381" y="594532"/>
                </a:lnTo>
                <a:lnTo>
                  <a:pt x="0" y="576282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 22"/>
          <p:cNvSpPr/>
          <p:nvPr/>
        </p:nvSpPr>
        <p:spPr>
          <a:xfrm>
            <a:off x="560000" y="2375000"/>
            <a:ext cx="33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3000" b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2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Text 23"/>
          <p:cNvSpPr/>
          <p:nvPr/>
        </p:nvSpPr>
        <p:spPr>
          <a:xfrm>
            <a:off x="960000" y="2390000"/>
            <a:ext cx="13841" cy="400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Text 24"/>
          <p:cNvSpPr/>
          <p:nvPr/>
        </p:nvSpPr>
        <p:spPr>
          <a:xfrm>
            <a:off x="1080000" y="2375000"/>
            <a:ext cx="22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3000" b="1" kern="0" spc="1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LAMENT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Text 25"/>
          <p:cNvSpPr/>
          <p:nvPr/>
        </p:nvSpPr>
        <p:spPr>
          <a:xfrm>
            <a:off x="3340000" y="2375000"/>
            <a:ext cx="26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—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Text 26"/>
          <p:cNvSpPr/>
          <p:nvPr/>
        </p:nvSpPr>
        <p:spPr>
          <a:xfrm>
            <a:off x="3660000" y="2375000"/>
            <a:ext cx="49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3000" i="1" kern="0" spc="12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Grief to God first.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Text 27"/>
          <p:cNvSpPr/>
          <p:nvPr/>
        </p:nvSpPr>
        <p:spPr>
          <a:xfrm>
            <a:off x="1222921" y="2940000"/>
            <a:ext cx="7590" cy="70991"/>
          </a:xfrm>
          <a:prstGeom prst="rect">
            <a:avLst/>
          </a:prstGeom>
          <a:gradFill rotWithShape="1">
            <a:gsLst>
              <a:gs pos="0">
                <a:srgbClr val="C9A84C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Text 28"/>
          <p:cNvSpPr/>
          <p:nvPr/>
        </p:nvSpPr>
        <p:spPr>
          <a:xfrm>
            <a:off x="457200" y="3060000"/>
            <a:ext cx="8229600" cy="700000"/>
          </a:xfrm>
          <a:prstGeom prst="roundRect">
            <a:avLst>
              <a:gd name="adj" fmla="val 10985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Text 29"/>
          <p:cNvSpPr/>
          <p:nvPr/>
        </p:nvSpPr>
        <p:spPr>
          <a:xfrm>
            <a:off x="457200" y="306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6474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624726"/>
                </a:lnTo>
                <a:lnTo>
                  <a:pt x="16669" y="622033"/>
                </a:lnTo>
                <a:lnTo>
                  <a:pt x="14288" y="619039"/>
                </a:lnTo>
                <a:lnTo>
                  <a:pt x="11906" y="615675"/>
                </a:lnTo>
                <a:lnTo>
                  <a:pt x="9525" y="611837"/>
                </a:lnTo>
                <a:lnTo>
                  <a:pt x="7144" y="607348"/>
                </a:lnTo>
                <a:lnTo>
                  <a:pt x="4763" y="601870"/>
                </a:lnTo>
                <a:lnTo>
                  <a:pt x="2381" y="594532"/>
                </a:lnTo>
                <a:lnTo>
                  <a:pt x="0" y="576282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Text 30"/>
          <p:cNvSpPr/>
          <p:nvPr/>
        </p:nvSpPr>
        <p:spPr>
          <a:xfrm>
            <a:off x="560000" y="3195000"/>
            <a:ext cx="33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3000" b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3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Text 31"/>
          <p:cNvSpPr/>
          <p:nvPr/>
        </p:nvSpPr>
        <p:spPr>
          <a:xfrm>
            <a:off x="960000" y="3210000"/>
            <a:ext cx="13841" cy="400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Text 32"/>
          <p:cNvSpPr/>
          <p:nvPr/>
        </p:nvSpPr>
        <p:spPr>
          <a:xfrm>
            <a:off x="1080000" y="3195000"/>
            <a:ext cx="22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3000" b="1" kern="0" spc="1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RECEIVE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Text 33"/>
          <p:cNvSpPr/>
          <p:nvPr/>
        </p:nvSpPr>
        <p:spPr>
          <a:xfrm>
            <a:off x="3340000" y="3195000"/>
            <a:ext cx="26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—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Text 34"/>
          <p:cNvSpPr/>
          <p:nvPr/>
        </p:nvSpPr>
        <p:spPr>
          <a:xfrm>
            <a:off x="3660000" y="3195000"/>
            <a:ext cx="49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3000" i="1" kern="0" spc="12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Let others carry it.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9" name="Text 35"/>
          <p:cNvSpPr/>
          <p:nvPr/>
        </p:nvSpPr>
        <p:spPr>
          <a:xfrm>
            <a:off x="1222921" y="3760000"/>
            <a:ext cx="7590" cy="70991"/>
          </a:xfrm>
          <a:prstGeom prst="rect">
            <a:avLst/>
          </a:prstGeom>
          <a:gradFill rotWithShape="1">
            <a:gsLst>
              <a:gs pos="0">
                <a:srgbClr val="C9A84C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Text 36"/>
          <p:cNvSpPr/>
          <p:nvPr/>
        </p:nvSpPr>
        <p:spPr>
          <a:xfrm>
            <a:off x="457200" y="3880000"/>
            <a:ext cx="8229600" cy="700000"/>
          </a:xfrm>
          <a:prstGeom prst="roundRect">
            <a:avLst>
              <a:gd name="adj" fmla="val 10985"/>
            </a:avLst>
          </a:prstGeom>
          <a:solidFill>
            <a:srgbClr val="1A1A1A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Text 37"/>
          <p:cNvSpPr/>
          <p:nvPr/>
        </p:nvSpPr>
        <p:spPr>
          <a:xfrm>
            <a:off x="457200" y="388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6474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624726"/>
                </a:lnTo>
                <a:lnTo>
                  <a:pt x="16669" y="622033"/>
                </a:lnTo>
                <a:lnTo>
                  <a:pt x="14288" y="619039"/>
                </a:lnTo>
                <a:lnTo>
                  <a:pt x="11906" y="615675"/>
                </a:lnTo>
                <a:lnTo>
                  <a:pt x="9525" y="611837"/>
                </a:lnTo>
                <a:lnTo>
                  <a:pt x="7144" y="607348"/>
                </a:lnTo>
                <a:lnTo>
                  <a:pt x="4763" y="601870"/>
                </a:lnTo>
                <a:lnTo>
                  <a:pt x="2381" y="594532"/>
                </a:lnTo>
                <a:lnTo>
                  <a:pt x="0" y="576282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Text 38"/>
          <p:cNvSpPr/>
          <p:nvPr/>
        </p:nvSpPr>
        <p:spPr>
          <a:xfrm>
            <a:off x="560000" y="4015000"/>
            <a:ext cx="33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3000" b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4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Text 39"/>
          <p:cNvSpPr/>
          <p:nvPr/>
        </p:nvSpPr>
        <p:spPr>
          <a:xfrm>
            <a:off x="960000" y="4030000"/>
            <a:ext cx="13841" cy="400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4" name="Text 40"/>
          <p:cNvSpPr/>
          <p:nvPr/>
        </p:nvSpPr>
        <p:spPr>
          <a:xfrm>
            <a:off x="1080000" y="4015000"/>
            <a:ext cx="22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3000" b="1" kern="0" spc="1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RETURN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Text 41"/>
          <p:cNvSpPr/>
          <p:nvPr/>
        </p:nvSpPr>
        <p:spPr>
          <a:xfrm>
            <a:off x="3340000" y="4015000"/>
            <a:ext cx="26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—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6" name="Text 42"/>
          <p:cNvSpPr/>
          <p:nvPr/>
        </p:nvSpPr>
        <p:spPr>
          <a:xfrm>
            <a:off x="3660000" y="4015000"/>
            <a:ext cx="4900000" cy="43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3000" i="1" kern="0" spc="12">
                <a:solidFill>
                  <a:srgbClr val="E8E8E8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Different, not destroyed.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Text 43"/>
          <p:cNvSpPr/>
          <p:nvPr/>
        </p:nvSpPr>
        <p:spPr>
          <a:xfrm>
            <a:off x="457200" y="4820000"/>
            <a:ext cx="342900" cy="7590"/>
          </a:xfrm>
          <a:prstGeom prst="rect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8" name="Image 2" descr="preencoded.png"/>
          <p:cNvPicPr>
            <a:picLocks noChangeAspect="1"/>
          </p:cNvPicPr>
          <p:nvPr/>
        </p:nvPicPr>
        <p:blipFill>
          <a:blip r:embed="rId3">
            <a:alphaModFix amt="5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000" y="4757000"/>
            <a:ext cx="132588" cy="132588"/>
          </a:xfrm>
          <a:prstGeom prst="rect">
            <a:avLst/>
          </a:prstGeom>
        </p:spPr>
      </p:pic>
      <p:sp>
        <p:nvSpPr>
          <p:cNvPr id="49" name="Text 44"/>
          <p:cNvSpPr/>
          <p:nvPr/>
        </p:nvSpPr>
        <p:spPr>
          <a:xfrm>
            <a:off x="1124000" y="4820000"/>
            <a:ext cx="7562800" cy="7590"/>
          </a:xfrm>
          <a:prstGeom prst="rect">
            <a:avLst/>
          </a:prstGeom>
          <a:gradFill rotWithShape="1">
            <a:gsLst>
              <a:gs pos="0">
                <a:srgbClr val="C9A84C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 animBg="1"/>
      <p:bldP spid="21" grpId="0" animBg="1"/>
      <p:bldP spid="22" grpId="0" animBg="1"/>
      <p:bldP spid="26" grpId="0" animBg="1"/>
      <p:bldP spid="28" grpId="0" animBg="1"/>
      <p:bldP spid="29" grpId="0" animBg="1"/>
      <p:bldP spid="30" grpId="0" animBg="1"/>
      <p:bldP spid="34" grpId="0" animBg="1"/>
      <p:bldP spid="36" grpId="0" animBg="1"/>
      <p:bldP spid="37" grpId="0" animBg="1"/>
      <p:bldP spid="38" grpId="0" animBg="1"/>
      <p:bldP spid="42" grpId="0" animBg="1"/>
      <p:bldP spid="44" grpId="0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>
            <a:alphaModFix amt="1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857250" cy="8572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1">
            <a:alphaModFix amt="18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6750" y="4286250"/>
            <a:ext cx="857250" cy="8572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4400" y="274320"/>
            <a:ext cx="7772400" cy="56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kern="0" spc="174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SCIENCE OF LAUGHTER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0"/>
          <p:cNvSpPr/>
          <p:nvPr/>
        </p:nvSpPr>
        <p:spPr>
          <a:xfrm>
            <a:off x="457200" y="1000000"/>
            <a:ext cx="8229600" cy="800000"/>
          </a:xfrm>
          <a:prstGeom prst="roundRect">
            <a:avLst>
              <a:gd name="adj" fmla="val 5459"/>
            </a:avLst>
          </a:prstGeom>
          <a:solidFill>
            <a:srgbClr val="151515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1"/>
          <p:cNvSpPr/>
          <p:nvPr/>
        </p:nvSpPr>
        <p:spPr>
          <a:xfrm>
            <a:off x="609600" y="1214000"/>
            <a:ext cx="372070" cy="3720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6132" y="1330532"/>
            <a:ext cx="139005" cy="13900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43000" y="1042416"/>
            <a:ext cx="1600200" cy="7132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kern="0" spc="-12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40</a:t>
            </a:r>
            <a:r>
              <a:rPr lang="en-US" sz="3000" b="1" kern="0" spc="-12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%</a:t>
            </a:r>
            <a:endParaRPr lang="en-US" sz="40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4"/>
          <p:cNvSpPr/>
          <p:nvPr/>
        </p:nvSpPr>
        <p:spPr>
          <a:xfrm>
            <a:off x="2834640" y="1140000"/>
            <a:ext cx="5715000" cy="5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kern="0" spc="13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STRESS HORMONES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 16"/>
          <p:cNvSpPr/>
          <p:nvPr/>
        </p:nvSpPr>
        <p:spPr>
          <a:xfrm>
            <a:off x="457200" y="1950000"/>
            <a:ext cx="8229600" cy="800000"/>
          </a:xfrm>
          <a:prstGeom prst="roundRect">
            <a:avLst>
              <a:gd name="adj" fmla="val 5459"/>
            </a:avLst>
          </a:prstGeom>
          <a:solidFill>
            <a:srgbClr val="151515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 17"/>
          <p:cNvSpPr/>
          <p:nvPr/>
        </p:nvSpPr>
        <p:spPr>
          <a:xfrm>
            <a:off x="609600" y="2164000"/>
            <a:ext cx="372070" cy="3720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6132" y="2280532"/>
            <a:ext cx="139005" cy="13900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143000" y="1993392"/>
            <a:ext cx="1600200" cy="7132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050" kern="0" spc="-12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80</a:t>
            </a:r>
            <a:r>
              <a:rPr lang="en-US" sz="3000" b="1" kern="0" spc="-12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%</a:t>
            </a:r>
            <a:endParaRPr lang="en-US" sz="40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 20"/>
          <p:cNvSpPr/>
          <p:nvPr/>
        </p:nvSpPr>
        <p:spPr>
          <a:xfrm>
            <a:off x="2834640" y="2090000"/>
            <a:ext cx="5715000" cy="5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kern="0" spc="13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TRAUMA SURVIVORS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Text 22"/>
          <p:cNvSpPr/>
          <p:nvPr/>
        </p:nvSpPr>
        <p:spPr>
          <a:xfrm>
            <a:off x="457200" y="2900000"/>
            <a:ext cx="8229600" cy="1800000"/>
          </a:xfrm>
          <a:prstGeom prst="roundRect">
            <a:avLst>
              <a:gd name="adj" fmla="val 5459"/>
            </a:avLst>
          </a:prstGeom>
          <a:solidFill>
            <a:srgbClr val="151515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Text 23"/>
          <p:cNvSpPr/>
          <p:nvPr/>
        </p:nvSpPr>
        <p:spPr>
          <a:xfrm>
            <a:off x="609600" y="3020000"/>
            <a:ext cx="372070" cy="3720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6132" y="3136532"/>
            <a:ext cx="139005" cy="139005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143000" y="3000000"/>
            <a:ext cx="4000000" cy="52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kern="0" spc="1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PROVERBS 17:22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Text 27"/>
          <p:cNvSpPr/>
          <p:nvPr/>
        </p:nvSpPr>
        <p:spPr>
          <a:xfrm>
            <a:off x="1143000" y="3580000"/>
            <a:ext cx="7132320" cy="106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>
                <a:solidFill>
                  <a:srgbClr val="FFFFFF">
                    <a:alpha val="8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“A merry heart does good like a medicine.”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Text 30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4" grpId="0" animBg="1"/>
      <p:bldP spid="26" grpId="0" animBg="1"/>
      <p:bldP spid="31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5000"/>
            <a:ext cx="8229600" cy="57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4000" b="1" kern="0" spc="6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PERMISSION TO LAUGH AGAIN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830000"/>
            <a:ext cx="8229600" cy="44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Why the Church Needs This Most.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330000"/>
            <a:ext cx="8229600" cy="700000"/>
          </a:xfrm>
          <a:prstGeom prst="roundRect">
            <a:avLst>
              <a:gd name="adj" fmla="val 3766"/>
            </a:avLst>
          </a:prstGeom>
          <a:solidFill>
            <a:srgbClr val="0D0D0D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33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775543">
                <a:moveTo>
                  <a:pt x="0" y="29210"/>
                </a:moveTo>
                <a:lnTo>
                  <a:pt x="2381" y="17658"/>
                </a:lnTo>
                <a:lnTo>
                  <a:pt x="4763" y="13224"/>
                </a:lnTo>
                <a:lnTo>
                  <a:pt x="7144" y="10071"/>
                </a:lnTo>
                <a:lnTo>
                  <a:pt x="9525" y="7629"/>
                </a:lnTo>
                <a:lnTo>
                  <a:pt x="11906" y="5677"/>
                </a:lnTo>
                <a:lnTo>
                  <a:pt x="14288" y="4099"/>
                </a:lnTo>
                <a:lnTo>
                  <a:pt x="16669" y="2829"/>
                </a:lnTo>
                <a:lnTo>
                  <a:pt x="19050" y="1824"/>
                </a:lnTo>
                <a:lnTo>
                  <a:pt x="19050" y="773719"/>
                </a:lnTo>
                <a:lnTo>
                  <a:pt x="16669" y="772714"/>
                </a:lnTo>
                <a:lnTo>
                  <a:pt x="14288" y="771444"/>
                </a:lnTo>
                <a:lnTo>
                  <a:pt x="11906" y="769866"/>
                </a:lnTo>
                <a:lnTo>
                  <a:pt x="9525" y="767914"/>
                </a:lnTo>
                <a:lnTo>
                  <a:pt x="7144" y="765472"/>
                </a:lnTo>
                <a:lnTo>
                  <a:pt x="4763" y="762319"/>
                </a:lnTo>
                <a:lnTo>
                  <a:pt x="2381" y="757885"/>
                </a:lnTo>
                <a:lnTo>
                  <a:pt x="0" y="746333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0000" y="1572844"/>
            <a:ext cx="214313" cy="21431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000" y="1450000"/>
            <a:ext cx="7600000" cy="4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300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Grief and joy </a:t>
            </a:r>
            <a:r>
              <a:rPr lang="en-US" sz="3000" i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are not opposites.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5"/>
          <p:cNvSpPr/>
          <p:nvPr/>
        </p:nvSpPr>
        <p:spPr>
          <a:xfrm>
            <a:off x="457200" y="2130000"/>
            <a:ext cx="8229600" cy="700000"/>
          </a:xfrm>
          <a:prstGeom prst="roundRect">
            <a:avLst>
              <a:gd name="adj" fmla="val 3766"/>
            </a:avLst>
          </a:prstGeom>
          <a:solidFill>
            <a:srgbClr val="0D0D0D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213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775543">
                <a:moveTo>
                  <a:pt x="0" y="29210"/>
                </a:moveTo>
                <a:lnTo>
                  <a:pt x="2381" y="17658"/>
                </a:lnTo>
                <a:lnTo>
                  <a:pt x="4763" y="13224"/>
                </a:lnTo>
                <a:lnTo>
                  <a:pt x="7144" y="10071"/>
                </a:lnTo>
                <a:lnTo>
                  <a:pt x="9525" y="7629"/>
                </a:lnTo>
                <a:lnTo>
                  <a:pt x="11906" y="5677"/>
                </a:lnTo>
                <a:lnTo>
                  <a:pt x="14288" y="4099"/>
                </a:lnTo>
                <a:lnTo>
                  <a:pt x="16669" y="2829"/>
                </a:lnTo>
                <a:lnTo>
                  <a:pt x="19050" y="1824"/>
                </a:lnTo>
                <a:lnTo>
                  <a:pt x="19050" y="773719"/>
                </a:lnTo>
                <a:lnTo>
                  <a:pt x="16669" y="772714"/>
                </a:lnTo>
                <a:lnTo>
                  <a:pt x="14288" y="771444"/>
                </a:lnTo>
                <a:lnTo>
                  <a:pt x="11906" y="769866"/>
                </a:lnTo>
                <a:lnTo>
                  <a:pt x="9525" y="767914"/>
                </a:lnTo>
                <a:lnTo>
                  <a:pt x="7144" y="765472"/>
                </a:lnTo>
                <a:lnTo>
                  <a:pt x="4763" y="762319"/>
                </a:lnTo>
                <a:lnTo>
                  <a:pt x="2381" y="757885"/>
                </a:lnTo>
                <a:lnTo>
                  <a:pt x="0" y="746333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000" y="2372844"/>
            <a:ext cx="214313" cy="21431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60000" y="2250000"/>
            <a:ext cx="7600000" cy="4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300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Laughter is not </a:t>
            </a:r>
            <a:r>
              <a:rPr lang="en-US" sz="3000" i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 betrayal.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8"/>
          <p:cNvSpPr/>
          <p:nvPr/>
        </p:nvSpPr>
        <p:spPr>
          <a:xfrm>
            <a:off x="457200" y="2930000"/>
            <a:ext cx="8229600" cy="700000"/>
          </a:xfrm>
          <a:prstGeom prst="roundRect">
            <a:avLst>
              <a:gd name="adj" fmla="val 3766"/>
            </a:avLst>
          </a:prstGeom>
          <a:solidFill>
            <a:srgbClr val="0D0D0D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9"/>
          <p:cNvSpPr/>
          <p:nvPr/>
        </p:nvSpPr>
        <p:spPr>
          <a:xfrm>
            <a:off x="457200" y="2930000"/>
            <a:ext cx="19050" cy="700000"/>
          </a:xfrm>
          <a:custGeom>
            <a:avLst/>
            <a:gdLst/>
            <a:ahLst/>
            <a:cxnLst/>
            <a:rect l="l" t="t" r="r" b="b"/>
            <a:pathLst>
              <a:path w="19050" h="775543">
                <a:moveTo>
                  <a:pt x="0" y="29210"/>
                </a:moveTo>
                <a:lnTo>
                  <a:pt x="2381" y="17658"/>
                </a:lnTo>
                <a:lnTo>
                  <a:pt x="4763" y="13224"/>
                </a:lnTo>
                <a:lnTo>
                  <a:pt x="7144" y="10071"/>
                </a:lnTo>
                <a:lnTo>
                  <a:pt x="9525" y="7629"/>
                </a:lnTo>
                <a:lnTo>
                  <a:pt x="11906" y="5677"/>
                </a:lnTo>
                <a:lnTo>
                  <a:pt x="14288" y="4099"/>
                </a:lnTo>
                <a:lnTo>
                  <a:pt x="16669" y="2829"/>
                </a:lnTo>
                <a:lnTo>
                  <a:pt x="19050" y="1824"/>
                </a:lnTo>
                <a:lnTo>
                  <a:pt x="19050" y="773719"/>
                </a:lnTo>
                <a:lnTo>
                  <a:pt x="16669" y="772714"/>
                </a:lnTo>
                <a:lnTo>
                  <a:pt x="14288" y="771444"/>
                </a:lnTo>
                <a:lnTo>
                  <a:pt x="11906" y="769866"/>
                </a:lnTo>
                <a:lnTo>
                  <a:pt x="9525" y="767914"/>
                </a:lnTo>
                <a:lnTo>
                  <a:pt x="7144" y="765472"/>
                </a:lnTo>
                <a:lnTo>
                  <a:pt x="4763" y="762319"/>
                </a:lnTo>
                <a:lnTo>
                  <a:pt x="2381" y="757885"/>
                </a:lnTo>
                <a:lnTo>
                  <a:pt x="0" y="746333"/>
                </a:lnTo>
                <a:close/>
              </a:path>
            </a:pathLst>
          </a:cu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0000" y="3172844"/>
            <a:ext cx="214313" cy="21431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0000" y="3050000"/>
            <a:ext cx="7600000" cy="4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300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Joy is not naive — </a:t>
            </a:r>
            <a:r>
              <a:rPr lang="en-US" sz="3000" i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it is defiance.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1"/>
          <p:cNvSpPr/>
          <p:nvPr/>
        </p:nvSpPr>
        <p:spPr>
          <a:xfrm>
            <a:off x="4371975" y="3730000"/>
            <a:ext cx="400050" cy="7590"/>
          </a:xfrm>
          <a:prstGeom prst="rect">
            <a:avLst/>
          </a:prstGeom>
          <a:solidFill>
            <a:srgbClr val="C9A84C">
              <a:alpha val="5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2"/>
          <p:cNvSpPr/>
          <p:nvPr/>
        </p:nvSpPr>
        <p:spPr>
          <a:xfrm>
            <a:off x="457200" y="3830000"/>
            <a:ext cx="8229600" cy="85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i="1" kern="0" spc="1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You have carried this long enough. God is not asking you to stay broken.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5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40000" r="50000" b="6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90000" t="10000" r="10000" b="9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/>
              </a:gs>
              <a:gs pos="8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81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3252000" y="181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6046800" y="181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490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3252000" y="490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6046800" y="4900000"/>
            <a:ext cx="2675934" cy="13841"/>
          </a:xfrm>
          <a:custGeom>
            <a:avLst/>
            <a:gdLst/>
            <a:ahLst/>
            <a:cxnLst/>
            <a:rect l="l" t="t" r="r" b="b"/>
            <a:pathLst>
              <a:path w="2675934" h="13841">
                <a:moveTo>
                  <a:pt x="57150" y="0"/>
                </a:moveTo>
                <a:lnTo>
                  <a:pt x="2618784" y="0"/>
                </a:lnTo>
                <a:lnTo>
                  <a:pt x="2632740" y="1730"/>
                </a:lnTo>
                <a:lnTo>
                  <a:pt x="2638368" y="3460"/>
                </a:lnTo>
                <a:lnTo>
                  <a:pt x="2642582" y="5190"/>
                </a:lnTo>
                <a:lnTo>
                  <a:pt x="2646045" y="6920"/>
                </a:lnTo>
                <a:lnTo>
                  <a:pt x="2649016" y="8651"/>
                </a:lnTo>
                <a:lnTo>
                  <a:pt x="2651629" y="10381"/>
                </a:lnTo>
                <a:lnTo>
                  <a:pt x="2653964" y="12111"/>
                </a:lnTo>
                <a:lnTo>
                  <a:pt x="2656073" y="13841"/>
                </a:lnTo>
                <a:lnTo>
                  <a:pt x="19861" y="13841"/>
                </a:lnTo>
                <a:lnTo>
                  <a:pt x="21971" y="12111"/>
                </a:lnTo>
                <a:lnTo>
                  <a:pt x="24306" y="10381"/>
                </a:lnTo>
                <a:lnTo>
                  <a:pt x="26919" y="8651"/>
                </a:lnTo>
                <a:lnTo>
                  <a:pt x="29890" y="6920"/>
                </a:lnTo>
                <a:lnTo>
                  <a:pt x="33353" y="5190"/>
                </a:lnTo>
                <a:lnTo>
                  <a:pt x="37566" y="3460"/>
                </a:lnTo>
                <a:lnTo>
                  <a:pt x="43194" y="173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70000"/>
                </a:srgbClr>
              </a:gs>
              <a:gs pos="100000">
                <a:srgbClr val="C9A84C">
                  <a:alpha val="21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400000"/>
            <a:ext cx="8229600" cy="75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kern="0" spc="13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PRACTICES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1200000"/>
            <a:ext cx="8229600" cy="60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spcAft>
                <a:spcPts val="230"/>
              </a:spcAft>
              <a:buNone/>
            </a:pPr>
            <a:r>
              <a:rPr lang="en-US" sz="3000" b="1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Building a Resilient Soul.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330000"/>
            <a:ext cx="400050" cy="13841"/>
          </a:xfrm>
          <a:prstGeom prst="roundRect">
            <a:avLst>
              <a:gd name="adj" fmla="val 100932"/>
            </a:avLst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200" y="1860000"/>
            <a:ext cx="8229600" cy="640000"/>
          </a:xfrm>
          <a:prstGeom prst="roundRect">
            <a:avLst>
              <a:gd name="adj" fmla="val 2959"/>
            </a:avLst>
          </a:prstGeom>
          <a:solidFill>
            <a:srgbClr val="181818"/>
          </a:solidFill>
          <a:ln w="9525">
            <a:solidFill>
              <a:srgbClr val="C9A84C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8705088" y="1928470"/>
            <a:ext cx="411480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3000" b="1">
                <a:solidFill>
                  <a:srgbClr val="C9A84C">
                    <a:alpha val="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1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560000" y="2044120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512" y="2113632"/>
            <a:ext cx="132588" cy="13258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920000" y="1880000"/>
            <a:ext cx="7430000" cy="60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3400"/>
              </a:lnSpc>
              <a:spcAft>
                <a:spcPts val="390"/>
              </a:spcAft>
              <a:buNone/>
            </a:pPr>
            <a:r>
              <a:rPr lang="en-US" sz="3000" b="1" kern="0" spc="8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SABBATH — Rest is obedience.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7"/>
          <p:cNvSpPr/>
          <p:nvPr/>
        </p:nvSpPr>
        <p:spPr>
          <a:xfrm>
            <a:off x="457200" y="2580000"/>
            <a:ext cx="8229600" cy="640000"/>
          </a:xfrm>
          <a:prstGeom prst="roundRect">
            <a:avLst>
              <a:gd name="adj" fmla="val 2959"/>
            </a:avLst>
          </a:prstGeom>
          <a:solidFill>
            <a:srgbClr val="181818"/>
          </a:solidFill>
          <a:ln w="9525">
            <a:solidFill>
              <a:srgbClr val="C9A84C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 18"/>
          <p:cNvSpPr/>
          <p:nvPr/>
        </p:nvSpPr>
        <p:spPr>
          <a:xfrm>
            <a:off x="8705088" y="2648102"/>
            <a:ext cx="411480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3000" b="1">
                <a:solidFill>
                  <a:srgbClr val="C9A84C">
                    <a:alpha val="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2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 19"/>
          <p:cNvSpPr/>
          <p:nvPr/>
        </p:nvSpPr>
        <p:spPr>
          <a:xfrm>
            <a:off x="560000" y="2764120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512" y="2833632"/>
            <a:ext cx="132588" cy="13258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920000" y="2600000"/>
            <a:ext cx="7430000" cy="60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3400"/>
              </a:lnSpc>
              <a:spcAft>
                <a:spcPts val="390"/>
              </a:spcAft>
              <a:buNone/>
            </a:pPr>
            <a:r>
              <a:rPr lang="en-US" sz="3000" b="1" kern="0" spc="8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LAMENT — Scream at God.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 22"/>
          <p:cNvSpPr/>
          <p:nvPr/>
        </p:nvSpPr>
        <p:spPr>
          <a:xfrm>
            <a:off x="457200" y="3300000"/>
            <a:ext cx="8229600" cy="640000"/>
          </a:xfrm>
          <a:prstGeom prst="roundRect">
            <a:avLst>
              <a:gd name="adj" fmla="val 2959"/>
            </a:avLst>
          </a:prstGeom>
          <a:solidFill>
            <a:srgbClr val="181818"/>
          </a:solidFill>
          <a:ln w="9525">
            <a:solidFill>
              <a:srgbClr val="C9A84C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Text 23"/>
          <p:cNvSpPr/>
          <p:nvPr/>
        </p:nvSpPr>
        <p:spPr>
          <a:xfrm>
            <a:off x="8705088" y="3368650"/>
            <a:ext cx="411480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3000" b="1">
                <a:solidFill>
                  <a:srgbClr val="C9A84C">
                    <a:alpha val="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3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Text 24"/>
          <p:cNvSpPr/>
          <p:nvPr/>
        </p:nvSpPr>
        <p:spPr>
          <a:xfrm>
            <a:off x="560000" y="3484120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512" y="3553632"/>
            <a:ext cx="132588" cy="132588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920000" y="3320000"/>
            <a:ext cx="7430000" cy="60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3400"/>
              </a:lnSpc>
              <a:spcAft>
                <a:spcPts val="390"/>
              </a:spcAft>
              <a:buNone/>
            </a:pPr>
            <a:r>
              <a:rPr lang="en-US" sz="3000" b="1" kern="0" spc="8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COMMUNITY — Never alone.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Text 27"/>
          <p:cNvSpPr/>
          <p:nvPr/>
        </p:nvSpPr>
        <p:spPr>
          <a:xfrm>
            <a:off x="457200" y="4020000"/>
            <a:ext cx="8229600" cy="640000"/>
          </a:xfrm>
          <a:prstGeom prst="roundRect">
            <a:avLst>
              <a:gd name="adj" fmla="val 2958"/>
            </a:avLst>
          </a:prstGeom>
          <a:solidFill>
            <a:srgbClr val="181818"/>
          </a:solidFill>
          <a:ln w="9525">
            <a:solidFill>
              <a:srgbClr val="C9A84C">
                <a:alpha val="13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Text 28"/>
          <p:cNvSpPr/>
          <p:nvPr/>
        </p:nvSpPr>
        <p:spPr>
          <a:xfrm>
            <a:off x="8705088" y="4088282"/>
            <a:ext cx="411480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3000" b="1">
                <a:solidFill>
                  <a:srgbClr val="C9A84C">
                    <a:alpha val="8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4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Text 29"/>
          <p:cNvSpPr/>
          <p:nvPr/>
        </p:nvSpPr>
        <p:spPr>
          <a:xfrm>
            <a:off x="560000" y="4204120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84C">
              <a:alpha val="12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9512" y="4273632"/>
            <a:ext cx="132588" cy="132588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920000" y="4040000"/>
            <a:ext cx="7430000" cy="600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lnSpc>
                <a:spcPts val="3400"/>
              </a:lnSpc>
              <a:spcAft>
                <a:spcPts val="390"/>
              </a:spcAft>
              <a:buNone/>
            </a:pPr>
            <a:r>
              <a:rPr lang="en-US" sz="3000" b="1" kern="0" spc="82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HUMOR — Protect laughter.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21" grpId="0" animBg="1"/>
      <p:bldP spid="24" grpId="0" animBg="1"/>
      <p:bldP spid="27" grpId="0" animBg="1"/>
      <p:bldP spid="30" grpId="0" animBg="1"/>
      <p:bldP spid="33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48000" r="50000" b="52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514350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8615809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51435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860807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51435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860807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70000" y="14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“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0000" y="23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”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457200"/>
            <a:ext cx="8229600" cy="64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000" b="1" kern="0" spc="217" dirty="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ANCHOR</a:t>
            </a:r>
            <a:endParaRPr lang="en-US" sz="3000" dirty="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20889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 rot="2700000">
            <a:off x="4550420" y="1222290"/>
            <a:ext cx="43160" cy="43160"/>
          </a:xfrm>
          <a:prstGeom prst="rect">
            <a:avLst/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93890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0000" y="3400000"/>
            <a:ext cx="6844000" cy="52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200" kern="0" spc="9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— Isaiah 40:29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417135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 rot="2700000">
            <a:off x="4557415" y="4489285"/>
            <a:ext cx="29170" cy="29170"/>
          </a:xfrm>
          <a:prstGeom prst="rect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468689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50000" y="1560000"/>
            <a:ext cx="6844000" cy="156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Even youths grow tired and stumble,</a:t>
            </a:r>
            <a:br>
              <a:rPr lang="en-US"/>
            </a:b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but those who hope in the Lord</a:t>
            </a:r>
            <a:br>
              <a:rPr lang="en-US"/>
            </a:b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will renew their strength.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60000"/>
                </a:srgbClr>
              </a:gs>
              <a:gs pos="70000">
                <a:srgbClr val="C9A84C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0" y="512192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>
                  <a:alpha val="60000"/>
                </a:srgbClr>
              </a:gs>
              <a:gs pos="70000">
                <a:srgbClr val="C9A84C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171450" y="4657130"/>
            <a:ext cx="9525" cy="342900"/>
          </a:xfrm>
          <a:prstGeom prst="rect">
            <a:avLst/>
          </a:pr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8963025" y="4657130"/>
            <a:ext cx="9525" cy="342900"/>
          </a:xfrm>
          <a:prstGeom prst="rect">
            <a:avLst/>
          </a:pr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250000"/>
            <a:ext cx="8229600" cy="2330000"/>
          </a:xfrm>
          <a:prstGeom prst="rect">
            <a:avLst/>
          </a:prstGeom>
          <a:gradFill rotWithShape="1">
            <a:gsLst>
              <a:gs pos="0">
                <a:srgbClr val="C9A84C">
                  <a:alpha val="10000"/>
                </a:srgbClr>
              </a:gs>
              <a:gs pos="45000">
                <a:srgbClr val="C9A84C">
                  <a:alpha val="4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50000"/>
            <a:ext cx="8229600" cy="76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spcAft>
                <a:spcPts val="560"/>
              </a:spcAft>
              <a:buNone/>
            </a:pPr>
            <a:r>
              <a:rPr lang="en-US" sz="4000" b="1" kern="0" spc="0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WHEN DID YOU LAST LAUGH?</a:t>
            </a:r>
            <a:endParaRPr lang="en-US" sz="40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4377779" y="1190000"/>
            <a:ext cx="29170" cy="29170"/>
          </a:xfrm>
          <a:prstGeom prst="ellipse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4464100" y="1190000"/>
            <a:ext cx="29170" cy="29170"/>
          </a:xfrm>
          <a:prstGeom prst="ellipse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550420" y="1183000"/>
            <a:ext cx="43160" cy="43160"/>
          </a:xfrm>
          <a:prstGeom prst="ellipse">
            <a:avLst/>
          </a:prstGeom>
          <a:solidFill>
            <a:srgbClr val="C9A84C">
              <a:alpha val="8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650730" y="1190000"/>
            <a:ext cx="29170" cy="29170"/>
          </a:xfrm>
          <a:prstGeom prst="ellipse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737050" y="1190000"/>
            <a:ext cx="29170" cy="29170"/>
          </a:xfrm>
          <a:prstGeom prst="ellipse">
            <a:avLst/>
          </a:prstGeom>
          <a:solidFill>
            <a:srgbClr val="C9A84C">
              <a:alpha val="5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1330000"/>
            <a:ext cx="8229600" cy="56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800"/>
              </a:lnSpc>
              <a:spcAft>
                <a:spcPts val="1240"/>
              </a:spcAft>
              <a:buNone/>
            </a:pPr>
            <a:r>
              <a:rPr lang="en-US" sz="3000" kern="0" spc="7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Not cope. Not manage. </a:t>
            </a:r>
            <a:r>
              <a:rPr lang="en-US" sz="3000" b="1" i="1" kern="0" spc="76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LAUGH.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3892600" y="1990000"/>
            <a:ext cx="5715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>
                  <a:alpha val="50000"/>
                </a:srgbClr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 rot="2700000">
            <a:off x="4550420" y="1972000"/>
            <a:ext cx="43160" cy="43160"/>
          </a:xfrm>
          <a:prstGeom prst="rect">
            <a:avLst/>
          </a:prstGeom>
          <a:solidFill>
            <a:srgbClr val="C9A84C">
              <a:alpha val="8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4679900" y="1990000"/>
            <a:ext cx="5715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>
                  <a:alpha val="50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" y="2130000"/>
            <a:ext cx="8229600" cy="145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800"/>
              </a:lnSpc>
              <a:spcAft>
                <a:spcPts val="1240"/>
              </a:spcAft>
              <a:buNone/>
            </a:pPr>
            <a:r>
              <a:rPr lang="en-US" sz="3000" kern="0" spc="11">
                <a:solidFill>
                  <a:srgbClr val="FFFFFF">
                    <a:alpha val="8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Sarah laughed in the dark.</a:t>
            </a:r>
            <a:br>
              <a:rPr lang="en-US"/>
            </a:br>
            <a:r>
              <a:rPr lang="en-US" sz="3000" kern="0" spc="11">
                <a:solidFill>
                  <a:srgbClr val="FFFFFF">
                    <a:alpha val="8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Then she laughed again — and </a:t>
            </a:r>
            <a:r>
              <a:rPr lang="en-US" sz="3000" i="1" kern="0" spc="11">
                <a:solidFill>
                  <a:srgbClr val="FFFFFF">
                    <a:alpha val="8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everyone joined in.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>
            <a:off x="3892600" y="3550000"/>
            <a:ext cx="5715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>
                  <a:alpha val="50000"/>
                </a:srgbClr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 rot="2700000">
            <a:off x="4550420" y="3532000"/>
            <a:ext cx="43160" cy="43160"/>
          </a:xfrm>
          <a:prstGeom prst="rect">
            <a:avLst/>
          </a:prstGeom>
          <a:solidFill>
            <a:srgbClr val="C9A84C">
              <a:alpha val="8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4679900" y="3550000"/>
            <a:ext cx="5715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>
                  <a:alpha val="5000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36900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000" b="1" kern="0" spc="6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Your joy is an act of resistance.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48000" r="50000" b="52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514350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8615809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51435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860807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51435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860807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70000" y="14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“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0000" y="23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”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457200"/>
            <a:ext cx="8229600" cy="64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000" b="1" kern="0" spc="217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DECLARATION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20889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 rot="2700000">
            <a:off x="4550420" y="1222290"/>
            <a:ext cx="43160" cy="43160"/>
          </a:xfrm>
          <a:prstGeom prst="rect">
            <a:avLst/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93890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0000" y="3858768"/>
            <a:ext cx="6844000" cy="52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200" kern="0" spc="9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Say it out loud. Say it together.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417135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 rot="2700000">
            <a:off x="4557415" y="4489285"/>
            <a:ext cx="29170" cy="29170"/>
          </a:xfrm>
          <a:prstGeom prst="rect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468689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50000" y="1389888"/>
            <a:ext cx="6844000" cy="2286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 am not broken beyond repair.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God is not finished with me.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 will not carry this alone.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My joy is coming back.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6" grpId="0" animBg="1"/>
      <p:bldP spid="2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48000" r="50000" b="52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514350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8615809" y="1428750"/>
            <a:ext cx="13841" cy="22860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51435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8608070" y="2717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51435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>
            <a:off x="8608070" y="4850160"/>
            <a:ext cx="21580" cy="21580"/>
          </a:xfrm>
          <a:prstGeom prst="ellipse">
            <a:avLst/>
          </a:prstGeom>
          <a:solidFill>
            <a:srgbClr val="C9A84C">
              <a:alpha val="35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70000" y="14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“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0000" y="2300000"/>
            <a:ext cx="486382" cy="11701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6750" i="1">
                <a:solidFill>
                  <a:srgbClr val="C9A84C">
                    <a:alpha val="12000"/>
                  </a:srgbClr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”</a:t>
            </a:r>
            <a:endParaRPr lang="en-US" sz="675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457200"/>
            <a:ext cx="8229600" cy="64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4000" b="1" kern="0" spc="217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DECLARATION · II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20889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 rot="2700000">
            <a:off x="4550420" y="1222290"/>
            <a:ext cx="43160" cy="43160"/>
          </a:xfrm>
          <a:prstGeom prst="rect">
            <a:avLst/>
          </a:prstGeom>
          <a:solidFill>
            <a:srgbClr val="C9A84C"/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93890" y="1240000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0000" y="3858768"/>
            <a:ext cx="6844000" cy="520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200" kern="0" spc="90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Louder. One more time.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417135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1080000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 rot="2700000">
            <a:off x="4557415" y="4489285"/>
            <a:ext cx="29170" cy="29170"/>
          </a:xfrm>
          <a:prstGeom prst="rect">
            <a:avLst/>
          </a:prstGeom>
          <a:solidFill>
            <a:srgbClr val="C9A84C">
              <a:alpha val="6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4686895" y="4500000"/>
            <a:ext cx="28575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84C"/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50000" y="1389888"/>
            <a:ext cx="6844000" cy="2286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 will rest without guilt.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 will lament without shame.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 will laugh without apology.</a:t>
            </a:r>
            <a:endParaRPr lang="en-US" sz="3000">
              <a:solidFill>
                <a:srgbClr val="9A9A9A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ctr">
              <a:lnSpc>
                <a:spcPts val="4000"/>
              </a:lnSpc>
              <a:spcBef>
                <a:spcPts val="450"/>
              </a:spcBef>
              <a:buNone/>
            </a:pPr>
            <a:r>
              <a:rPr lang="en-US" sz="3000">
                <a:solidFill>
                  <a:srgbClr val="9A9A9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joy of the Lord is my strength.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6" grpId="0" animBg="1"/>
      <p:bldP spid="2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5000" r="50000" b="45000"/>
            </a:path>
          </a:gra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342900" y="4572000"/>
            <a:ext cx="9525" cy="285750"/>
          </a:xfrm>
          <a:prstGeom prst="rect">
            <a:avLst/>
          </a:pr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 3"/>
          <p:cNvSpPr/>
          <p:nvPr/>
        </p:nvSpPr>
        <p:spPr>
          <a:xfrm>
            <a:off x="8791575" y="4572000"/>
            <a:ext cx="9525" cy="285750"/>
          </a:xfrm>
          <a:prstGeom prst="rect">
            <a:avLst/>
          </a:prstGeom>
          <a:solidFill>
            <a:srgbClr val="C9A84C"/>
          </a:solidFill>
        </p:spPr>
        <p:txBody>
          <a:bodyPr wrap="squar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1050000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280" kern="0" spc="43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Go </a:t>
            </a:r>
            <a:r>
              <a:rPr lang="en-US" sz="3000" kern="0" spc="43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· </a:t>
            </a:r>
            <a:r>
              <a:rPr lang="en-US" sz="4280" kern="0" spc="43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Rest </a:t>
            </a:r>
            <a:r>
              <a:rPr lang="en-US" sz="3000" kern="0" spc="43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· </a:t>
            </a:r>
            <a:r>
              <a:rPr lang="en-US" sz="4280" kern="0" spc="43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Heal </a:t>
            </a:r>
            <a:r>
              <a:rPr lang="en-US" sz="3000" kern="0" spc="43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· </a:t>
            </a:r>
            <a:r>
              <a:rPr lang="en-US" sz="4280" kern="0" spc="43">
                <a:solidFill>
                  <a:srgbClr val="FFFFFF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Laugh</a:t>
            </a:r>
            <a:endParaRPr lang="en-US" sz="428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3071515" y="2819995"/>
            <a:ext cx="136148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38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 7"/>
          <p:cNvSpPr/>
          <p:nvPr/>
        </p:nvSpPr>
        <p:spPr>
          <a:xfrm rot="2700000">
            <a:off x="4547295" y="2799159"/>
            <a:ext cx="49411" cy="49411"/>
          </a:xfrm>
          <a:prstGeom prst="rect">
            <a:avLst/>
          </a:prstGeom>
          <a:solidFill>
            <a:srgbClr val="C9A84C">
              <a:alpha val="70000"/>
            </a:srgbClr>
          </a:soli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711005" y="2819995"/>
            <a:ext cx="136148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38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</p:spPr>
        <p:txBody>
          <a:bodyPr wrap="none" rtlCol="0" anchor="t"/>
          <a:lstStyle/>
          <a:p>
            <a:pPr marL="0" indent="0">
              <a:buNone/>
            </a:pP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2393377"/>
            <a:ext cx="8229600" cy="52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200" b="1" kern="0" spc="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The </a:t>
            </a:r>
            <a:r>
              <a:rPr lang="en-US" sz="3200" b="1" kern="0" spc="62" err="1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Soulwork</a:t>
            </a:r>
            <a:r>
              <a:rPr lang="en-US" sz="3200" b="1" kern="0" spc="62">
                <a:solidFill>
                  <a:srgbClr val="C9A84C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onstantia" panose="02030602050306030303" pitchFamily="34" charset="0"/>
                <a:ea typeface="Constantia" panose="02030602050306030303" pitchFamily="34" charset="-122"/>
                <a:cs typeface="Constantia" panose="02030602050306030303" pitchFamily="34" charset="-120"/>
              </a:rPr>
              <a:t> of Resilience</a:t>
            </a:r>
            <a:endParaRPr lang="en-US" sz="3000"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2890785"/>
            <a:ext cx="8229600" cy="90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3000" i="1" kern="0" spc="9">
                <a:solidFill>
                  <a:srgbClr val="7A7A7A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“</a:t>
            </a:r>
            <a:r>
              <a:rPr lang="en-US" sz="3000" i="1" kern="0" spc="9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The joy of the Lord is your strength.” — Neh 8:10</a:t>
            </a:r>
            <a:endParaRPr lang="en-US" sz="3000">
              <a:solidFill>
                <a:schemeClr val="bg1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200" y="3744596"/>
            <a:ext cx="8229600" cy="47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3000" i="1" kern="0" spc="44">
                <a:solidFill>
                  <a:schemeClr val="bg1"/>
                </a:solidFill>
                <a:effectLst>
                  <a:outerShdw blurRad="38100" dist="25400" dir="2700000" algn="tl" rotWithShape="0">
                    <a:srgbClr val="000000">
                      <a:alpha val="40000"/>
                    </a:srgbClr>
                  </a:outerShdw>
                </a:effectLst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For every soul who wondered if God laughs.</a:t>
            </a:r>
            <a:endParaRPr lang="en-US" sz="3000">
              <a:solidFill>
                <a:schemeClr val="bg1"/>
              </a:solidFill>
              <a:effectLst>
                <a:outerShdw blurRad="38100" dist="254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vert="horz" lIns="91440" tIns="45720" rIns="91440" bIns="45720" rtlCol="0">
        <a:normAutofit/>
      </a:bodyPr>
      <a:lstStyle>
        <a:defPPr marL="0" indent="0" algn="ctr">
          <a:lnSpc>
            <a:spcPct val="100000"/>
          </a:lnSpc>
          <a:buNone/>
          <a:defRPr b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esh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3755</Words>
  <Application>WPS Presentation</Application>
  <PresentationFormat>On-screen Show (16:9)</PresentationFormat>
  <Paragraphs>286</Paragraphs>
  <Slides>24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SimSun</vt:lpstr>
      <vt:lpstr>Wingdings</vt:lpstr>
      <vt:lpstr>Arial</vt:lpstr>
      <vt:lpstr>Arial Rounded MT Bold</vt:lpstr>
      <vt:lpstr>Roboto</vt:lpstr>
      <vt:lpstr>Times New Roman</vt:lpstr>
      <vt:lpstr>Century Gothic</vt:lpstr>
      <vt:lpstr>Arial Unicode MS</vt:lpstr>
      <vt:lpstr>Constantia</vt:lpstr>
      <vt:lpstr>Constantia</vt:lpstr>
      <vt:lpstr>Constantia</vt:lpstr>
      <vt:lpstr>Cambria</vt:lpstr>
      <vt:lpstr>Cambria</vt:lpstr>
      <vt:lpstr>Cambria</vt:lpstr>
      <vt:lpstr>Aptos</vt:lpstr>
      <vt:lpstr>Segoe UI</vt:lpstr>
      <vt:lpstr>Calibri</vt:lpstr>
      <vt:lpstr>Microsoft YaHei</vt:lpstr>
      <vt:lpstr>Aptos Display</vt:lpstr>
      <vt:lpstr>Segoe UI Variable Display</vt:lpstr>
      <vt:lpstr>Office Theme</vt:lpstr>
      <vt:lpstr>2_Office Theme</vt:lpstr>
      <vt:lpstr>Mesh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docgen</dc:creator>
  <dc:subject>PptxGenJS Presentation</dc:subject>
  <cp:lastModifiedBy>Eddie Edwards</cp:lastModifiedBy>
  <cp:revision>4</cp:revision>
  <dcterms:created xsi:type="dcterms:W3CDTF">2026-09-10T00:48:00Z</dcterms:created>
  <dcterms:modified xsi:type="dcterms:W3CDTF">2026-09-13T20:53:54Z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FFCF0D3EEA2E4651991B4980FDD55CE4_13</vt:lpwstr>
  </property>
  <property fmtid="{D5CDD505-2E9C-101B-9397-08002B2CF9AE}" pid="3" name="KSOProductBuildVer">
    <vt:lpwstr>1033-12.1.0.28485</vt:lpwstr>
  </property>
</Properties>
</file>