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5" r:id="rId4"/>
    <p:sldId id="269" r:id="rId5"/>
    <p:sldId id="257" r:id="rId6"/>
    <p:sldId id="258" r:id="rId7"/>
    <p:sldId id="260" r:id="rId8"/>
    <p:sldId id="261" r:id="rId9"/>
    <p:sldId id="262" r:id="rId10"/>
    <p:sldId id="263" r:id="rId11"/>
    <p:sldId id="270" r:id="rId12"/>
    <p:sldId id="271" r:id="rId13"/>
    <p:sldId id="266" r:id="rId14"/>
    <p:sldId id="273" r:id="rId15"/>
    <p:sldId id="267" r:id="rId16"/>
    <p:sldId id="272" r:id="rId17"/>
    <p:sldId id="264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8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75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2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81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8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6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0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7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5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3832-6F6B-4F39-99D1-50294F0B0DC9}" type="datetimeFigureOut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67356-B41C-4CA0-A6DB-9F5EDA261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0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43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85" y="193787"/>
            <a:ext cx="3709115" cy="6664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7100" y="1739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  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“Picturing of a Future and Hope”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2956"/>
            <a:ext cx="12191999" cy="5515044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May nations serve you &amp; peoples bow down to you. Be lord over your brothers, &amp; may the sons of your mother bow down to you. May those who curse you be cursed &amp; those who bless you be blessed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.“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(29)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Message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Isaac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Helping Him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Raise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his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Sights/ See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that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His Future is Bright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Method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Prov 22:6,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"Train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child in the way he should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when he is old he will not turn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fr.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it." </a:t>
            </a:r>
            <a:endParaRPr lang="en-U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Teach Them the Things of God/ when They’re Old They Will Not Forsake Them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We’re to Help Our Children Find Their Niche / Help Them Develop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God Made Them Special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Responsibility as Parents is to Help them Discover What They Are Good At,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…Help Them Prepare for a Awesome Future.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46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85" y="193787"/>
            <a:ext cx="3709115" cy="6664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7100" y="1739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               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“Commitment”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2956"/>
            <a:ext cx="12191999" cy="5515044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“And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Isaac answered and said unto Esau, Behold, I have made him thy lord, and all his brethren have I given to him for servants; and with corn and wine have I sustained him: and what shall I do now unto thee, my son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?”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(37)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After Realizing He Had Given The Blessing Mistakenly to Jacob…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…Isaac Still Acknowledged a Commitment to What He Had Said.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Commitment Provides What is Needed for the Blessing…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…and Blessed One to Thrive.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includes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Prayer, Needs,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Opportunity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Development.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Kids Need to Know that We Are There for Them…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…No Matter the Circumstance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8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05947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5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5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‘</a:t>
            </a:r>
            <a:r>
              <a:rPr lang="en-US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Blessing’ </a:t>
            </a:r>
            <a:r>
              <a:rPr lang="en-US" sz="5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Summed Up </a:t>
            </a:r>
            <a:r>
              <a:rPr lang="en-US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5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Arial Unicode MS" panose="020B0604020202020204" pitchFamily="34" charset="-128"/>
              <a:buChar char="❤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Affection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you love me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Arial Unicode MS" panose="020B0604020202020204" pitchFamily="34" charset="-128"/>
              <a:buChar char="❤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Acceptance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Can I be myself around you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Arial Unicode MS" panose="020B0604020202020204" pitchFamily="34" charset="-128"/>
              <a:buChar char="❤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Attention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Are you watching me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Arial Unicode MS" panose="020B0604020202020204" pitchFamily="34" charset="-128"/>
              <a:buChar char="❤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Approval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Did I do a good job? Am I a smart kid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Arial Unicode MS" panose="020B0604020202020204" pitchFamily="34" charset="-128"/>
              <a:buChar char="❤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Affirmation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Are you proud of me?</a:t>
            </a:r>
          </a:p>
        </p:txBody>
      </p:sp>
    </p:spTree>
    <p:extLst>
      <p:ext uri="{BB962C8B-B14F-4D97-AF65-F5344CB8AC3E}">
        <p14:creationId xmlns:p14="http://schemas.microsoft.com/office/powerpoint/2010/main" val="248230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26" y="193787"/>
            <a:ext cx="3498574" cy="6664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7100" y="1739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  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“Picturing of a Future and Hope”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2956"/>
            <a:ext cx="8693426" cy="5515044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Too Many Dads are MIA when it comes to Genuine…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Spiritual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Emotional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Physical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…Encouragement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If You Haven’t Lately….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…Step Up and Be Counted!!!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50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Father’s Day Challenge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Fathers…</a:t>
            </a:r>
          </a:p>
          <a:p>
            <a:pPr marL="0" indent="0">
              <a:buNone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…You Are Blessed </a:t>
            </a:r>
          </a:p>
          <a:p>
            <a:pPr marL="0" indent="0">
              <a:buNone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…to be a</a:t>
            </a:r>
          </a:p>
          <a:p>
            <a:pPr marL="0" indent="0">
              <a:buNone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…Blessing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75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54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09"/>
            <a:ext cx="10515600" cy="74246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           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“When I was a Boy”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45" y="811369"/>
            <a:ext cx="11900079" cy="593716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My Daddy could do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anything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My Daddy knows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everything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My Dad is smarter than your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My Dad doesn’t exactly know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everything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When my Dad grew up in the olden days things were sure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different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My Dad doesn’t know anything about that, he’s too old to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remember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My Dad is so old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fashion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My Dad is really out of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My Dad knows about that, but he should, because he’s been around so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Maybe we should ask Dad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35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I won’t do anything about that until I talk to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40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I wonder how Dad would have handled this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50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yrs old I’d give anything if Dad were here now, so I could talk this over with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him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216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81000"/>
            <a:ext cx="2628900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6060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2144" y="1122363"/>
            <a:ext cx="8379856" cy="23876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A Father’s Blessing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18995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               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Genesis 27          </a:t>
            </a:r>
          </a:p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            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" y="110543"/>
            <a:ext cx="3709115" cy="6664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3856" y="309487"/>
            <a:ext cx="6189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Father’s Day 2015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417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21"/>
            <a:ext cx="10515600" cy="774557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The Fatherhood Cycle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81878"/>
            <a:ext cx="12192000" cy="607612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years: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"My Daddy can do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anything”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"My Dad knows a lot, a whole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lot”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"Oh, well - naturally - Father doesn't know that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either”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"Father? Hopelessly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old-fashioned”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21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"Oh, that man is so out-of-date. What did you expect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?”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"He knows a little bit about it - but not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much”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"Maybe we ought to find out what Dad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thinks”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35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"Let's ask Dad what he would do before we make a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decision”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40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"I wonder what Dad would have thought about that? He was pretty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smart"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50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"My Dad knew absolutely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everything”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 ys: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"I'd give anything if Dad were here so I could talk this over with him…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…I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really miss that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man”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81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1aaaaaaa-Skit Guys - A Dads Legac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26" y="119270"/>
            <a:ext cx="11940209" cy="6599582"/>
          </a:xfrm>
        </p:spPr>
      </p:pic>
    </p:spTree>
    <p:extLst>
      <p:ext uri="{BB962C8B-B14F-4D97-AF65-F5344CB8AC3E}">
        <p14:creationId xmlns:p14="http://schemas.microsoft.com/office/powerpoint/2010/main" val="196156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  Story of a Son’s Deceit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81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Usual Focus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Mother and Son Conspiracy… 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…to Deceive Isaac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…In Order to Rob 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…the Blessing from Esau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65124"/>
            <a:ext cx="4572000" cy="630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" y="365125"/>
            <a:ext cx="11186375" cy="1325563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Greater Story of a Father’s Blessing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644685" cy="48402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Unusual Focus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Even Though He was Deceived…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…Look at the Power of a 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…Father’s Blessing</a:t>
            </a:r>
          </a:p>
          <a:p>
            <a:pPr marL="457200" lvl="1" indent="0">
              <a:buSzPct val="115000"/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SzPct val="115000"/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It Goes Beyond… </a:t>
            </a:r>
          </a:p>
          <a:p>
            <a:pPr lvl="1">
              <a:buSzPct val="115000"/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Value </a:t>
            </a:r>
          </a:p>
          <a:p>
            <a:pPr lvl="1"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Words</a:t>
            </a:r>
          </a:p>
          <a:p>
            <a:pPr lvl="2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Settles</a:t>
            </a:r>
          </a:p>
          <a:p>
            <a:pPr lvl="2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Stirs</a:t>
            </a:r>
          </a:p>
          <a:p>
            <a:pPr lvl="2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Seals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85" y="193787"/>
            <a:ext cx="3709115" cy="66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8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85" y="193787"/>
            <a:ext cx="3709115" cy="6664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271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      “Meaningful Touch”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5834"/>
            <a:ext cx="12191999" cy="5502165"/>
          </a:xfrm>
          <a:solidFill>
            <a:schemeClr val="bg1">
              <a:alpha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Then his father Isaac said to him, ‘Come here, my son, &amp; kiss </a:t>
            </a:r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me” 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(26)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Message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Understand That Words Are Not Enough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Method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Blessings Bestowed in 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Hebrew 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Culture Involves Touch…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… 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Laying On of 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ands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a 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Kiss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an 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Embrace that Conveys Acceptance/ Love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Mark 10:13-15 brought 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children to 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Jesus..He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interacted / "He 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blessed them." </a:t>
            </a:r>
            <a:endParaRPr lang="en-US" sz="3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It’s Important to Do That In Our Homes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Small Children Can’t Communicate Love with Words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Communicate Love by Touching Them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Holding 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them 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Close.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Jacob 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was 40 years old when Isaac 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Touched / Kissed Him to Convey His Blessing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 Matter Your Age, Personal Contact is Important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730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85" y="193787"/>
            <a:ext cx="3709115" cy="6664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0507" y="-8362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“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A Spoken Message of Affection &amp; Love”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82" y="1317202"/>
            <a:ext cx="11998818" cy="5540798"/>
          </a:xfrm>
          <a:solidFill>
            <a:schemeClr val="bg1">
              <a:alpha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“Ah, </a:t>
            </a:r>
            <a:r>
              <a:rPr lang="en-US" sz="3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smell of my son is like the smell of a field. . </a:t>
            </a:r>
            <a:r>
              <a:rPr lang="en-US" sz="3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.” </a:t>
            </a:r>
            <a:r>
              <a:rPr lang="en-U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(27)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Message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Today’s Child Would Not Consider it a Compliment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Smell 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a </a:t>
            </a:r>
            <a: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Field Ready 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</a:t>
            </a:r>
            <a: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Harvest 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was a </a:t>
            </a:r>
            <a: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Great Smell.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It 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was a </a:t>
            </a:r>
            <a: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Compliment, a Positive Message that Communicated His Love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Method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Don’t Be Quick to Criticize/ Remind Children of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their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Mistakes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Words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Criticism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Really Don’t Accomplish Much.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They Do is Cause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Child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Withdraw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"You dummy" "You’re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lazy"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There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Room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Constructive Criticism.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it’s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More Important to Communicate Love Through Words that Say </a:t>
            </a:r>
          </a:p>
          <a:p>
            <a:pPr lvl="3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You’re worth something. I’m glad that God gave you to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us”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3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Speak Life</a:t>
            </a:r>
          </a:p>
        </p:txBody>
      </p:sp>
    </p:spTree>
    <p:extLst>
      <p:ext uri="{BB962C8B-B14F-4D97-AF65-F5344CB8AC3E}">
        <p14:creationId xmlns:p14="http://schemas.microsoft.com/office/powerpoint/2010/main" val="202875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85" y="193787"/>
            <a:ext cx="3709115" cy="6664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1080" y="17392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   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“Assuring Them Of Their Value”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9252"/>
            <a:ext cx="12192000" cy="5608748"/>
          </a:xfrm>
          <a:solidFill>
            <a:schemeClr val="bg1">
              <a:alpha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</a:t>
            </a:r>
            <a:r>
              <a:rPr lang="en-US" sz="5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May God give you of heaven’s dew </a:t>
            </a:r>
            <a:r>
              <a:rPr lang="en-US" sz="5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 </a:t>
            </a:r>
            <a:r>
              <a:rPr lang="en-US" sz="5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earth’s richness an abundance of grain </a:t>
            </a:r>
            <a:r>
              <a:rPr lang="en-US" sz="5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 </a:t>
            </a:r>
            <a:r>
              <a:rPr lang="en-US" sz="5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new </a:t>
            </a:r>
            <a:r>
              <a:rPr lang="en-US" sz="5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wine” </a:t>
            </a:r>
            <a:r>
              <a:rPr lang="en-US" sz="5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(28)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Message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Isaac’s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saying, 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"You’re special, so God will give you the best He has to give." </a:t>
            </a:r>
            <a:endParaRPr lang="en-US" sz="4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Teach Your Children, 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"You’re so valuable that God </a:t>
            </a:r>
            <a:r>
              <a:rPr lang="en-US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died 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 the cross for </a:t>
            </a:r>
            <a:r>
              <a:rPr lang="en-US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you”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5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Method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But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it’s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Not Just By Words.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Teach this in a Number of Ways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Turn Off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TV,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Lay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Aside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Paper/ Cell Phone Listen!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Show Them-You’re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Valuable Part of Our Family. </a:t>
            </a:r>
            <a:r>
              <a:rPr lang="en-US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“I’m Glad 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God </a:t>
            </a:r>
            <a:r>
              <a:rPr lang="en-US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Gave You 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</a:t>
            </a:r>
            <a:r>
              <a:rPr lang="en-US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Us”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Whenever You Need to Talk,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I’m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Here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Listen</a:t>
            </a:r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483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6649</TotalTime>
  <Words>1157</Words>
  <Application>Microsoft Office PowerPoint</Application>
  <PresentationFormat>Widescreen</PresentationFormat>
  <Paragraphs>125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 Unicode MS</vt:lpstr>
      <vt:lpstr>AR BLANCA</vt:lpstr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 A Father’s Blessing</vt:lpstr>
      <vt:lpstr>                      The Fatherhood Cycle</vt:lpstr>
      <vt:lpstr>PowerPoint Presentation</vt:lpstr>
      <vt:lpstr>   Story of a Son’s Deceit</vt:lpstr>
      <vt:lpstr>Greater Story of a Father’s Blessing</vt:lpstr>
      <vt:lpstr>        “Meaningful Touch”</vt:lpstr>
      <vt:lpstr>  “A Spoken Message of Affection &amp; Love”</vt:lpstr>
      <vt:lpstr>      “Assuring Them Of Their Value”</vt:lpstr>
      <vt:lpstr>     “Picturing of a Future and Hope”</vt:lpstr>
      <vt:lpstr>                  “Commitment”</vt:lpstr>
      <vt:lpstr>               ‘The Blessing’ Summed Up  </vt:lpstr>
      <vt:lpstr>     “Picturing of a Future and Hope”</vt:lpstr>
      <vt:lpstr>            Father’s Day Challenge</vt:lpstr>
      <vt:lpstr>PowerPoint Presentation</vt:lpstr>
      <vt:lpstr>PowerPoint Presentation</vt:lpstr>
      <vt:lpstr>             “When I was a Boy”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185</cp:revision>
  <cp:lastPrinted>2015-06-20T20:05:51Z</cp:lastPrinted>
  <dcterms:created xsi:type="dcterms:W3CDTF">2015-06-14T18:49:41Z</dcterms:created>
  <dcterms:modified xsi:type="dcterms:W3CDTF">2015-06-21T15:33:02Z</dcterms:modified>
</cp:coreProperties>
</file>