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0"/>
  </p:handoutMasterIdLst>
  <p:sldIdLst>
    <p:sldId id="266" r:id="rId2"/>
    <p:sldId id="256" r:id="rId3"/>
    <p:sldId id="258" r:id="rId4"/>
    <p:sldId id="264" r:id="rId5"/>
    <p:sldId id="285" r:id="rId6"/>
    <p:sldId id="309" r:id="rId7"/>
    <p:sldId id="294" r:id="rId8"/>
    <p:sldId id="301" r:id="rId9"/>
    <p:sldId id="305" r:id="rId10"/>
    <p:sldId id="306" r:id="rId11"/>
    <p:sldId id="307" r:id="rId12"/>
    <p:sldId id="300" r:id="rId13"/>
    <p:sldId id="304" r:id="rId14"/>
    <p:sldId id="293" r:id="rId15"/>
    <p:sldId id="289" r:id="rId16"/>
    <p:sldId id="257" r:id="rId17"/>
    <p:sldId id="297" r:id="rId18"/>
    <p:sldId id="308" r:id="rId19"/>
  </p:sldIdLst>
  <p:sldSz cx="12192000" cy="6858000"/>
  <p:notesSz cx="7086600" cy="90249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0225" cy="452438"/>
          </a:xfrm>
          <a:prstGeom prst="rect">
            <a:avLst/>
          </a:prstGeom>
        </p:spPr>
        <p:txBody>
          <a:bodyPr vert="horz" lIns="91427" tIns="45713" rIns="91427" bIns="45713" rtlCol="0"/>
          <a:lstStyle>
            <a:lvl1pPr algn="l">
              <a:defRPr sz="1200"/>
            </a:lvl1pPr>
          </a:lstStyle>
          <a:p>
            <a:endParaRPr lang="en-US"/>
          </a:p>
        </p:txBody>
      </p:sp>
      <p:sp>
        <p:nvSpPr>
          <p:cNvPr id="3" name="Date Placeholder 2"/>
          <p:cNvSpPr>
            <a:spLocks noGrp="1"/>
          </p:cNvSpPr>
          <p:nvPr>
            <p:ph type="dt" sz="quarter" idx="1"/>
          </p:nvPr>
        </p:nvSpPr>
        <p:spPr>
          <a:xfrm>
            <a:off x="4014789" y="1"/>
            <a:ext cx="3070225" cy="452438"/>
          </a:xfrm>
          <a:prstGeom prst="rect">
            <a:avLst/>
          </a:prstGeom>
        </p:spPr>
        <p:txBody>
          <a:bodyPr vert="horz" lIns="91427" tIns="45713" rIns="91427" bIns="45713" rtlCol="0"/>
          <a:lstStyle>
            <a:lvl1pPr algn="r">
              <a:defRPr sz="1200"/>
            </a:lvl1pPr>
          </a:lstStyle>
          <a:p>
            <a:fld id="{1CE9D6D7-A58B-4270-A1F4-FC391F5F45CB}" type="datetimeFigureOut">
              <a:rPr lang="en-US" smtClean="0"/>
              <a:t>8/1/2015</a:t>
            </a:fld>
            <a:endParaRPr lang="en-US"/>
          </a:p>
        </p:txBody>
      </p:sp>
      <p:sp>
        <p:nvSpPr>
          <p:cNvPr id="4" name="Footer Placeholder 3"/>
          <p:cNvSpPr>
            <a:spLocks noGrp="1"/>
          </p:cNvSpPr>
          <p:nvPr>
            <p:ph type="ftr" sz="quarter" idx="2"/>
          </p:nvPr>
        </p:nvSpPr>
        <p:spPr>
          <a:xfrm>
            <a:off x="1" y="8572500"/>
            <a:ext cx="3070225" cy="452438"/>
          </a:xfrm>
          <a:prstGeom prst="rect">
            <a:avLst/>
          </a:prstGeom>
        </p:spPr>
        <p:txBody>
          <a:bodyPr vert="horz" lIns="91427" tIns="45713" rIns="91427" bIns="45713" rtlCol="0" anchor="b"/>
          <a:lstStyle>
            <a:lvl1pPr algn="l">
              <a:defRPr sz="1200"/>
            </a:lvl1pPr>
          </a:lstStyle>
          <a:p>
            <a:endParaRPr lang="en-US"/>
          </a:p>
        </p:txBody>
      </p:sp>
      <p:sp>
        <p:nvSpPr>
          <p:cNvPr id="5" name="Slide Number Placeholder 4"/>
          <p:cNvSpPr>
            <a:spLocks noGrp="1"/>
          </p:cNvSpPr>
          <p:nvPr>
            <p:ph type="sldNum" sz="quarter" idx="3"/>
          </p:nvPr>
        </p:nvSpPr>
        <p:spPr>
          <a:xfrm>
            <a:off x="4014789" y="8572500"/>
            <a:ext cx="3070225" cy="452438"/>
          </a:xfrm>
          <a:prstGeom prst="rect">
            <a:avLst/>
          </a:prstGeom>
        </p:spPr>
        <p:txBody>
          <a:bodyPr vert="horz" lIns="91427" tIns="45713" rIns="91427" bIns="45713" rtlCol="0" anchor="b"/>
          <a:lstStyle>
            <a:lvl1pPr algn="r">
              <a:defRPr sz="1200"/>
            </a:lvl1pPr>
          </a:lstStyle>
          <a:p>
            <a:fld id="{2247B259-E46D-4CD5-A31E-F18B97D15DF3}" type="slidenum">
              <a:rPr lang="en-US" smtClean="0"/>
              <a:t>‹#›</a:t>
            </a:fld>
            <a:endParaRPr lang="en-US"/>
          </a:p>
        </p:txBody>
      </p:sp>
    </p:spTree>
    <p:extLst>
      <p:ext uri="{BB962C8B-B14F-4D97-AF65-F5344CB8AC3E}">
        <p14:creationId xmlns:p14="http://schemas.microsoft.com/office/powerpoint/2010/main" val="33154794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311712-2900-42F2-BA40-0DC2CE3335DE}" type="datetimeFigureOut">
              <a:rPr lang="en-US" smtClean="0"/>
              <a:t>8/1/2015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257973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11712-2900-42F2-BA40-0DC2CE3335DE}" type="datetimeFigureOut">
              <a:rPr lang="en-US" smtClean="0"/>
              <a:t>8/1/2015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3019421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11712-2900-42F2-BA40-0DC2CE3335DE}" type="datetimeFigureOut">
              <a:rPr lang="en-US" smtClean="0"/>
              <a:t>8/1/2015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095946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11712-2900-42F2-BA40-0DC2CE3335DE}" type="datetimeFigureOut">
              <a:rPr lang="en-US" smtClean="0"/>
              <a:t>8/1/2015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523742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311712-2900-42F2-BA40-0DC2CE3335DE}" type="datetimeFigureOut">
              <a:rPr lang="en-US" smtClean="0"/>
              <a:t>8/1/2015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174205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311712-2900-42F2-BA40-0DC2CE3335DE}" type="datetimeFigureOut">
              <a:rPr lang="en-US" smtClean="0"/>
              <a:t>8/1/2015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00656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311712-2900-42F2-BA40-0DC2CE3335DE}" type="datetimeFigureOut">
              <a:rPr lang="en-US" smtClean="0"/>
              <a:t>8/1/2015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177575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311712-2900-42F2-BA40-0DC2CE3335DE}" type="datetimeFigureOut">
              <a:rPr lang="en-US" smtClean="0"/>
              <a:t>8/1/2015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016214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11712-2900-42F2-BA40-0DC2CE3335DE}" type="datetimeFigureOut">
              <a:rPr lang="en-US" smtClean="0"/>
              <a:t>8/1/2015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3238203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311712-2900-42F2-BA40-0DC2CE3335DE}" type="datetimeFigureOut">
              <a:rPr lang="en-US" smtClean="0"/>
              <a:t>8/1/2015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3887401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311712-2900-42F2-BA40-0DC2CE3335DE}" type="datetimeFigureOut">
              <a:rPr lang="en-US" smtClean="0"/>
              <a:t>8/1/2015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3483696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11712-2900-42F2-BA40-0DC2CE3335DE}" type="datetimeFigureOut">
              <a:rPr lang="en-US" smtClean="0"/>
              <a:t>8/1/2015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A8701D-A704-4AB1-9E7A-5CD3EE760453}" type="slidenum">
              <a:rPr lang="en-US" smtClean="0"/>
              <a:t>‹#›</a:t>
            </a:fld>
            <a:endParaRPr lang="en-US"/>
          </a:p>
        </p:txBody>
      </p:sp>
    </p:spTree>
    <p:extLst>
      <p:ext uri="{BB962C8B-B14F-4D97-AF65-F5344CB8AC3E}">
        <p14:creationId xmlns:p14="http://schemas.microsoft.com/office/powerpoint/2010/main" val="36990149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hyperlink" Target="http://www.crossbooks.com/verse.asp?ref=Eph+2:6" TargetMode="External"/><Relationship Id="rId3" Type="http://schemas.openxmlformats.org/officeDocument/2006/relationships/hyperlink" Target="http://www.crossbooks.com/verse.asp?ref=Ro+6:6" TargetMode="External"/><Relationship Id="rId7" Type="http://schemas.openxmlformats.org/officeDocument/2006/relationships/hyperlink" Target="http://www.crossbooks.com/verse.asp?ref=Ro+8:10-11" TargetMode="External"/><Relationship Id="rId12" Type="http://schemas.openxmlformats.org/officeDocument/2006/relationships/hyperlink" Target="http://www.crossbooks.com/verse.asp?ref=Ro+8:13-14" TargetMode="External"/><Relationship Id="rId2" Type="http://schemas.openxmlformats.org/officeDocument/2006/relationships/hyperlink" Target="http://www.crossbooks.com/verse.asp?ref=1Jn+3:1" TargetMode="External"/><Relationship Id="rId1" Type="http://schemas.openxmlformats.org/officeDocument/2006/relationships/slideLayout" Target="../slideLayouts/slideLayout2.xml"/><Relationship Id="rId6" Type="http://schemas.openxmlformats.org/officeDocument/2006/relationships/hyperlink" Target="http://www.crossbooks.com/verse.asp?ref=Ro+6:1-2" TargetMode="External"/><Relationship Id="rId11" Type="http://schemas.openxmlformats.org/officeDocument/2006/relationships/hyperlink" Target="http://www.crossbooks.com/verse.asp?ref=Gal+5:25" TargetMode="External"/><Relationship Id="rId5" Type="http://schemas.openxmlformats.org/officeDocument/2006/relationships/hyperlink" Target="http://www.crossbooks.com/verse.asp?ref=Ro+6:14" TargetMode="External"/><Relationship Id="rId10" Type="http://schemas.openxmlformats.org/officeDocument/2006/relationships/hyperlink" Target="http://www.crossbooks.com/verse.asp?ref=Gal+5:16" TargetMode="External"/><Relationship Id="rId4" Type="http://schemas.openxmlformats.org/officeDocument/2006/relationships/hyperlink" Target="http://www.crossbooks.com/verse.asp?ref=Ro+6:12" TargetMode="External"/><Relationship Id="rId9" Type="http://schemas.openxmlformats.org/officeDocument/2006/relationships/hyperlink" Target="http://www.crossbooks.com/verse.asp?ref=Ro+6:13"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531639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031" y="90152"/>
            <a:ext cx="11951594" cy="6671256"/>
          </a:xfrm>
        </p:spPr>
        <p:txBody>
          <a:bodyPr>
            <a:normAutofit fontScale="85000" lnSpcReduction="20000"/>
          </a:bodyPr>
          <a:lstStyle/>
          <a:p>
            <a:pPr marL="0" indent="0">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Biblical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Truths to Tell Yourself</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spcBef>
                <a:spcPts val="600"/>
              </a:spcBef>
              <a:buFont typeface="Wingdings" panose="05000000000000000000" pitchFamily="2" charset="2"/>
              <a:buChar char="§"/>
            </a:pPr>
            <a:r>
              <a:rPr lang="en-US" sz="26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Know</a:t>
            </a:r>
            <a:r>
              <a:rPr lang="en-US" sz="26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6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that there is </a:t>
            </a:r>
            <a:r>
              <a:rPr lang="en-US" sz="26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Power </a:t>
            </a:r>
            <a:r>
              <a:rPr lang="en-US" sz="26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in God's </a:t>
            </a:r>
            <a:r>
              <a:rPr lang="en-US" sz="26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Word –Memorize -Quote when tempted </a:t>
            </a:r>
            <a:r>
              <a:rPr lang="en-US" sz="26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 sin</a:t>
            </a:r>
            <a:r>
              <a:rPr lang="en-US" sz="26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lvl="1">
              <a:lnSpc>
                <a:spcPct val="120000"/>
              </a:lnSpc>
              <a:spcBef>
                <a:spcPts val="0"/>
              </a:spcBef>
              <a:buFont typeface="Courier New" panose="02070309020205020404" pitchFamily="49" charset="0"/>
              <a:buChar char="o"/>
            </a:pPr>
            <a:r>
              <a:rPr lang="en-US" sz="2600" b="1" cap="small"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Tell </a:t>
            </a:r>
            <a:r>
              <a:rPr lang="en-US" sz="2600" b="1" cap="small"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yourself</a:t>
            </a:r>
            <a:r>
              <a:rPr lang="en-US" sz="26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6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6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6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Shall I go on sinning? By no means! I am dead to sin. How can I live in it any longer</a:t>
            </a:r>
            <a:r>
              <a:rPr lang="en-US" sz="26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6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6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6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-Rom </a:t>
            </a:r>
            <a:r>
              <a:rPr lang="en-US" sz="26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6:1-2 </a:t>
            </a:r>
            <a:endParaRPr lang="en-US" sz="26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lvl="1">
              <a:lnSpc>
                <a:spcPct val="120000"/>
              </a:lnSpc>
              <a:spcBef>
                <a:spcPts val="0"/>
              </a:spcBef>
              <a:buFont typeface="Courier New" panose="02070309020205020404" pitchFamily="49" charset="0"/>
              <a:buChar char="o"/>
            </a:pPr>
            <a:r>
              <a:rPr lang="en-US" sz="2600" b="1" cap="small"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Truth</a:t>
            </a:r>
            <a:r>
              <a:rPr lang="en-US" sz="26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6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br>
              <a:rPr lang="en-US" sz="26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26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 shall we say, then? Shall we go on sinning so that grace may increase? By no means! We died to sin; how can we live in it any longer?" </a:t>
            </a:r>
            <a:r>
              <a:rPr lang="en-US" sz="26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6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Rom 6:1-2 </a:t>
            </a:r>
            <a:endParaRPr lang="en-US" sz="26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spcBef>
                <a:spcPts val="600"/>
              </a:spcBef>
              <a:buFont typeface="Wingdings" panose="05000000000000000000" pitchFamily="2" charset="2"/>
              <a:buChar char="§"/>
            </a:pPr>
            <a:r>
              <a:rPr lang="en-US" sz="26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Know</a:t>
            </a:r>
            <a:r>
              <a:rPr lang="en-US" sz="26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that the Spirit of Christ lives in you</a:t>
            </a:r>
            <a:r>
              <a:rPr lang="en-US" sz="26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lvl="1">
              <a:lnSpc>
                <a:spcPct val="120000"/>
              </a:lnSpc>
              <a:spcBef>
                <a:spcPts val="0"/>
              </a:spcBef>
              <a:buFont typeface="Courier New" panose="02070309020205020404" pitchFamily="49" charset="0"/>
              <a:buChar char="o"/>
            </a:pPr>
            <a:r>
              <a:rPr lang="en-US" sz="2600" b="1" cap="small"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Tell </a:t>
            </a:r>
            <a:r>
              <a:rPr lang="en-US" sz="2600" b="1" cap="small"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yourself</a:t>
            </a:r>
            <a:r>
              <a:rPr lang="en-US" sz="26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6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6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6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have the power of Christ in me</a:t>
            </a:r>
            <a:r>
              <a:rPr lang="en-US" sz="26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lvl="1">
              <a:lnSpc>
                <a:spcPct val="120000"/>
              </a:lnSpc>
              <a:spcBef>
                <a:spcPts val="0"/>
              </a:spcBef>
              <a:buFont typeface="Courier New" panose="02070309020205020404" pitchFamily="49" charset="0"/>
              <a:buChar char="o"/>
            </a:pPr>
            <a:r>
              <a:rPr lang="en-US" sz="2600" b="1" cap="small"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Truth</a:t>
            </a:r>
            <a:r>
              <a:rPr lang="en-US" sz="26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6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br>
              <a:rPr lang="en-US" sz="26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26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"If Christ is in you, your body is dead because of sin, yet your spirit is alive because of righteousness. And if the Spirit of him who raised Jesus from the dead is living in you, he who raised Christ from the dead will also give life to your mortal bodies through his Spirit, who lives in you." </a:t>
            </a:r>
            <a:r>
              <a:rPr lang="en-US" sz="26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6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Romans 8:10-11</a:t>
            </a:r>
            <a:endParaRPr lang="en-US" sz="26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spcBef>
                <a:spcPts val="600"/>
              </a:spcBef>
              <a:buFont typeface="Wingdings" panose="05000000000000000000" pitchFamily="2" charset="2"/>
              <a:buChar char="§"/>
            </a:pPr>
            <a:r>
              <a:rPr lang="en-US" sz="26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Know</a:t>
            </a:r>
            <a:r>
              <a:rPr lang="en-US" sz="26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that you can face trials from a position of victory</a:t>
            </a:r>
            <a:r>
              <a:rPr lang="en-US" sz="26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lvl="1">
              <a:lnSpc>
                <a:spcPct val="120000"/>
              </a:lnSpc>
              <a:spcBef>
                <a:spcPts val="0"/>
              </a:spcBef>
              <a:buFont typeface="Courier New" panose="02070309020205020404" pitchFamily="49" charset="0"/>
              <a:buChar char="o"/>
            </a:pPr>
            <a:r>
              <a:rPr lang="en-US" sz="2600" b="1" cap="small"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Tell </a:t>
            </a:r>
            <a:r>
              <a:rPr lang="en-US" sz="2600" b="1" cap="small"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yourself</a:t>
            </a:r>
            <a:r>
              <a:rPr lang="en-US" sz="26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6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6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6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My battle has already been won</a:t>
            </a:r>
            <a:r>
              <a:rPr lang="en-US" sz="26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endParaRPr lang="en-US" sz="26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lvl="1">
              <a:lnSpc>
                <a:spcPct val="120000"/>
              </a:lnSpc>
              <a:spcBef>
                <a:spcPts val="0"/>
              </a:spcBef>
              <a:buFont typeface="Courier New" panose="02070309020205020404" pitchFamily="49" charset="0"/>
              <a:buChar char="o"/>
            </a:pPr>
            <a:r>
              <a:rPr lang="en-US" sz="2600" b="1" cap="small"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Truth</a:t>
            </a:r>
            <a:r>
              <a:rPr lang="en-US" sz="26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6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br>
              <a:rPr lang="en-US" sz="26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26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"God raised us up with Christ and seated us with him in the heavenly realms in Christ Jesus." </a:t>
            </a:r>
            <a:r>
              <a:rPr lang="en-US" sz="26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6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Ephesians </a:t>
            </a:r>
            <a:r>
              <a:rPr lang="en-US" sz="26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2:6</a:t>
            </a:r>
            <a:r>
              <a:rPr lang="en-US" sz="26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endParaRPr lang="en-US" sz="26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556518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par>
                          <p:cTn id="17" fill="hold">
                            <p:stCondLst>
                              <p:cond delay="500"/>
                            </p:stCondLst>
                            <p:childTnLst>
                              <p:par>
                                <p:cTn id="18" presetID="53" presetClass="entr" presetSubtype="16"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p:cTn id="20"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p:cTn id="34"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6" dur="500"/>
                                        <p:tgtEl>
                                          <p:spTgt spid="3">
                                            <p:txEl>
                                              <p:pRg st="5" end="5"/>
                                            </p:txEl>
                                          </p:spTgt>
                                        </p:tgtEl>
                                      </p:cBhvr>
                                    </p:animEffect>
                                  </p:childTnLst>
                                </p:cTn>
                              </p:par>
                            </p:childTnLst>
                          </p:cTn>
                        </p:par>
                        <p:par>
                          <p:cTn id="37" fill="hold">
                            <p:stCondLst>
                              <p:cond delay="500"/>
                            </p:stCondLst>
                            <p:childTnLst>
                              <p:par>
                                <p:cTn id="38" presetID="53" presetClass="entr" presetSubtype="16" fill="hold" grpId="0" nodeType="after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 calcmode="lin" valueType="num">
                                      <p:cBhvr>
                                        <p:cTn id="40"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1"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p:cTn id="47"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8"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49" dur="500"/>
                                        <p:tgtEl>
                                          <p:spTgt spid="3">
                                            <p:txEl>
                                              <p:pRg st="7" end="7"/>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53" presetClass="entr" presetSubtype="16" fill="hold" grpId="0" nodeType="clickEffect">
                                  <p:stCondLst>
                                    <p:cond delay="0"/>
                                  </p:stCondLst>
                                  <p:childTnLst>
                                    <p:set>
                                      <p:cBhvr>
                                        <p:cTn id="53" dur="1" fill="hold">
                                          <p:stCondLst>
                                            <p:cond delay="0"/>
                                          </p:stCondLst>
                                        </p:cTn>
                                        <p:tgtEl>
                                          <p:spTgt spid="3">
                                            <p:txEl>
                                              <p:pRg st="8" end="8"/>
                                            </p:txEl>
                                          </p:spTgt>
                                        </p:tgtEl>
                                        <p:attrNameLst>
                                          <p:attrName>style.visibility</p:attrName>
                                        </p:attrNameLst>
                                      </p:cBhvr>
                                      <p:to>
                                        <p:strVal val="visible"/>
                                      </p:to>
                                    </p:set>
                                    <p:anim calcmode="lin" valueType="num">
                                      <p:cBhvr>
                                        <p:cTn id="54"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5"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6" dur="500"/>
                                        <p:tgtEl>
                                          <p:spTgt spid="3">
                                            <p:txEl>
                                              <p:pRg st="8" end="8"/>
                                            </p:txEl>
                                          </p:spTgt>
                                        </p:tgtEl>
                                      </p:cBhvr>
                                    </p:animEffect>
                                  </p:childTnLst>
                                </p:cTn>
                              </p:par>
                            </p:childTnLst>
                          </p:cTn>
                        </p:par>
                        <p:par>
                          <p:cTn id="57" fill="hold">
                            <p:stCondLst>
                              <p:cond delay="500"/>
                            </p:stCondLst>
                            <p:childTnLst>
                              <p:par>
                                <p:cTn id="58" presetID="53" presetClass="entr" presetSubtype="16" fill="hold" grpId="0" nodeType="afterEffect">
                                  <p:stCondLst>
                                    <p:cond delay="0"/>
                                  </p:stCondLst>
                                  <p:childTnLst>
                                    <p:set>
                                      <p:cBhvr>
                                        <p:cTn id="59" dur="1" fill="hold">
                                          <p:stCondLst>
                                            <p:cond delay="0"/>
                                          </p:stCondLst>
                                        </p:cTn>
                                        <p:tgtEl>
                                          <p:spTgt spid="3">
                                            <p:txEl>
                                              <p:pRg st="9" end="9"/>
                                            </p:txEl>
                                          </p:spTgt>
                                        </p:tgtEl>
                                        <p:attrNameLst>
                                          <p:attrName>style.visibility</p:attrName>
                                        </p:attrNameLst>
                                      </p:cBhvr>
                                      <p:to>
                                        <p:strVal val="visible"/>
                                      </p:to>
                                    </p:set>
                                    <p:anim calcmode="lin" valueType="num">
                                      <p:cBhvr>
                                        <p:cTn id="60"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1"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6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031" y="90152"/>
            <a:ext cx="11951594" cy="6671256"/>
          </a:xfrm>
        </p:spPr>
        <p:txBody>
          <a:bodyPr>
            <a:normAutofit fontScale="92500" lnSpcReduction="20000"/>
          </a:bodyPr>
          <a:lstStyle/>
          <a:p>
            <a:pPr marL="0" indent="0">
              <a:lnSpc>
                <a:spcPct val="10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Biblical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Truths to Tell Yourself</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spcBef>
                <a:spcPts val="600"/>
              </a:spcBef>
              <a:buFont typeface="Wingdings" panose="05000000000000000000" pitchFamily="2" charset="2"/>
              <a:buChar char="§"/>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Know</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that you are an instrument of righteousness for God</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lvl="1">
              <a:lnSpc>
                <a:spcPct val="110000"/>
              </a:lnSpc>
              <a:spcBef>
                <a:spcPts val="0"/>
              </a:spcBef>
              <a:buFont typeface="Courier New" panose="02070309020205020404" pitchFamily="49" charset="0"/>
              <a:buChar char="o"/>
            </a:pPr>
            <a:r>
              <a:rPr lang="en-US" b="1" cap="small"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Tell </a:t>
            </a:r>
            <a:r>
              <a:rPr lang="en-US" b="1" cap="small"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yourself</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will give God total authority over everything I do and say</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lvl="1">
              <a:lnSpc>
                <a:spcPct val="110000"/>
              </a:lnSpc>
              <a:spcBef>
                <a:spcPts val="0"/>
              </a:spcBef>
              <a:buFont typeface="Courier New" panose="02070309020205020404" pitchFamily="49" charset="0"/>
              <a:buChar char="o"/>
            </a:pPr>
            <a:r>
              <a:rPr lang="en-US" b="1" cap="small"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Truth</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b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"Do not offer the parts of your body to sin, as instruments of wickedness, but rather offer yourselves to God, as those who have been brought from death to life; and offer the parts of your body to him as instruments of righteousness."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Romans 6:13</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spcBef>
                <a:spcPts val="600"/>
              </a:spcBef>
              <a:buFont typeface="Wingdings" panose="05000000000000000000" pitchFamily="2" charset="2"/>
              <a:buChar char="§"/>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Know</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that you live in the presence of Christ</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lvl="1">
              <a:lnSpc>
                <a:spcPct val="120000"/>
              </a:lnSpc>
              <a:spcBef>
                <a:spcPts val="0"/>
              </a:spcBef>
              <a:buFont typeface="Courier New" panose="02070309020205020404" pitchFamily="49" charset="0"/>
              <a:buChar char="o"/>
            </a:pPr>
            <a:r>
              <a:rPr lang="en-US" b="1" cap="small"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Tell </a:t>
            </a:r>
            <a:r>
              <a:rPr lang="en-US" b="1" cap="small"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yourself</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want to submit to the convicting of the Holy Spirit</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lvl="1">
              <a:lnSpc>
                <a:spcPct val="120000"/>
              </a:lnSpc>
              <a:spcBef>
                <a:spcPts val="0"/>
              </a:spcBef>
              <a:buFont typeface="Courier New" panose="02070309020205020404" pitchFamily="49" charset="0"/>
              <a:buChar char="o"/>
            </a:pPr>
            <a:r>
              <a:rPr lang="en-US" b="1" cap="small"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Truth</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b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"So I say, live by the Spirit, and you will not gratify the desires of the sinful nature.... Since we live by the Spirit, let us keep in step with the Spirit."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Galatians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5:16,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25</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spcBef>
                <a:spcPts val="600"/>
              </a:spcBef>
              <a:buFont typeface="Wingdings" panose="05000000000000000000" pitchFamily="2" charset="2"/>
              <a:buChar char="§"/>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Know</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that you are God's child</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lvl="1">
              <a:lnSpc>
                <a:spcPct val="120000"/>
              </a:lnSpc>
              <a:spcBef>
                <a:spcPts val="0"/>
              </a:spcBef>
              <a:buFont typeface="Courier New" panose="02070309020205020404" pitchFamily="49" charset="0"/>
              <a:buChar char="o"/>
            </a:pPr>
            <a:r>
              <a:rPr lang="en-US" b="1" cap="small"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Tell </a:t>
            </a:r>
            <a:r>
              <a:rPr lang="en-US" b="1" cap="small"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yourself</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believe that as God's child I am led by His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Spirit”</a:t>
            </a:r>
          </a:p>
          <a:p>
            <a:pPr lvl="1">
              <a:lnSpc>
                <a:spcPct val="120000"/>
              </a:lnSpc>
              <a:spcBef>
                <a:spcPts val="0"/>
              </a:spcBef>
              <a:buFont typeface="Courier New" panose="02070309020205020404" pitchFamily="49" charset="0"/>
              <a:buChar char="o"/>
            </a:pPr>
            <a:r>
              <a:rPr lang="en-US" b="1" cap="small"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Truth</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b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"For if [I] live according to the sinful nature, [I] will die; but if by the Spirit [I] put to death the misdeeds of the body, [I] will live, because those who are led by the Spirit of God are sons of God."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Romans 8:13-14</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142553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right)">
                                      <p:cBhvr>
                                        <p:cTn id="12" dur="500"/>
                                        <p:tgtEl>
                                          <p:spTgt spid="3">
                                            <p:txEl>
                                              <p:pRg st="2" end="2"/>
                                            </p:tx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left)">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right)">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left)">
                                      <p:cBhvr>
                                        <p:cTn id="26" dur="500"/>
                                        <p:tgtEl>
                                          <p:spTgt spid="3">
                                            <p:txEl>
                                              <p:pRg st="5" end="5"/>
                                            </p:txEl>
                                          </p:spTgt>
                                        </p:tgtEl>
                                      </p:cBhvr>
                                    </p:animEffect>
                                  </p:childTnLst>
                                </p:cTn>
                              </p:par>
                            </p:childTnLst>
                          </p:cTn>
                        </p:par>
                        <p:par>
                          <p:cTn id="27" fill="hold">
                            <p:stCondLst>
                              <p:cond delay="500"/>
                            </p:stCondLst>
                            <p:childTnLst>
                              <p:par>
                                <p:cTn id="28" presetID="22" presetClass="entr" presetSubtype="2" fill="hold" grpId="0" nodeType="after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wipe(right)">
                                      <p:cBhvr>
                                        <p:cTn id="30" dur="500"/>
                                        <p:tgtEl>
                                          <p:spTgt spid="3">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ipe(left)">
                                      <p:cBhvr>
                                        <p:cTn id="35" dur="500"/>
                                        <p:tgtEl>
                                          <p:spTgt spid="3">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2" fill="hold" grpId="0" nodeType="click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animEffect transition="in" filter="wipe(right)">
                                      <p:cBhvr>
                                        <p:cTn id="40" dur="500"/>
                                        <p:tgtEl>
                                          <p:spTgt spid="3">
                                            <p:txEl>
                                              <p:pRg st="8" end="8"/>
                                            </p:txEl>
                                          </p:spTgt>
                                        </p:tgtEl>
                                      </p:cBhvr>
                                    </p:animEffect>
                                  </p:childTnLst>
                                </p:cTn>
                              </p:par>
                            </p:childTnLst>
                          </p:cTn>
                        </p:par>
                        <p:par>
                          <p:cTn id="41" fill="hold">
                            <p:stCondLst>
                              <p:cond delay="500"/>
                            </p:stCondLst>
                            <p:childTnLst>
                              <p:par>
                                <p:cTn id="42" presetID="22" presetClass="entr" presetSubtype="8" fill="hold" grpId="0" nodeType="afterEffect">
                                  <p:stCondLst>
                                    <p:cond delay="0"/>
                                  </p:stCondLst>
                                  <p:childTnLst>
                                    <p:set>
                                      <p:cBhvr>
                                        <p:cTn id="43" dur="1" fill="hold">
                                          <p:stCondLst>
                                            <p:cond delay="0"/>
                                          </p:stCondLst>
                                        </p:cTn>
                                        <p:tgtEl>
                                          <p:spTgt spid="3">
                                            <p:txEl>
                                              <p:pRg st="9" end="9"/>
                                            </p:txEl>
                                          </p:spTgt>
                                        </p:tgtEl>
                                        <p:attrNameLst>
                                          <p:attrName>style.visibility</p:attrName>
                                        </p:attrNameLst>
                                      </p:cBhvr>
                                      <p:to>
                                        <p:strVal val="visible"/>
                                      </p:to>
                                    </p:set>
                                    <p:animEffect transition="in" filter="wipe(left)">
                                      <p:cBhvr>
                                        <p:cTn id="44"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998391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9163195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393"/>
            <a:ext cx="10515600" cy="987160"/>
          </a:xfrm>
        </p:spPr>
        <p:txBody>
          <a:bodyPr>
            <a:normAutofit/>
          </a:bodyPr>
          <a:lstStyle/>
          <a:p>
            <a:pPr algn="ctr"/>
            <a:r>
              <a:rPr lang="en-US" b="1" dirty="0">
                <a:effectLst>
                  <a:outerShdw blurRad="38100" dist="38100" dir="2700000" algn="tl">
                    <a:srgbClr val="000000">
                      <a:alpha val="43137"/>
                    </a:srgbClr>
                  </a:outerShdw>
                </a:effectLst>
              </a:rPr>
              <a:t>What God Hath </a:t>
            </a:r>
            <a:r>
              <a:rPr lang="en-US" b="1" dirty="0" smtClean="0">
                <a:effectLst>
                  <a:outerShdw blurRad="38100" dist="38100" dir="2700000" algn="tl">
                    <a:srgbClr val="000000">
                      <a:alpha val="43137"/>
                    </a:srgbClr>
                  </a:outerShdw>
                </a:effectLst>
              </a:rPr>
              <a:t>Promised</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93183" y="1107582"/>
            <a:ext cx="11900079" cy="5750417"/>
          </a:xfrm>
        </p:spPr>
        <p:txBody>
          <a:bodyPr>
            <a:normAutofit fontScale="47500" lnSpcReduction="20000"/>
          </a:bodyPr>
          <a:lstStyle/>
          <a:p>
            <a:pPr>
              <a:lnSpc>
                <a:spcPct val="120000"/>
              </a:lnSpc>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God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hath not promised skies always blue,</a:t>
            </a:r>
          </a:p>
          <a:p>
            <a:pPr>
              <a:lnSpc>
                <a:spcPct val="12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Flower strewn pathways all our lives through.</a:t>
            </a:r>
          </a:p>
          <a:p>
            <a:pPr>
              <a:lnSpc>
                <a:spcPct val="12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God hath not promised sun without rain,</a:t>
            </a:r>
          </a:p>
          <a:p>
            <a:pPr>
              <a:lnSpc>
                <a:spcPct val="12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Joy without sorrow, peace without pain.</a:t>
            </a:r>
          </a:p>
          <a:p>
            <a:pPr>
              <a:lnSpc>
                <a:spcPct val="12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God hath not promised we shall not know</a:t>
            </a:r>
          </a:p>
          <a:p>
            <a:pPr>
              <a:lnSpc>
                <a:spcPct val="12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Toil and temptation, trouble and woe;</a:t>
            </a:r>
          </a:p>
          <a:p>
            <a:pPr>
              <a:lnSpc>
                <a:spcPct val="12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He hath not told us we shall not bear</a:t>
            </a:r>
          </a:p>
          <a:p>
            <a:pPr>
              <a:lnSpc>
                <a:spcPct val="12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Many a burden, many a care.</a:t>
            </a:r>
          </a:p>
          <a:p>
            <a:pPr>
              <a:lnSpc>
                <a:spcPct val="12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God hath not promised smooth roads and wide,</a:t>
            </a:r>
          </a:p>
          <a:p>
            <a:pPr>
              <a:lnSpc>
                <a:spcPct val="12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Swift, easy travel, needing no guide;</a:t>
            </a:r>
          </a:p>
          <a:p>
            <a:pPr>
              <a:lnSpc>
                <a:spcPct val="12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Never a mountain rocky or steep,</a:t>
            </a:r>
          </a:p>
          <a:p>
            <a:pPr>
              <a:lnSpc>
                <a:spcPct val="12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Never a river, turbid and deep,</a:t>
            </a:r>
          </a:p>
          <a:p>
            <a:pPr>
              <a:lnSpc>
                <a:spcPct val="12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But God hath promised strength for the day,</a:t>
            </a:r>
          </a:p>
          <a:p>
            <a:pPr>
              <a:lnSpc>
                <a:spcPct val="12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Rest for the laborer, light for the way,</a:t>
            </a:r>
          </a:p>
          <a:p>
            <a:pPr>
              <a:lnSpc>
                <a:spcPct val="12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Grace for the trials, help from above,</a:t>
            </a:r>
          </a:p>
          <a:p>
            <a:pPr>
              <a:lnSpc>
                <a:spcPct val="12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Unfailing sympathy, undying love</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dirty="0"/>
              <a:t/>
            </a:r>
            <a:br>
              <a:rPr lang="en-US" dirty="0"/>
            </a:br>
            <a:r>
              <a:rPr lang="en-US" dirty="0"/>
              <a:t>—Annie </a:t>
            </a:r>
            <a:r>
              <a:rPr lang="en-US" dirty="0" smtClean="0"/>
              <a:t>Johnson</a:t>
            </a:r>
            <a:endParaRPr lang="en-US" dirty="0"/>
          </a:p>
        </p:txBody>
      </p:sp>
    </p:spTree>
    <p:extLst>
      <p:ext uri="{BB962C8B-B14F-4D97-AF65-F5344CB8AC3E}">
        <p14:creationId xmlns:p14="http://schemas.microsoft.com/office/powerpoint/2010/main" val="42220629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
            </a:r>
            <a:br>
              <a:rPr lang="en-US" b="1" dirty="0" smtClean="0"/>
            </a:b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Causes of Trials</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r>
            <a:b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b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291548" y="1825624"/>
            <a:ext cx="11728174" cy="4866723"/>
          </a:xfrm>
        </p:spPr>
        <p:txBody>
          <a:bodyPr/>
          <a:lstStyle/>
          <a:p>
            <a:pPr marL="0" indent="0">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Contrary to Popular Belief…</a:t>
            </a:r>
          </a:p>
          <a:p>
            <a:pPr marL="0" indent="0">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…God Does Allow Trials in Our Lives</a:t>
            </a:r>
          </a:p>
          <a:p>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 popular movement today is the "name it and claim it" mentality: </a:t>
            </a: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 the mind can conceive, you can achieve." </a:t>
            </a: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Even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financial success becomes a bonus if you "just believe." </a:t>
            </a: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Yet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this New Age belief is not biblical, as you can see from the whole counsel of God's Word.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Tim 6:3-10</a:t>
            </a:r>
          </a:p>
          <a:p>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"People who want to get rich fall into temptation and a trap and into many foolish and harmful desires that plunge men into ruin and destruction." </a:t>
            </a:r>
            <a:r>
              <a:rPr lang="en-US"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Tim 6:9</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US" dirty="0"/>
          </a:p>
          <a:p>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474224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arn(inVertical)">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arn(inVertical)">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arn(inVertical)">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barn(inVertical)">
                                      <p:cBhvr>
                                        <p:cTn id="26" dur="5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barn(inVertical)">
                                      <p:cBhvr>
                                        <p:cTn id="31" dur="500"/>
                                        <p:tgtEl>
                                          <p:spTgt spid="3">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barn(inVertical)">
                                      <p:cBhvr>
                                        <p:cTn id="3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83335" y="1825625"/>
            <a:ext cx="11070465" cy="4351338"/>
          </a:xfrm>
        </p:spPr>
        <p:txBody>
          <a:bodyPr/>
          <a:lstStyle/>
          <a:p>
            <a:pPr marL="0" indent="0">
              <a:lnSpc>
                <a:spcPct val="100000"/>
              </a:lnSpc>
              <a:spcBef>
                <a:spcPts val="1800"/>
              </a:spcBef>
              <a:buNone/>
            </a:pP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"Dear friends, do not be surprised at the painful trial you are </a:t>
            </a:r>
          </a:p>
          <a:p>
            <a:pPr marL="0" indent="0">
              <a:lnSpc>
                <a:spcPct val="100000"/>
              </a:lnSpc>
              <a:spcBef>
                <a:spcPts val="1800"/>
              </a:spcBef>
              <a:buNone/>
            </a:pP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suffering, as though something strange were happening to you.</a:t>
            </a:r>
          </a:p>
          <a:p>
            <a:pPr marL="0" indent="0">
              <a:lnSpc>
                <a:spcPct val="100000"/>
              </a:lnSpc>
              <a:spcBef>
                <a:spcPts val="1800"/>
              </a:spcBef>
              <a:buNone/>
            </a:pP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But rejoice that you participate in the sufferings of Christ, so that </a:t>
            </a:r>
          </a:p>
          <a:p>
            <a:pPr marL="0" indent="0">
              <a:lnSpc>
                <a:spcPct val="100000"/>
              </a:lnSpc>
              <a:spcBef>
                <a:spcPts val="1800"/>
              </a:spcBef>
              <a:buNone/>
            </a:pP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 may be overjoyed when his glory is revealed."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Peter 4:12-13</a:t>
            </a:r>
          </a:p>
          <a:p>
            <a:pPr marL="0" indent="0">
              <a:buNone/>
            </a:pPr>
            <a:endParaRPr lang="en-US" dirty="0"/>
          </a:p>
        </p:txBody>
      </p:sp>
    </p:spTree>
    <p:extLst>
      <p:ext uri="{BB962C8B-B14F-4D97-AF65-F5344CB8AC3E}">
        <p14:creationId xmlns:p14="http://schemas.microsoft.com/office/powerpoint/2010/main" val="214140028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par>
                          <p:cTn id="8" fill="hold">
                            <p:stCondLst>
                              <p:cond delay="2000"/>
                            </p:stCondLst>
                            <p:childTnLst>
                              <p:par>
                                <p:cTn id="9" presetID="6" presetClass="entr" presetSubtype="16"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circle(in)">
                                      <p:cBhvr>
                                        <p:cTn id="11" dur="2000"/>
                                        <p:tgtEl>
                                          <p:spTgt spid="3">
                                            <p:txEl>
                                              <p:pRg st="1" end="1"/>
                                            </p:txEl>
                                          </p:spTgt>
                                        </p:tgtEl>
                                      </p:cBhvr>
                                    </p:animEffect>
                                  </p:childTnLst>
                                </p:cTn>
                              </p:par>
                            </p:childTnLst>
                          </p:cTn>
                        </p:par>
                        <p:par>
                          <p:cTn id="12" fill="hold">
                            <p:stCondLst>
                              <p:cond delay="4000"/>
                            </p:stCondLst>
                            <p:childTnLst>
                              <p:par>
                                <p:cTn id="13" presetID="6" presetClass="entr" presetSubtype="16"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ircle(in)">
                                      <p:cBhvr>
                                        <p:cTn id="15" dur="2000"/>
                                        <p:tgtEl>
                                          <p:spTgt spid="3">
                                            <p:txEl>
                                              <p:pRg st="2" end="2"/>
                                            </p:txEl>
                                          </p:spTgt>
                                        </p:tgtEl>
                                      </p:cBhvr>
                                    </p:animEffect>
                                  </p:childTnLst>
                                </p:cTn>
                              </p:par>
                            </p:childTnLst>
                          </p:cTn>
                        </p:par>
                        <p:par>
                          <p:cTn id="16" fill="hold">
                            <p:stCondLst>
                              <p:cond delay="6000"/>
                            </p:stCondLst>
                            <p:childTnLst>
                              <p:par>
                                <p:cTn id="17" presetID="6" presetClass="entr" presetSubtype="16"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circle(in)">
                                      <p:cBhvr>
                                        <p:cTn id="19"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8789" y="154546"/>
            <a:ext cx="12063211" cy="6703454"/>
          </a:xfrm>
        </p:spPr>
        <p:txBody>
          <a:bodyPr/>
          <a:lstStyle/>
          <a:p>
            <a:endParaRPr lang="en-US" dirty="0"/>
          </a:p>
          <a:p>
            <a:pPr marL="0" indent="0">
              <a:buNone/>
            </a:pPr>
            <a:r>
              <a:rPr lang="en-US" sz="36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6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How to “Faith” Your Trials</a:t>
            </a:r>
          </a:p>
          <a:p>
            <a:endParaRPr lang="en-US" dirty="0"/>
          </a:p>
        </p:txBody>
      </p:sp>
      <p:graphicFrame>
        <p:nvGraphicFramePr>
          <p:cNvPr id="17" name="Table 16"/>
          <p:cNvGraphicFramePr>
            <a:graphicFrameLocks noGrp="1"/>
          </p:cNvGraphicFramePr>
          <p:nvPr>
            <p:extLst>
              <p:ext uri="{D42A27DB-BD31-4B8C-83A1-F6EECF244321}">
                <p14:modId xmlns:p14="http://schemas.microsoft.com/office/powerpoint/2010/main" val="3841458599"/>
              </p:ext>
            </p:extLst>
          </p:nvPr>
        </p:nvGraphicFramePr>
        <p:xfrm>
          <a:off x="374561" y="1540683"/>
          <a:ext cx="11009056" cy="4114800"/>
        </p:xfrm>
        <a:graphic>
          <a:graphicData uri="http://schemas.openxmlformats.org/drawingml/2006/table">
            <a:tbl>
              <a:tblPr/>
              <a:tblGrid>
                <a:gridCol w="7886564"/>
                <a:gridCol w="3122492"/>
              </a:tblGrid>
              <a:tr h="0">
                <a:tc>
                  <a:txBody>
                    <a:bodyPr/>
                    <a:lstStyle/>
                    <a:p>
                      <a:pPr>
                        <a:lnSpc>
                          <a:spcPct val="150000"/>
                        </a:lnSpc>
                        <a:spcBef>
                          <a:spcPts val="600"/>
                        </a:spcBef>
                      </a:pPr>
                      <a:r>
                        <a:rPr lang="en-US" sz="3200" b="1"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F-ace Your Trial Positively....</a:t>
                      </a:r>
                    </a:p>
                  </a:txBody>
                  <a:tcPr anchor="ctr">
                    <a:lnL>
                      <a:noFill/>
                    </a:lnL>
                    <a:lnR>
                      <a:noFill/>
                    </a:lnR>
                    <a:lnT>
                      <a:noFill/>
                    </a:lnT>
                    <a:lnB>
                      <a:noFill/>
                    </a:lnB>
                  </a:tcPr>
                </a:tc>
                <a:tc>
                  <a:txBody>
                    <a:bodyPr/>
                    <a:lstStyle/>
                    <a:p>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v2</a:t>
                      </a:r>
                      <a:endPar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txBody>
                  <a:tcPr anchor="ctr">
                    <a:lnL>
                      <a:noFill/>
                    </a:lnL>
                    <a:lnR>
                      <a:noFill/>
                    </a:lnR>
                    <a:lnT>
                      <a:noFill/>
                    </a:lnT>
                    <a:lnB>
                      <a:noFill/>
                    </a:lnB>
                  </a:tcPr>
                </a:tc>
              </a:tr>
              <a:tr h="0">
                <a:tc>
                  <a:txBody>
                    <a:bodyPr/>
                    <a:lstStyle/>
                    <a:p>
                      <a:pPr>
                        <a:lnSpc>
                          <a:spcPct val="150000"/>
                        </a:lnSpc>
                        <a:spcBef>
                          <a:spcPts val="600"/>
                        </a:spcBef>
                      </a:pP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a:t>
                      </a:r>
                      <a:r>
                        <a:rPr lang="en-US" sz="3200" b="1" dirty="0" err="1"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ccept</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Your Trial Patiently....</a:t>
                      </a:r>
                      <a:endPar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txBody>
                  <a:tcPr anchor="ctr">
                    <a:lnL>
                      <a:noFill/>
                    </a:lnL>
                    <a:lnR>
                      <a:noFill/>
                    </a:lnR>
                    <a:lnT>
                      <a:noFill/>
                    </a:lnT>
                    <a:lnB>
                      <a:noFill/>
                    </a:lnB>
                  </a:tcPr>
                </a:tc>
                <a:tc>
                  <a:txBody>
                    <a:bodyPr/>
                    <a:lstStyle/>
                    <a:p>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v3</a:t>
                      </a:r>
                      <a:endPar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txBody>
                  <a:tcPr anchor="ctr">
                    <a:lnL>
                      <a:noFill/>
                    </a:lnL>
                    <a:lnR>
                      <a:noFill/>
                    </a:lnR>
                    <a:lnT>
                      <a:noFill/>
                    </a:lnT>
                    <a:lnB>
                      <a:noFill/>
                    </a:lnB>
                  </a:tcPr>
                </a:tc>
              </a:tr>
              <a:tr h="0">
                <a:tc>
                  <a:txBody>
                    <a:bodyPr/>
                    <a:lstStyle/>
                    <a:p>
                      <a:pPr>
                        <a:lnSpc>
                          <a:spcPct val="150000"/>
                        </a:lnSpc>
                        <a:spcBef>
                          <a:spcPts val="600"/>
                        </a:spcBef>
                      </a:pP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a:t>
                      </a:r>
                      <a:r>
                        <a:rPr lang="en-US" sz="3200" b="1" dirty="0" err="1"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mplore</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God For Wisdom In Your Trial....</a:t>
                      </a:r>
                      <a:endPar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txBody>
                  <a:tcPr anchor="ctr">
                    <a:lnL>
                      <a:noFill/>
                    </a:lnL>
                    <a:lnR>
                      <a:noFill/>
                    </a:lnR>
                    <a:lnT>
                      <a:noFill/>
                    </a:lnT>
                    <a:lnB>
                      <a:noFill/>
                    </a:lnB>
                  </a:tcPr>
                </a:tc>
                <a:tc>
                  <a:txBody>
                    <a:bodyPr/>
                    <a:lstStyle/>
                    <a:p>
                      <a:r>
                        <a:rPr lang="en-US" sz="3200" b="1"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v5</a:t>
                      </a:r>
                      <a:endParaRPr lang="en-US" sz="3200" b="1">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txBody>
                  <a:tcPr anchor="ctr">
                    <a:lnL>
                      <a:noFill/>
                    </a:lnL>
                    <a:lnR>
                      <a:noFill/>
                    </a:lnR>
                    <a:lnT>
                      <a:noFill/>
                    </a:lnT>
                    <a:lnB>
                      <a:noFill/>
                    </a:lnB>
                  </a:tcPr>
                </a:tc>
              </a:tr>
              <a:tr h="0">
                <a:tc>
                  <a:txBody>
                    <a:bodyPr/>
                    <a:lstStyle/>
                    <a:p>
                      <a:pPr>
                        <a:lnSpc>
                          <a:spcPct val="150000"/>
                        </a:lnSpc>
                        <a:spcBef>
                          <a:spcPts val="600"/>
                        </a:spcBef>
                      </a:pP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T-rust God Through Your Trial....</a:t>
                      </a:r>
                      <a:endPar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txBody>
                  <a:tcPr anchor="ctr">
                    <a:lnL>
                      <a:noFill/>
                    </a:lnL>
                    <a:lnR>
                      <a:noFill/>
                    </a:lnR>
                    <a:lnT>
                      <a:noFill/>
                    </a:lnT>
                    <a:lnB>
                      <a:noFill/>
                    </a:lnB>
                  </a:tcPr>
                </a:tc>
                <a:tc>
                  <a:txBody>
                    <a:bodyPr/>
                    <a:lstStyle/>
                    <a:p>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v6</a:t>
                      </a:r>
                      <a:endPar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txBody>
                  <a:tcPr anchor="ctr">
                    <a:lnL>
                      <a:noFill/>
                    </a:lnL>
                    <a:lnR>
                      <a:noFill/>
                    </a:lnR>
                    <a:lnT>
                      <a:noFill/>
                    </a:lnT>
                    <a:lnB>
                      <a:noFill/>
                    </a:lnB>
                  </a:tcPr>
                </a:tc>
              </a:tr>
              <a:tr h="0">
                <a:tc>
                  <a:txBody>
                    <a:bodyPr/>
                    <a:lstStyle/>
                    <a:p>
                      <a:pPr>
                        <a:lnSpc>
                          <a:spcPct val="150000"/>
                        </a:lnSpc>
                        <a:spcBef>
                          <a:spcPts val="600"/>
                        </a:spcBef>
                      </a:pP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a:t>
                      </a:r>
                      <a:r>
                        <a:rPr lang="en-US" sz="3200" b="1" dirty="0" err="1"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arvest</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The Blessing From Your Trial....</a:t>
                      </a:r>
                      <a:endPar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txBody>
                  <a:tcPr anchor="ctr">
                    <a:lnL>
                      <a:noFill/>
                    </a:lnL>
                    <a:lnR>
                      <a:noFill/>
                    </a:lnR>
                    <a:lnT>
                      <a:noFill/>
                    </a:lnT>
                    <a:lnB>
                      <a:noFill/>
                    </a:lnB>
                  </a:tcPr>
                </a:tc>
                <a:tc>
                  <a:txBody>
                    <a:bodyPr/>
                    <a:lstStyle/>
                    <a:p>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v12</a:t>
                      </a:r>
                      <a:endPar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txBody>
                  <a:tcPr anchor="ctr">
                    <a:lnL>
                      <a:noFill/>
                    </a:lnL>
                    <a:lnR>
                      <a:noFill/>
                    </a:lnR>
                    <a:lnT>
                      <a:noFill/>
                    </a:lnT>
                    <a:lnB>
                      <a:noFill/>
                    </a:lnB>
                  </a:tcPr>
                </a:tc>
              </a:tr>
            </a:tbl>
          </a:graphicData>
        </a:graphic>
      </p:graphicFrame>
    </p:spTree>
    <p:extLst>
      <p:ext uri="{BB962C8B-B14F-4D97-AF65-F5344CB8AC3E}">
        <p14:creationId xmlns:p14="http://schemas.microsoft.com/office/powerpoint/2010/main" val="9695012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031" y="90152"/>
            <a:ext cx="11951594" cy="6671256"/>
          </a:xfrm>
        </p:spPr>
        <p:txBody>
          <a:bodyPr>
            <a:normAutofit fontScale="32500" lnSpcReduction="20000"/>
          </a:bodyPr>
          <a:lstStyle/>
          <a:p>
            <a:r>
              <a:rPr lang="en-US" b="1" i="1" dirty="0" smtClean="0"/>
              <a:t>Know</a:t>
            </a:r>
            <a:r>
              <a:rPr lang="en-US" dirty="0" smtClean="0"/>
              <a:t> </a:t>
            </a:r>
            <a:r>
              <a:rPr lang="en-US" dirty="0"/>
              <a:t>with certainty that your life is surrendered to the Lord Jesus Christ.</a:t>
            </a:r>
            <a:br>
              <a:rPr lang="en-US" dirty="0"/>
            </a:br>
            <a:r>
              <a:rPr lang="en-US" b="1" cap="small" dirty="0"/>
              <a:t>Tell yourself</a:t>
            </a:r>
            <a:r>
              <a:rPr lang="en-US" b="1" dirty="0"/>
              <a:t>:</a:t>
            </a:r>
            <a:r>
              <a:rPr lang="en-US" dirty="0"/>
              <a:t> </a:t>
            </a:r>
            <a:br>
              <a:rPr lang="en-US" dirty="0"/>
            </a:br>
            <a:r>
              <a:rPr lang="en-US" dirty="0"/>
              <a:t>"I am a child of God!"</a:t>
            </a:r>
            <a:br>
              <a:rPr lang="en-US" dirty="0"/>
            </a:br>
            <a:r>
              <a:rPr lang="en-US" b="1" cap="small" dirty="0"/>
              <a:t>Truth</a:t>
            </a:r>
            <a:r>
              <a:rPr lang="en-US" b="1" dirty="0"/>
              <a:t>:</a:t>
            </a:r>
            <a:r>
              <a:rPr lang="en-US" dirty="0"/>
              <a:t> </a:t>
            </a:r>
            <a:br>
              <a:rPr lang="en-US" dirty="0"/>
            </a:br>
            <a:r>
              <a:rPr lang="en-US" i="1" dirty="0"/>
              <a:t>"How great is the love the Father has lavished on us, that we should be called children of God! And that is what we are!" (</a:t>
            </a:r>
            <a:r>
              <a:rPr lang="en-US" i="1" dirty="0">
                <a:hlinkClick r:id="rId2"/>
              </a:rPr>
              <a:t>1 John 3:1</a:t>
            </a:r>
            <a:r>
              <a:rPr lang="en-US" i="1" dirty="0"/>
              <a:t>)</a:t>
            </a:r>
            <a:r>
              <a:rPr lang="en-US" dirty="0"/>
              <a:t> </a:t>
            </a:r>
          </a:p>
          <a:p>
            <a:r>
              <a:rPr lang="en-US" b="1" i="1" dirty="0"/>
              <a:t>Know</a:t>
            </a:r>
            <a:r>
              <a:rPr lang="en-US" dirty="0"/>
              <a:t> that your unsaved self was crucified with Christ.</a:t>
            </a:r>
            <a:br>
              <a:rPr lang="en-US" dirty="0"/>
            </a:br>
            <a:r>
              <a:rPr lang="en-US" b="1" cap="small" dirty="0"/>
              <a:t>Tell yourself</a:t>
            </a:r>
            <a:r>
              <a:rPr lang="en-US" b="1" dirty="0"/>
              <a:t>:</a:t>
            </a:r>
            <a:r>
              <a:rPr lang="en-US" dirty="0"/>
              <a:t> </a:t>
            </a:r>
            <a:br>
              <a:rPr lang="en-US" dirty="0"/>
            </a:br>
            <a:r>
              <a:rPr lang="en-US" dirty="0"/>
              <a:t>"I am dead to sinful ways!"</a:t>
            </a:r>
            <a:br>
              <a:rPr lang="en-US" dirty="0"/>
            </a:br>
            <a:r>
              <a:rPr lang="en-US" b="1" cap="small" dirty="0"/>
              <a:t>Truth</a:t>
            </a:r>
            <a:r>
              <a:rPr lang="en-US" b="1" dirty="0"/>
              <a:t>:</a:t>
            </a:r>
            <a:r>
              <a:rPr lang="en-US" dirty="0"/>
              <a:t> </a:t>
            </a:r>
            <a:br>
              <a:rPr lang="en-US" dirty="0"/>
            </a:br>
            <a:r>
              <a:rPr lang="en-US" i="1" dirty="0"/>
              <a:t>"For we know that our old self was crucified with him so that the body of sin might be done away with, that we should no longer be slaves to sin." (</a:t>
            </a:r>
            <a:r>
              <a:rPr lang="en-US" i="1" dirty="0">
                <a:hlinkClick r:id="rId3"/>
              </a:rPr>
              <a:t>Romans 6:6</a:t>
            </a:r>
            <a:r>
              <a:rPr lang="en-US" i="1" dirty="0"/>
              <a:t>)</a:t>
            </a:r>
            <a:r>
              <a:rPr lang="en-US" dirty="0"/>
              <a:t> </a:t>
            </a:r>
          </a:p>
          <a:p>
            <a:r>
              <a:rPr lang="en-US" b="1" i="1" dirty="0"/>
              <a:t>Know</a:t>
            </a:r>
            <a:r>
              <a:rPr lang="en-US" dirty="0"/>
              <a:t> that you have been separated from the power of sin.</a:t>
            </a:r>
            <a:br>
              <a:rPr lang="en-US" dirty="0"/>
            </a:br>
            <a:r>
              <a:rPr lang="en-US" b="1" cap="small" dirty="0"/>
              <a:t>Tell yourself</a:t>
            </a:r>
            <a:r>
              <a:rPr lang="en-US" b="1" dirty="0"/>
              <a:t>:</a:t>
            </a:r>
            <a:r>
              <a:rPr lang="en-US" dirty="0"/>
              <a:t> </a:t>
            </a:r>
            <a:br>
              <a:rPr lang="en-US" dirty="0"/>
            </a:br>
            <a:r>
              <a:rPr lang="en-US" dirty="0"/>
              <a:t>"I may want to sin, but I don't have to!"</a:t>
            </a:r>
            <a:br>
              <a:rPr lang="en-US" dirty="0"/>
            </a:br>
            <a:r>
              <a:rPr lang="en-US" b="1" cap="small" dirty="0"/>
              <a:t>Truth</a:t>
            </a:r>
            <a:r>
              <a:rPr lang="en-US" b="1" dirty="0"/>
              <a:t>:</a:t>
            </a:r>
            <a:r>
              <a:rPr lang="en-US" dirty="0"/>
              <a:t> </a:t>
            </a:r>
            <a:br>
              <a:rPr lang="en-US" dirty="0"/>
            </a:br>
            <a:r>
              <a:rPr lang="en-US" i="1" dirty="0"/>
              <a:t>"Do not let sin reign in your mortal body so that you obey its evil desires." (</a:t>
            </a:r>
            <a:r>
              <a:rPr lang="en-US" i="1" dirty="0">
                <a:hlinkClick r:id="rId4"/>
              </a:rPr>
              <a:t>Romans 6:12</a:t>
            </a:r>
            <a:r>
              <a:rPr lang="en-US" i="1" dirty="0"/>
              <a:t>)</a:t>
            </a:r>
            <a:r>
              <a:rPr lang="en-US" dirty="0"/>
              <a:t> </a:t>
            </a:r>
          </a:p>
          <a:p>
            <a:r>
              <a:rPr lang="en-US" b="1" i="1" dirty="0"/>
              <a:t>Know</a:t>
            </a:r>
            <a:r>
              <a:rPr lang="en-US" dirty="0"/>
              <a:t> that sin need not control you.</a:t>
            </a:r>
            <a:br>
              <a:rPr lang="en-US" dirty="0"/>
            </a:br>
            <a:r>
              <a:rPr lang="en-US" b="1" cap="small" dirty="0"/>
              <a:t>Tell yourself</a:t>
            </a:r>
            <a:r>
              <a:rPr lang="en-US" b="1" dirty="0"/>
              <a:t>:</a:t>
            </a:r>
            <a:r>
              <a:rPr lang="en-US" dirty="0"/>
              <a:t> </a:t>
            </a:r>
            <a:br>
              <a:rPr lang="en-US" dirty="0"/>
            </a:br>
            <a:r>
              <a:rPr lang="en-US" dirty="0"/>
              <a:t>"When I respond in a sinful way, I am making a choice!"</a:t>
            </a:r>
            <a:br>
              <a:rPr lang="en-US" dirty="0"/>
            </a:br>
            <a:r>
              <a:rPr lang="en-US" b="1" cap="small" dirty="0"/>
              <a:t>Truth</a:t>
            </a:r>
            <a:r>
              <a:rPr lang="en-US" b="1" dirty="0"/>
              <a:t>:</a:t>
            </a:r>
            <a:r>
              <a:rPr lang="en-US" dirty="0"/>
              <a:t> </a:t>
            </a:r>
            <a:br>
              <a:rPr lang="en-US" dirty="0"/>
            </a:br>
            <a:r>
              <a:rPr lang="en-US" i="1" dirty="0"/>
              <a:t>"Sin shall not be your master, because you are not under law, but under grace." (</a:t>
            </a:r>
            <a:r>
              <a:rPr lang="en-US" i="1" dirty="0">
                <a:hlinkClick r:id="rId5"/>
              </a:rPr>
              <a:t>Romans 6:14</a:t>
            </a:r>
            <a:r>
              <a:rPr lang="en-US" i="1" dirty="0"/>
              <a:t>)</a:t>
            </a:r>
            <a:r>
              <a:rPr lang="en-US" dirty="0"/>
              <a:t> </a:t>
            </a:r>
          </a:p>
          <a:p>
            <a:r>
              <a:rPr lang="en-US" b="1" i="1" dirty="0"/>
              <a:t>Know</a:t>
            </a:r>
            <a:r>
              <a:rPr lang="en-US" dirty="0"/>
              <a:t> that there is power in God's Word, and memorize and quote </a:t>
            </a:r>
            <a:r>
              <a:rPr lang="en-US" dirty="0">
                <a:hlinkClick r:id="rId6"/>
              </a:rPr>
              <a:t>Romans 6:1-2</a:t>
            </a:r>
            <a:r>
              <a:rPr lang="en-US" dirty="0"/>
              <a:t> when you are tempted to sin.</a:t>
            </a:r>
            <a:br>
              <a:rPr lang="en-US" dirty="0"/>
            </a:br>
            <a:r>
              <a:rPr lang="en-US" b="1" cap="small" dirty="0"/>
              <a:t>Tell yourself</a:t>
            </a:r>
            <a:r>
              <a:rPr lang="en-US" b="1" dirty="0"/>
              <a:t>:</a:t>
            </a:r>
            <a:r>
              <a:rPr lang="en-US" dirty="0"/>
              <a:t> </a:t>
            </a:r>
            <a:br>
              <a:rPr lang="en-US" dirty="0"/>
            </a:br>
            <a:r>
              <a:rPr lang="en-US" dirty="0"/>
              <a:t>"Shall I go on sinning? By no means! I am dead to sin. How can I live in it any longer?"</a:t>
            </a:r>
            <a:br>
              <a:rPr lang="en-US" dirty="0"/>
            </a:br>
            <a:r>
              <a:rPr lang="en-US" b="1" cap="small" dirty="0"/>
              <a:t>Truth</a:t>
            </a:r>
            <a:r>
              <a:rPr lang="en-US" b="1" dirty="0"/>
              <a:t>:</a:t>
            </a:r>
            <a:r>
              <a:rPr lang="en-US" dirty="0"/>
              <a:t> </a:t>
            </a:r>
            <a:br>
              <a:rPr lang="en-US" dirty="0"/>
            </a:br>
            <a:r>
              <a:rPr lang="en-US" i="1" dirty="0"/>
              <a:t>"What shall we say, then? Shall we go on sinning so that grace may increase? By no means! We died to sin; how can we live in it any longer?" (</a:t>
            </a:r>
            <a:r>
              <a:rPr lang="en-US" i="1" dirty="0">
                <a:hlinkClick r:id="rId6"/>
              </a:rPr>
              <a:t>Romans 6:1-2</a:t>
            </a:r>
            <a:r>
              <a:rPr lang="en-US" i="1" dirty="0"/>
              <a:t>)</a:t>
            </a:r>
            <a:r>
              <a:rPr lang="en-US" dirty="0"/>
              <a:t> </a:t>
            </a:r>
          </a:p>
          <a:p>
            <a:r>
              <a:rPr lang="en-US" b="1" i="1" dirty="0"/>
              <a:t>Know</a:t>
            </a:r>
            <a:r>
              <a:rPr lang="en-US" dirty="0"/>
              <a:t> that the Spirit of Christ lives in you.</a:t>
            </a:r>
            <a:br>
              <a:rPr lang="en-US" dirty="0"/>
            </a:br>
            <a:r>
              <a:rPr lang="en-US" b="1" cap="small" dirty="0"/>
              <a:t>Tell yourself</a:t>
            </a:r>
            <a:r>
              <a:rPr lang="en-US" b="1" dirty="0"/>
              <a:t>:</a:t>
            </a:r>
            <a:r>
              <a:rPr lang="en-US" dirty="0"/>
              <a:t> </a:t>
            </a:r>
            <a:br>
              <a:rPr lang="en-US" dirty="0"/>
            </a:br>
            <a:r>
              <a:rPr lang="en-US" dirty="0"/>
              <a:t>"I have the power of Christ in me!"</a:t>
            </a:r>
            <a:br>
              <a:rPr lang="en-US" dirty="0"/>
            </a:br>
            <a:r>
              <a:rPr lang="en-US" b="1" cap="small" dirty="0"/>
              <a:t>Truth</a:t>
            </a:r>
            <a:r>
              <a:rPr lang="en-US" b="1" dirty="0"/>
              <a:t>:</a:t>
            </a:r>
            <a:r>
              <a:rPr lang="en-US" dirty="0"/>
              <a:t> </a:t>
            </a:r>
            <a:br>
              <a:rPr lang="en-US" dirty="0"/>
            </a:br>
            <a:r>
              <a:rPr lang="en-US" i="1" dirty="0"/>
              <a:t>"If Christ is in you, your body is dead because of sin, yet your spirit is alive because of righteousness. And if the Spirit of him who raised Jesus from the dead is living in you, he who raised Christ from the dead will also give life to your mortal bodies through his Spirit, who lives in you." (</a:t>
            </a:r>
            <a:r>
              <a:rPr lang="en-US" i="1" dirty="0">
                <a:hlinkClick r:id="rId7"/>
              </a:rPr>
              <a:t>Romans 8:10-11</a:t>
            </a:r>
            <a:r>
              <a:rPr lang="en-US" i="1" dirty="0"/>
              <a:t>)</a:t>
            </a:r>
            <a:r>
              <a:rPr lang="en-US" dirty="0"/>
              <a:t> </a:t>
            </a:r>
          </a:p>
          <a:p>
            <a:r>
              <a:rPr lang="en-US" b="1" i="1" dirty="0"/>
              <a:t>Know</a:t>
            </a:r>
            <a:r>
              <a:rPr lang="en-US" dirty="0"/>
              <a:t> that you can face trials from a position of victory.</a:t>
            </a:r>
            <a:br>
              <a:rPr lang="en-US" dirty="0"/>
            </a:br>
            <a:r>
              <a:rPr lang="en-US" b="1" cap="small" dirty="0"/>
              <a:t>Tell yourself</a:t>
            </a:r>
            <a:r>
              <a:rPr lang="en-US" b="1" dirty="0"/>
              <a:t>:</a:t>
            </a:r>
            <a:r>
              <a:rPr lang="en-US" dirty="0"/>
              <a:t> </a:t>
            </a:r>
            <a:br>
              <a:rPr lang="en-US" dirty="0"/>
            </a:br>
            <a:r>
              <a:rPr lang="en-US" dirty="0"/>
              <a:t>"My battle has already been won!"</a:t>
            </a:r>
            <a:br>
              <a:rPr lang="en-US" dirty="0"/>
            </a:br>
            <a:r>
              <a:rPr lang="en-US" b="1" cap="small" dirty="0"/>
              <a:t>Truth</a:t>
            </a:r>
            <a:r>
              <a:rPr lang="en-US" b="1" dirty="0"/>
              <a:t>:</a:t>
            </a:r>
            <a:r>
              <a:rPr lang="en-US" dirty="0"/>
              <a:t> </a:t>
            </a:r>
            <a:br>
              <a:rPr lang="en-US" dirty="0"/>
            </a:br>
            <a:r>
              <a:rPr lang="en-US" i="1" dirty="0"/>
              <a:t>"God raised us up with Christ and seated us with him in the heavenly realms in Christ Jesus." (</a:t>
            </a:r>
            <a:r>
              <a:rPr lang="en-US" i="1" dirty="0">
                <a:hlinkClick r:id="rId8"/>
              </a:rPr>
              <a:t>Ephesians 2:6</a:t>
            </a:r>
            <a:r>
              <a:rPr lang="en-US" i="1" dirty="0"/>
              <a:t>)</a:t>
            </a:r>
            <a:r>
              <a:rPr lang="en-US" dirty="0"/>
              <a:t> </a:t>
            </a:r>
          </a:p>
          <a:p>
            <a:r>
              <a:rPr lang="en-US" b="1" i="1" dirty="0"/>
              <a:t>Know</a:t>
            </a:r>
            <a:r>
              <a:rPr lang="en-US" dirty="0"/>
              <a:t> that you are an instrument of righteousness for God.</a:t>
            </a:r>
            <a:br>
              <a:rPr lang="en-US" dirty="0"/>
            </a:br>
            <a:r>
              <a:rPr lang="en-US" b="1" cap="small" dirty="0"/>
              <a:t>Tell yourself</a:t>
            </a:r>
            <a:r>
              <a:rPr lang="en-US" b="1" dirty="0"/>
              <a:t>:</a:t>
            </a:r>
            <a:r>
              <a:rPr lang="en-US" dirty="0"/>
              <a:t> </a:t>
            </a:r>
            <a:br>
              <a:rPr lang="en-US" dirty="0"/>
            </a:br>
            <a:r>
              <a:rPr lang="en-US" dirty="0"/>
              <a:t>"I will give God total authority over everything I do and say!"</a:t>
            </a:r>
            <a:br>
              <a:rPr lang="en-US" dirty="0"/>
            </a:br>
            <a:r>
              <a:rPr lang="en-US" b="1" cap="small" dirty="0"/>
              <a:t>Truth</a:t>
            </a:r>
            <a:r>
              <a:rPr lang="en-US" b="1" dirty="0"/>
              <a:t>:</a:t>
            </a:r>
            <a:r>
              <a:rPr lang="en-US" dirty="0"/>
              <a:t> </a:t>
            </a:r>
            <a:br>
              <a:rPr lang="en-US" dirty="0"/>
            </a:br>
            <a:r>
              <a:rPr lang="en-US" i="1" dirty="0"/>
              <a:t>"Do not offer the parts of your body to sin, as instruments of wickedness, but rather offer yourselves to God, as those who have been brought from death to life; and offer the parts of your body to him as instruments of righteousness." (</a:t>
            </a:r>
            <a:r>
              <a:rPr lang="en-US" i="1" dirty="0">
                <a:hlinkClick r:id="rId9"/>
              </a:rPr>
              <a:t>Romans 6:13</a:t>
            </a:r>
            <a:r>
              <a:rPr lang="en-US" i="1" dirty="0"/>
              <a:t>)</a:t>
            </a:r>
            <a:r>
              <a:rPr lang="en-US" dirty="0"/>
              <a:t> </a:t>
            </a:r>
          </a:p>
          <a:p>
            <a:r>
              <a:rPr lang="en-US" b="1" i="1" dirty="0"/>
              <a:t>Know</a:t>
            </a:r>
            <a:r>
              <a:rPr lang="en-US" dirty="0"/>
              <a:t> that you live in the presence of Christ.</a:t>
            </a:r>
            <a:br>
              <a:rPr lang="en-US" dirty="0"/>
            </a:br>
            <a:r>
              <a:rPr lang="en-US" b="1" cap="small" dirty="0"/>
              <a:t>Tell yourself</a:t>
            </a:r>
            <a:r>
              <a:rPr lang="en-US" b="1" dirty="0"/>
              <a:t>:</a:t>
            </a:r>
            <a:r>
              <a:rPr lang="en-US" dirty="0"/>
              <a:t> </a:t>
            </a:r>
            <a:br>
              <a:rPr lang="en-US" dirty="0"/>
            </a:br>
            <a:r>
              <a:rPr lang="en-US" dirty="0"/>
              <a:t>"I want to submit to the convicting of the Holy Spirit!"</a:t>
            </a:r>
            <a:br>
              <a:rPr lang="en-US" dirty="0"/>
            </a:br>
            <a:r>
              <a:rPr lang="en-US" b="1" cap="small" dirty="0"/>
              <a:t>Truth</a:t>
            </a:r>
            <a:r>
              <a:rPr lang="en-US" b="1" dirty="0"/>
              <a:t>:</a:t>
            </a:r>
            <a:r>
              <a:rPr lang="en-US" dirty="0"/>
              <a:t> </a:t>
            </a:r>
            <a:br>
              <a:rPr lang="en-US" dirty="0"/>
            </a:br>
            <a:r>
              <a:rPr lang="en-US" i="1" dirty="0"/>
              <a:t>"So I say, live by the Spirit, and you will not gratify the desires of the sinful nature.... Since we live by the Spirit, let us keep in step with the Spirit." (</a:t>
            </a:r>
            <a:r>
              <a:rPr lang="en-US" i="1" dirty="0">
                <a:hlinkClick r:id="rId10"/>
              </a:rPr>
              <a:t>Galatians 5:16</a:t>
            </a:r>
            <a:r>
              <a:rPr lang="en-US" i="1" dirty="0"/>
              <a:t>, </a:t>
            </a:r>
            <a:r>
              <a:rPr lang="en-US" i="1" dirty="0">
                <a:hlinkClick r:id="rId11"/>
              </a:rPr>
              <a:t>25</a:t>
            </a:r>
            <a:r>
              <a:rPr lang="en-US" i="1" dirty="0"/>
              <a:t>)</a:t>
            </a:r>
            <a:r>
              <a:rPr lang="en-US" dirty="0"/>
              <a:t> </a:t>
            </a:r>
          </a:p>
          <a:p>
            <a:r>
              <a:rPr lang="en-US" b="1" i="1" dirty="0"/>
              <a:t>Know</a:t>
            </a:r>
            <a:r>
              <a:rPr lang="en-US" dirty="0"/>
              <a:t> that you are God's child.</a:t>
            </a:r>
            <a:br>
              <a:rPr lang="en-US" dirty="0"/>
            </a:br>
            <a:r>
              <a:rPr lang="en-US" b="1" cap="small" dirty="0"/>
              <a:t>Tell yourself</a:t>
            </a:r>
            <a:r>
              <a:rPr lang="en-US" b="1" dirty="0"/>
              <a:t>:</a:t>
            </a:r>
            <a:r>
              <a:rPr lang="en-US" dirty="0"/>
              <a:t> </a:t>
            </a:r>
            <a:br>
              <a:rPr lang="en-US" dirty="0"/>
            </a:br>
            <a:r>
              <a:rPr lang="en-US" dirty="0"/>
              <a:t>I believe that as God's child I am led by His Spirit.</a:t>
            </a:r>
            <a:br>
              <a:rPr lang="en-US" dirty="0"/>
            </a:br>
            <a:r>
              <a:rPr lang="en-US" b="1" cap="small" dirty="0"/>
              <a:t>Truth</a:t>
            </a:r>
            <a:r>
              <a:rPr lang="en-US" b="1" dirty="0"/>
              <a:t>:</a:t>
            </a:r>
            <a:r>
              <a:rPr lang="en-US" dirty="0"/>
              <a:t> </a:t>
            </a:r>
            <a:br>
              <a:rPr lang="en-US" dirty="0"/>
            </a:br>
            <a:r>
              <a:rPr lang="en-US" i="1" dirty="0"/>
              <a:t>"For if [I] live according to the sinful nature, [I] will die; but if by the Spirit [I] put to death the misdeeds of the body, [I] will live, because those who are led by the Spirit of God are sons of God." (</a:t>
            </a:r>
            <a:r>
              <a:rPr lang="en-US" i="1" dirty="0">
                <a:hlinkClick r:id="rId12"/>
              </a:rPr>
              <a:t>Romans 8:13-14</a:t>
            </a:r>
            <a:r>
              <a:rPr lang="en-US" i="1" dirty="0"/>
              <a:t>)</a:t>
            </a:r>
            <a:r>
              <a:rPr lang="en-US" dirty="0"/>
              <a:t> </a:t>
            </a:r>
          </a:p>
        </p:txBody>
      </p:sp>
    </p:spTree>
    <p:extLst>
      <p:ext uri="{BB962C8B-B14F-4D97-AF65-F5344CB8AC3E}">
        <p14:creationId xmlns:p14="http://schemas.microsoft.com/office/powerpoint/2010/main" val="3467217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ircle(in)">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ircle(in)">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circle(in)">
                                      <p:cBhvr>
                                        <p:cTn id="52"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God of Trials </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Subtitle 2"/>
          <p:cNvSpPr>
            <a:spLocks noGrp="1"/>
          </p:cNvSpPr>
          <p:nvPr>
            <p:ph type="subTitle" idx="1"/>
          </p:nvPr>
        </p:nvSpPr>
        <p:spPr/>
        <p:txBody>
          <a:bodyPr>
            <a:normAutofit/>
          </a:bodyPr>
          <a:lstStyle/>
          <a:p>
            <a:r>
              <a:rPr lang="en-US" sz="36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Pt 8c </a:t>
            </a:r>
            <a:endParaRPr lang="en-US" sz="36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421585998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71"/>
            <a:ext cx="10515600" cy="1325563"/>
          </a:xfrm>
        </p:spPr>
        <p:txBody>
          <a:bodyPr/>
          <a:lstStyle/>
          <a:p>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What Is the Purpose of Trials?</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270455" y="1355834"/>
            <a:ext cx="11487955" cy="4821129"/>
          </a:xfrm>
        </p:spPr>
        <p:txBody>
          <a:bodyPr>
            <a:normAutofit/>
          </a:bodyPr>
          <a:lstStyle/>
          <a:p>
            <a:pPr marL="0" indent="0">
              <a:buNone/>
            </a:pP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 Trial is…</a:t>
            </a:r>
          </a:p>
          <a:p>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the process of proving the quality or worth of…</a:t>
            </a:r>
          </a:p>
          <a:p>
            <a:pPr marL="0" indent="0">
              <a:buNone/>
            </a:pP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…something or someone</a:t>
            </a:r>
          </a:p>
          <a:p>
            <a:pPr marL="0" indent="0">
              <a:buNone/>
            </a:pPr>
            <a:endPar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test of your faith, patience or endurance…</a:t>
            </a:r>
          </a:p>
          <a:p>
            <a:pPr marL="0" indent="0">
              <a:buNone/>
            </a:pP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…through the process of suffering </a:t>
            </a:r>
          </a:p>
        </p:txBody>
      </p:sp>
    </p:spTree>
    <p:extLst>
      <p:ext uri="{BB962C8B-B14F-4D97-AF65-F5344CB8AC3E}">
        <p14:creationId xmlns:p14="http://schemas.microsoft.com/office/powerpoint/2010/main" val="38784132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par>
                          <p:cTn id="8" fill="hold">
                            <p:stCondLst>
                              <p:cond delay="500"/>
                            </p:stCondLst>
                            <p:childTnLst>
                              <p:par>
                                <p:cTn id="9" presetID="16" presetClass="entr" presetSubtype="2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arn(inVertical)">
                                      <p:cBhvr>
                                        <p:cTn id="11" dur="500"/>
                                        <p:tgtEl>
                                          <p:spTgt spid="3">
                                            <p:txEl>
                                              <p:pRg st="1" end="1"/>
                                            </p:txEl>
                                          </p:spTgt>
                                        </p:tgtEl>
                                      </p:cBhvr>
                                    </p:animEffect>
                                  </p:childTnLst>
                                </p:cTn>
                              </p:par>
                            </p:childTnLst>
                          </p:cTn>
                        </p:par>
                        <p:par>
                          <p:cTn id="12" fill="hold">
                            <p:stCondLst>
                              <p:cond delay="1000"/>
                            </p:stCondLst>
                            <p:childTnLst>
                              <p:par>
                                <p:cTn id="13" presetID="16" presetClass="entr" presetSubtype="37"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outVertic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barn(inVertical)">
                                      <p:cBhvr>
                                        <p:cTn id="20" dur="500"/>
                                        <p:tgtEl>
                                          <p:spTgt spid="3">
                                            <p:txEl>
                                              <p:pRg st="4" end="4"/>
                                            </p:txEl>
                                          </p:spTgt>
                                        </p:tgtEl>
                                      </p:cBhvr>
                                    </p:animEffect>
                                  </p:childTnLst>
                                </p:cTn>
                              </p:par>
                            </p:childTnLst>
                          </p:cTn>
                        </p:par>
                        <p:par>
                          <p:cTn id="21" fill="hold">
                            <p:stCondLst>
                              <p:cond delay="500"/>
                            </p:stCondLst>
                            <p:childTnLst>
                              <p:par>
                                <p:cTn id="22" presetID="16" presetClass="entr" presetSubtype="37" fill="hold" nodeType="after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arn(outVertical)">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8908"/>
            <a:ext cx="10515600" cy="858371"/>
          </a:xfrm>
        </p:spPr>
        <p:txBody>
          <a:bodyPr>
            <a:normAutofit fontScale="90000"/>
          </a:bodyPr>
          <a:lstStyle/>
          <a:p>
            <a:pPr>
              <a:lnSpc>
                <a:spcPct val="120000"/>
              </a:lnSpc>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cap="small"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God Means It for Good</a:t>
            </a:r>
            <a:endPar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66261" y="1056068"/>
            <a:ext cx="12099235" cy="5801932"/>
          </a:xfrm>
        </p:spPr>
        <p:txBody>
          <a:bodyPr>
            <a:normAutofit/>
          </a:bodyPr>
          <a:lstStyle/>
          <a:p>
            <a:pPr marL="0" indent="0">
              <a:lnSpc>
                <a:spcPct val="120000"/>
              </a:lnSpc>
              <a:buNone/>
            </a:pP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20000"/>
              </a:lnSpc>
              <a:buNone/>
            </a:pP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20000"/>
              </a:lnSpc>
              <a:buNone/>
            </a:pPr>
            <a:r>
              <a:rPr lang="en-US" sz="40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 Faith that has Not Been Tested…</a:t>
            </a:r>
          </a:p>
          <a:p>
            <a:pPr marL="0" indent="0">
              <a:lnSpc>
                <a:spcPct val="120000"/>
              </a:lnSpc>
              <a:buNone/>
            </a:pPr>
            <a:r>
              <a:rPr lang="en-US" sz="40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…Cannot Be Trusted</a:t>
            </a:r>
          </a:p>
        </p:txBody>
      </p:sp>
    </p:spTree>
    <p:extLst>
      <p:ext uri="{BB962C8B-B14F-4D97-AF65-F5344CB8AC3E}">
        <p14:creationId xmlns:p14="http://schemas.microsoft.com/office/powerpoint/2010/main" val="99921727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outVertical)">
                                      <p:cBhvr>
                                        <p:cTn id="7" dur="500"/>
                                        <p:tgtEl>
                                          <p:spTgt spid="3">
                                            <p:txEl>
                                              <p:pRg st="2" end="2"/>
                                            </p:txEl>
                                          </p:spTgt>
                                        </p:tgtEl>
                                      </p:cBhvr>
                                    </p:animEffect>
                                  </p:childTnLst>
                                </p:cTn>
                              </p:par>
                            </p:childTnLst>
                          </p:cTn>
                        </p:par>
                        <p:par>
                          <p:cTn id="8" fill="hold">
                            <p:stCondLst>
                              <p:cond delay="500"/>
                            </p:stCondLst>
                            <p:childTnLst>
                              <p:par>
                                <p:cTn id="9" presetID="16" presetClass="entr" presetSubtype="37" fill="hold" grpId="0" nodeType="after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Effect transition="in" filter="barn(outVertical)">
                                      <p:cBhvr>
                                        <p:cTn id="11"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062" y="365125"/>
            <a:ext cx="11771290" cy="1325563"/>
          </a:xfrm>
        </p:spPr>
        <p:txBody>
          <a:bodyPr>
            <a:noAutofit/>
          </a:bodyPr>
          <a:lstStyle/>
          <a:p>
            <a:r>
              <a:rPr lang="en-US" sz="5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Trials Never Leave You the Same …</a:t>
            </a:r>
            <a:endParaRPr lang="en-US" sz="5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p:txBody>
          <a:bodyPr>
            <a:normAutofit/>
          </a:bodyPr>
          <a:lstStyle/>
          <a:p>
            <a:pPr marL="0" indent="0">
              <a:buNone/>
            </a:pPr>
            <a:endParaRPr lang="en-US" sz="5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endParaRPr lang="en-US" sz="5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US" sz="5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Bitter                                 Better</a:t>
            </a:r>
            <a:endParaRPr lang="en-US" sz="5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1399"/>
          <a:stretch/>
        </p:blipFill>
        <p:spPr>
          <a:xfrm>
            <a:off x="3702676" y="1825625"/>
            <a:ext cx="3810000" cy="5032375"/>
          </a:xfrm>
          <a:prstGeom prst="rect">
            <a:avLst/>
          </a:prstGeom>
        </p:spPr>
      </p:pic>
    </p:spTree>
    <p:extLst>
      <p:ext uri="{BB962C8B-B14F-4D97-AF65-F5344CB8AC3E}">
        <p14:creationId xmlns:p14="http://schemas.microsoft.com/office/powerpoint/2010/main" val="3442753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outVertical)">
                                      <p:cBhvr>
                                        <p:cTn id="7" dur="500"/>
                                        <p:tgtEl>
                                          <p:spTgt spid="4"/>
                                        </p:tgtEl>
                                      </p:cBhvr>
                                    </p:animEffect>
                                  </p:childTnLst>
                                </p:cTn>
                              </p:par>
                            </p:childTnLst>
                          </p:cTn>
                        </p:par>
                        <p:par>
                          <p:cTn id="8" fill="hold">
                            <p:stCondLst>
                              <p:cond delay="500"/>
                            </p:stCondLst>
                            <p:childTnLst>
                              <p:par>
                                <p:cTn id="9" presetID="6" presetClass="entr" presetSubtype="16"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circle(in)">
                                      <p:cBhvr>
                                        <p:cTn id="11"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031" y="90152"/>
            <a:ext cx="11951594" cy="6671256"/>
          </a:xfrm>
        </p:spPr>
        <p:txBody>
          <a:bodyPr/>
          <a:lstStyle/>
          <a:p>
            <a:pPr marL="0" indent="0">
              <a:lnSpc>
                <a:spcPct val="100000"/>
              </a:lnSpc>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Seasons of Suffering</a:t>
            </a:r>
          </a:p>
          <a:p>
            <a:pPr>
              <a:lnSpc>
                <a:spcPct val="10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Winter... Suffering the Chills of Pain</a:t>
            </a:r>
          </a:p>
          <a:p>
            <a:pPr marL="0" indent="0">
              <a:lnSpc>
                <a:spcPct val="100000"/>
              </a:lnSpc>
              <a:buNone/>
            </a:pPr>
            <a:r>
              <a:rPr lang="en-US"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Do not be surprised at the painful trial you are suffering, </a:t>
            </a:r>
            <a:endPar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0"/>
              </a:spcBef>
              <a:buNone/>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as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though something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strange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were happening to you."  </a:t>
            </a:r>
            <a:r>
              <a:rPr lang="en-US"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Pet 4:12</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Cold Winds of </a:t>
            </a:r>
          </a:p>
          <a:p>
            <a:pPr lvl="1">
              <a:lnSpc>
                <a:spcPct val="100000"/>
              </a:lnSpc>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Sorrow</a:t>
            </a:r>
          </a:p>
          <a:p>
            <a:pPr lvl="1">
              <a:lnSpc>
                <a:spcPct val="100000"/>
              </a:lnSpc>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Tears  </a:t>
            </a:r>
          </a:p>
          <a:p>
            <a:pPr lvl="1">
              <a:lnSpc>
                <a:spcPct val="100000"/>
              </a:lnSpc>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Heartache </a:t>
            </a:r>
          </a:p>
          <a:p>
            <a:pPr marL="0" indent="0">
              <a:lnSpc>
                <a:spcPct val="10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Blow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into the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Lives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of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Everyone… </a:t>
            </a:r>
          </a:p>
          <a:p>
            <a:pPr marL="0" indent="0">
              <a:lnSpc>
                <a:spcPct val="10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…but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as a Christian, </a:t>
            </a: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…You Have a Blanket of Strength Knowing that…</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pP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015721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2"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righ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2000"/>
                            </p:stCondLst>
                            <p:childTnLst>
                              <p:par>
                                <p:cTn id="21" presetID="22" presetClass="entr" presetSubtype="2"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right)">
                                      <p:cBhvr>
                                        <p:cTn id="23" dur="500"/>
                                        <p:tgtEl>
                                          <p:spTgt spid="3">
                                            <p:txEl>
                                              <p:pRg st="4" end="4"/>
                                            </p:txEl>
                                          </p:spTgt>
                                        </p:tgtEl>
                                      </p:cBhvr>
                                    </p:animEffect>
                                  </p:childTnLst>
                                </p:cTn>
                              </p:par>
                            </p:childTnLst>
                          </p:cTn>
                        </p:par>
                        <p:par>
                          <p:cTn id="24" fill="hold">
                            <p:stCondLst>
                              <p:cond delay="2500"/>
                            </p:stCondLst>
                            <p:childTnLst>
                              <p:par>
                                <p:cTn id="25" presetID="22" presetClass="entr" presetSubtype="4" fill="hold" grpId="0"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par>
                          <p:cTn id="28" fill="hold">
                            <p:stCondLst>
                              <p:cond delay="3000"/>
                            </p:stCondLst>
                            <p:childTnLst>
                              <p:par>
                                <p:cTn id="29" presetID="22" presetClass="entr" presetSubtype="1" fill="hold" grpId="0"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up)">
                                      <p:cBhvr>
                                        <p:cTn id="31" dur="500"/>
                                        <p:tgtEl>
                                          <p:spTgt spid="3">
                                            <p:txEl>
                                              <p:pRg st="6" end="6"/>
                                            </p:txEl>
                                          </p:spTgt>
                                        </p:tgtEl>
                                      </p:cBhvr>
                                    </p:animEffect>
                                  </p:childTnLst>
                                </p:cTn>
                              </p:par>
                            </p:childTnLst>
                          </p:cTn>
                        </p:par>
                        <p:par>
                          <p:cTn id="32" fill="hold">
                            <p:stCondLst>
                              <p:cond delay="3500"/>
                            </p:stCondLst>
                            <p:childTnLst>
                              <p:par>
                                <p:cTn id="33" presetID="22" presetClass="entr" presetSubtype="4" fill="hold" grpId="0" nodeType="after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ipe(down)">
                                      <p:cBhvr>
                                        <p:cTn id="35" dur="500"/>
                                        <p:tgtEl>
                                          <p:spTgt spid="3">
                                            <p:txEl>
                                              <p:pRg st="7" end="7"/>
                                            </p:txEl>
                                          </p:spTgt>
                                        </p:tgtEl>
                                      </p:cBhvr>
                                    </p:animEffect>
                                  </p:childTnLst>
                                </p:cTn>
                              </p:par>
                            </p:childTnLst>
                          </p:cTn>
                        </p:par>
                        <p:par>
                          <p:cTn id="36" fill="hold">
                            <p:stCondLst>
                              <p:cond delay="4000"/>
                            </p:stCondLst>
                            <p:childTnLst>
                              <p:par>
                                <p:cTn id="37" presetID="22" presetClass="entr" presetSubtype="8" fill="hold" grpId="0" nodeType="after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wipe(left)">
                                      <p:cBhvr>
                                        <p:cTn id="39" dur="500"/>
                                        <p:tgtEl>
                                          <p:spTgt spid="3">
                                            <p:txEl>
                                              <p:pRg st="8" end="8"/>
                                            </p:txEl>
                                          </p:spTgt>
                                        </p:tgtEl>
                                      </p:cBhvr>
                                    </p:animEffect>
                                  </p:childTnLst>
                                </p:cTn>
                              </p:par>
                            </p:childTnLst>
                          </p:cTn>
                        </p:par>
                        <p:par>
                          <p:cTn id="40" fill="hold">
                            <p:stCondLst>
                              <p:cond delay="4500"/>
                            </p:stCondLst>
                            <p:childTnLst>
                              <p:par>
                                <p:cTn id="41" presetID="22" presetClass="entr" presetSubtype="2" fill="hold" grpId="0" nodeType="after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wipe(right)">
                                      <p:cBhvr>
                                        <p:cTn id="43" dur="500"/>
                                        <p:tgtEl>
                                          <p:spTgt spid="3">
                                            <p:txEl>
                                              <p:pRg st="9" end="9"/>
                                            </p:txEl>
                                          </p:spTgt>
                                        </p:tgtEl>
                                      </p:cBhvr>
                                    </p:animEffect>
                                  </p:childTnLst>
                                </p:cTn>
                              </p:par>
                            </p:childTnLst>
                          </p:cTn>
                        </p:par>
                        <p:par>
                          <p:cTn id="44" fill="hold">
                            <p:stCondLst>
                              <p:cond delay="5000"/>
                            </p:stCondLst>
                            <p:childTnLst>
                              <p:par>
                                <p:cTn id="45" presetID="22" presetClass="entr" presetSubtype="8" fill="hold" grpId="0" nodeType="after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wipe(left)">
                                      <p:cBhvr>
                                        <p:cTn id="4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031" y="90152"/>
            <a:ext cx="11951594" cy="6671256"/>
          </a:xfrm>
        </p:spPr>
        <p:txBody>
          <a:bodyPr>
            <a:normAutofit fontScale="92500"/>
          </a:bodyPr>
          <a:lstStyle/>
          <a:p>
            <a:pPr marL="0" indent="0">
              <a:lnSpc>
                <a:spcPct val="10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Seasons of Sowing</a:t>
            </a:r>
          </a:p>
          <a:p>
            <a:pPr>
              <a:lnSpc>
                <a:spcPct val="100000"/>
              </a:lnSpc>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Spring... Sowing Seeds of Purpose</a:t>
            </a:r>
          </a:p>
          <a:p>
            <a:pPr marL="0" indent="0">
              <a:lnSpc>
                <a:spcPct val="100000"/>
              </a:lnSpc>
              <a:buNone/>
            </a:pP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 farmer went out to sow his seed. As he was scattering the seed, some fell along the path; it was trampled on, and the birds of the air ate it up. Some fell on rock, and when it came up, the plants withered because they had no moisture. Other seed fell among thorns, which grew up with it and choked the plants. Still other seed fell on good soil. It came up and yielded a crop, a hundred times more than was sown."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Luke 8:5-8</a:t>
            </a:r>
          </a:p>
          <a:p>
            <a:pPr>
              <a:lnSpc>
                <a:spcPct val="100000"/>
              </a:lnSpc>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 wise farmer carefully </a:t>
            </a:r>
            <a:r>
              <a:rPr lang="en-US"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cultivates</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the soil before his spring </a:t>
            </a:r>
            <a:r>
              <a:rPr lang="en-US"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planting</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p>
          <a:p>
            <a:pPr>
              <a:lnSpc>
                <a:spcPct val="100000"/>
              </a:lnSpc>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In the same way, God has been </a:t>
            </a:r>
            <a:r>
              <a:rPr lang="en-US"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preparing</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the soil of your </a:t>
            </a:r>
            <a:r>
              <a:rPr lang="en-US"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heart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through </a:t>
            </a:r>
            <a:r>
              <a:rPr lang="en-US"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trials</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and </a:t>
            </a:r>
            <a:r>
              <a:rPr lang="en-US"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suffering</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p>
          <a:p>
            <a:pPr>
              <a:lnSpc>
                <a:spcPct val="100000"/>
              </a:lnSpc>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 can sow spiritual seeds of </a:t>
            </a:r>
            <a:r>
              <a:rPr lang="en-US"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maturity</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by choosing to </a:t>
            </a:r>
            <a:r>
              <a:rPr lang="en-US"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respond</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with heart attitudes that are like those that Christ </a:t>
            </a:r>
            <a:r>
              <a:rPr lang="en-US"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demonstrated</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even though there will be times when you do not feel </a:t>
            </a:r>
            <a:r>
              <a:rPr lang="en-US"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able</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to respond in a Christ-like way</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dirty="0" smtClean="0"/>
              <a:t/>
            </a:r>
            <a:br>
              <a:rPr lang="en-US" dirty="0" smtClean="0"/>
            </a:b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98606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barn(inVertical)">
                                      <p:cBhvr>
                                        <p:cTn id="11" dur="500"/>
                                        <p:tgtEl>
                                          <p:spTgt spid="3">
                                            <p:txEl>
                                              <p:pRg st="2" end="2"/>
                                            </p:txEl>
                                          </p:spTgt>
                                        </p:tgtEl>
                                      </p:cBhvr>
                                    </p:animEffect>
                                  </p:childTnLst>
                                </p:cTn>
                              </p:par>
                            </p:childTnLst>
                          </p:cTn>
                        </p:par>
                        <p:par>
                          <p:cTn id="12" fill="hold">
                            <p:stCondLst>
                              <p:cond delay="1000"/>
                            </p:stCondLst>
                            <p:childTnLst>
                              <p:par>
                                <p:cTn id="13" presetID="16" presetClass="entr" presetSubtype="21" fill="hold" grpId="0"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arn(inVertical)">
                                      <p:cBhvr>
                                        <p:cTn id="15" dur="500"/>
                                        <p:tgtEl>
                                          <p:spTgt spid="3">
                                            <p:txEl>
                                              <p:pRg st="3" end="3"/>
                                            </p:txEl>
                                          </p:spTgt>
                                        </p:tgtEl>
                                      </p:cBhvr>
                                    </p:animEffect>
                                  </p:childTnLst>
                                </p:cTn>
                              </p:par>
                            </p:childTnLst>
                          </p:cTn>
                        </p:par>
                        <p:par>
                          <p:cTn id="16" fill="hold">
                            <p:stCondLst>
                              <p:cond delay="1500"/>
                            </p:stCondLst>
                            <p:childTnLst>
                              <p:par>
                                <p:cTn id="17" presetID="16" presetClass="entr" presetSubtype="21" fill="hold" grpId="0"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childTnLst>
                          </p:cTn>
                        </p:par>
                        <p:par>
                          <p:cTn id="20" fill="hold">
                            <p:stCondLst>
                              <p:cond delay="2000"/>
                            </p:stCondLst>
                            <p:childTnLst>
                              <p:par>
                                <p:cTn id="21" presetID="16" presetClass="entr" presetSubtype="21" fill="hold" grpId="0" nodeType="after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barn(inVertical)">
                                      <p:cBhvr>
                                        <p:cTn id="2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031" y="90152"/>
            <a:ext cx="11951594" cy="6671256"/>
          </a:xfrm>
        </p:spPr>
        <p:txBody>
          <a:bodyPr>
            <a:normAutofit/>
          </a:bodyPr>
          <a:lstStyle/>
          <a:p>
            <a:pPr marL="0" indent="0">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Summer... Living in the Sunshine of Provision</a:t>
            </a:r>
          </a:p>
          <a:p>
            <a:pPr marL="0" indent="0">
              <a:buNone/>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"Count yourselves dead to sin but alive to God in Christ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Jesus"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Rom 6:11</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When turbulent trials blow across the sunny skies of your life, how do you respond? </a:t>
            </a: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Do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 stew and fret, searching for solutions? </a:t>
            </a: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Instead</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realize that the presence of trials in your life reveals that God may be trying to get a message through to you. </a:t>
            </a: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Maybe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your tendency is to deny the facts, blame others or simply sink into self-pity. </a:t>
            </a: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Regardless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of the weather report, realize that the Spirit of Christ is living in you and gives you power to live above the winds of any adversity</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728640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out)">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ircle(in)">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32"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ircle(out)">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ircle(in)">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32"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circle(out)">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circle(in)">
                                      <p:cBhvr>
                                        <p:cTn id="3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0152"/>
            <a:ext cx="12191999" cy="6671256"/>
          </a:xfrm>
        </p:spPr>
        <p:txBody>
          <a:bodyPr>
            <a:normAutofit fontScale="92500"/>
          </a:bodyPr>
          <a:lstStyle/>
          <a:p>
            <a:pPr marL="0" indent="0">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Biblical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Truths to Tell Yourself</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600"/>
              </a:spcBef>
              <a:buFont typeface="Wingdings" panose="05000000000000000000" pitchFamily="2" charset="2"/>
              <a:buChar char="§"/>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Know</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with certainty that your life is surrendered to the Lord Jesus Christ</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lvl="1">
              <a:lnSpc>
                <a:spcPct val="120000"/>
              </a:lnSpc>
              <a:spcBef>
                <a:spcPts val="0"/>
              </a:spcBef>
              <a:buFont typeface="Courier New" panose="02070309020205020404" pitchFamily="49" charset="0"/>
              <a:buChar char="o"/>
            </a:pPr>
            <a:r>
              <a:rPr lang="en-US" b="1" cap="small"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Tell </a:t>
            </a:r>
            <a:r>
              <a:rPr lang="en-US" b="1" cap="small"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yourself</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am a child of God</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lvl="1">
              <a:lnSpc>
                <a:spcPct val="120000"/>
              </a:lnSpc>
              <a:spcBef>
                <a:spcPts val="0"/>
              </a:spcBef>
              <a:buFont typeface="Courier New" panose="02070309020205020404" pitchFamily="49" charset="0"/>
              <a:buChar char="o"/>
            </a:pPr>
            <a:r>
              <a:rPr lang="en-US" b="1" cap="small"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Truth</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How great is the love the Father has lavished on us, that we should be called children of God! And that is what we are!"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John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3:1 </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600"/>
              </a:spcBef>
              <a:buFont typeface="Wingdings" panose="05000000000000000000" pitchFamily="2" charset="2"/>
              <a:buChar char="§"/>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Know</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that your unsaved self was crucified with Christ</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lvl="1">
              <a:lnSpc>
                <a:spcPct val="120000"/>
              </a:lnSpc>
              <a:spcBef>
                <a:spcPts val="0"/>
              </a:spcBef>
              <a:buFont typeface="Courier New" panose="02070309020205020404" pitchFamily="49" charset="0"/>
              <a:buChar char="o"/>
            </a:pPr>
            <a:r>
              <a:rPr lang="en-US" b="1" cap="small"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Tell </a:t>
            </a:r>
            <a:r>
              <a:rPr lang="en-US" b="1" cap="small"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yourself</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am dead to sinful ways</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lvl="1">
              <a:lnSpc>
                <a:spcPct val="120000"/>
              </a:lnSpc>
              <a:spcBef>
                <a:spcPts val="0"/>
              </a:spcBef>
              <a:buFont typeface="Courier New" panose="02070309020205020404" pitchFamily="49" charset="0"/>
              <a:buChar char="o"/>
            </a:pPr>
            <a:r>
              <a:rPr lang="en-US" b="1" cap="small"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Truth</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For we know that our old self was crucified with him so that the body of sin might be done away with, that we should no longer be slaves to sin."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Romans 6:6 </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600"/>
              </a:spcBef>
              <a:buFont typeface="Wingdings" panose="05000000000000000000" pitchFamily="2" charset="2"/>
              <a:buChar char="§"/>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Know</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that you have been separated from the power of sin</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lvl="1">
              <a:buFont typeface="Courier New" panose="02070309020205020404" pitchFamily="49" charset="0"/>
              <a:buChar char="o"/>
            </a:pPr>
            <a:r>
              <a:rPr lang="en-US" b="1" cap="small"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Tell yourself</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may want to sin, but I don't have to!"</a:t>
            </a:r>
          </a:p>
          <a:p>
            <a:pPr lvl="1">
              <a:buFont typeface="Courier New" panose="02070309020205020404" pitchFamily="49" charset="0"/>
              <a:buChar char="o"/>
            </a:pPr>
            <a:r>
              <a:rPr lang="en-US" b="1" cap="small"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Truth</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"Do not let sin reign in your mortal body so that you obey its evil desires"</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-Rom 6:12 </a:t>
            </a:r>
          </a:p>
          <a:p>
            <a:pPr>
              <a:lnSpc>
                <a:spcPct val="100000"/>
              </a:lnSpc>
              <a:spcBef>
                <a:spcPts val="600"/>
              </a:spcBef>
              <a:buFont typeface="Wingdings" panose="05000000000000000000" pitchFamily="2" charset="2"/>
              <a:buChar char="§"/>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Know</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that sin need not control you</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lvl="1">
              <a:buFont typeface="Courier New" panose="02070309020205020404" pitchFamily="49" charset="0"/>
              <a:buChar char="o"/>
            </a:pPr>
            <a:r>
              <a:rPr lang="en-US" b="1" cap="small"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Tell </a:t>
            </a:r>
            <a:r>
              <a:rPr lang="en-US" b="1" cap="small"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yourself</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When I respond in a sinful way, I am making a choice</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lvl="1">
              <a:buFont typeface="Courier New" panose="02070309020205020404" pitchFamily="49" charset="0"/>
              <a:buChar char="o"/>
            </a:pPr>
            <a:r>
              <a:rPr lang="en-US" b="1" cap="small"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Truth</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Sin shall not be your master, because you are not under law, but under grace."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Romans 6:14</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928510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par>
                          <p:cTn id="13" fill="hold">
                            <p:stCondLst>
                              <p:cond delay="500"/>
                            </p:stCondLst>
                            <p:childTnLst>
                              <p:par>
                                <p:cTn id="14" presetID="16" presetClass="entr" presetSubtype="21" fill="hold" grpId="0" nodeType="after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arn(inVertical)">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barn(inVertical)">
                                      <p:cBhvr>
                                        <p:cTn id="26" dur="500"/>
                                        <p:tgtEl>
                                          <p:spTgt spid="3">
                                            <p:txEl>
                                              <p:pRg st="5" end="5"/>
                                            </p:txEl>
                                          </p:spTgt>
                                        </p:tgtEl>
                                      </p:cBhvr>
                                    </p:animEffect>
                                  </p:childTnLst>
                                </p:cTn>
                              </p:par>
                            </p:childTnLst>
                          </p:cTn>
                        </p:par>
                        <p:par>
                          <p:cTn id="27" fill="hold">
                            <p:stCondLst>
                              <p:cond delay="500"/>
                            </p:stCondLst>
                            <p:childTnLst>
                              <p:par>
                                <p:cTn id="28" presetID="16" presetClass="entr" presetSubtype="21" fill="hold" grpId="0" nodeType="after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barn(inVertical)">
                                      <p:cBhvr>
                                        <p:cTn id="30" dur="500"/>
                                        <p:tgtEl>
                                          <p:spTgt spid="3">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barn(inVertical)">
                                      <p:cBhvr>
                                        <p:cTn id="35" dur="500"/>
                                        <p:tgtEl>
                                          <p:spTgt spid="3">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animEffect transition="in" filter="barn(inVertical)">
                                      <p:cBhvr>
                                        <p:cTn id="40" dur="500"/>
                                        <p:tgtEl>
                                          <p:spTgt spid="3">
                                            <p:txEl>
                                              <p:pRg st="8" end="8"/>
                                            </p:txEl>
                                          </p:spTgt>
                                        </p:tgtEl>
                                      </p:cBhvr>
                                    </p:animEffect>
                                  </p:childTnLst>
                                </p:cTn>
                              </p:par>
                            </p:childTnLst>
                          </p:cTn>
                        </p:par>
                        <p:par>
                          <p:cTn id="41" fill="hold">
                            <p:stCondLst>
                              <p:cond delay="500"/>
                            </p:stCondLst>
                            <p:childTnLst>
                              <p:par>
                                <p:cTn id="42" presetID="16" presetClass="entr" presetSubtype="21" fill="hold" grpId="0" nodeType="afterEffect">
                                  <p:stCondLst>
                                    <p:cond delay="0"/>
                                  </p:stCondLst>
                                  <p:childTnLst>
                                    <p:set>
                                      <p:cBhvr>
                                        <p:cTn id="43" dur="1" fill="hold">
                                          <p:stCondLst>
                                            <p:cond delay="0"/>
                                          </p:stCondLst>
                                        </p:cTn>
                                        <p:tgtEl>
                                          <p:spTgt spid="3">
                                            <p:txEl>
                                              <p:pRg st="9" end="9"/>
                                            </p:txEl>
                                          </p:spTgt>
                                        </p:tgtEl>
                                        <p:attrNameLst>
                                          <p:attrName>style.visibility</p:attrName>
                                        </p:attrNameLst>
                                      </p:cBhvr>
                                      <p:to>
                                        <p:strVal val="visible"/>
                                      </p:to>
                                    </p:set>
                                    <p:animEffect transition="in" filter="barn(inVertical)">
                                      <p:cBhvr>
                                        <p:cTn id="44" dur="500"/>
                                        <p:tgtEl>
                                          <p:spTgt spid="3">
                                            <p:txEl>
                                              <p:pRg st="9" end="9"/>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Effect transition="in" filter="barn(inVertical)">
                                      <p:cBhvr>
                                        <p:cTn id="49" dur="500"/>
                                        <p:tgtEl>
                                          <p:spTgt spid="3">
                                            <p:txEl>
                                              <p:pRg st="10" end="10"/>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3">
                                            <p:txEl>
                                              <p:pRg st="11" end="11"/>
                                            </p:txEl>
                                          </p:spTgt>
                                        </p:tgtEl>
                                        <p:attrNameLst>
                                          <p:attrName>style.visibility</p:attrName>
                                        </p:attrNameLst>
                                      </p:cBhvr>
                                      <p:to>
                                        <p:strVal val="visible"/>
                                      </p:to>
                                    </p:set>
                                    <p:animEffect transition="in" filter="barn(inVertical)">
                                      <p:cBhvr>
                                        <p:cTn id="54" dur="500"/>
                                        <p:tgtEl>
                                          <p:spTgt spid="3">
                                            <p:txEl>
                                              <p:pRg st="11" end="11"/>
                                            </p:txEl>
                                          </p:spTgt>
                                        </p:tgtEl>
                                      </p:cBhvr>
                                    </p:animEffect>
                                  </p:childTnLst>
                                </p:cTn>
                              </p:par>
                            </p:childTnLst>
                          </p:cTn>
                        </p:par>
                        <p:par>
                          <p:cTn id="55" fill="hold">
                            <p:stCondLst>
                              <p:cond delay="500"/>
                            </p:stCondLst>
                            <p:childTnLst>
                              <p:par>
                                <p:cTn id="56" presetID="16" presetClass="entr" presetSubtype="21" fill="hold" grpId="0" nodeType="afterEffect">
                                  <p:stCondLst>
                                    <p:cond delay="0"/>
                                  </p:stCondLst>
                                  <p:childTnLst>
                                    <p:set>
                                      <p:cBhvr>
                                        <p:cTn id="57" dur="1" fill="hold">
                                          <p:stCondLst>
                                            <p:cond delay="0"/>
                                          </p:stCondLst>
                                        </p:cTn>
                                        <p:tgtEl>
                                          <p:spTgt spid="3">
                                            <p:txEl>
                                              <p:pRg st="12" end="12"/>
                                            </p:txEl>
                                          </p:spTgt>
                                        </p:tgtEl>
                                        <p:attrNameLst>
                                          <p:attrName>style.visibility</p:attrName>
                                        </p:attrNameLst>
                                      </p:cBhvr>
                                      <p:to>
                                        <p:strVal val="visible"/>
                                      </p:to>
                                    </p:set>
                                    <p:animEffect transition="in" filter="barn(inVertical)">
                                      <p:cBhvr>
                                        <p:cTn id="58"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11224</TotalTime>
  <Words>1125</Words>
  <Application>Microsoft Office PowerPoint</Application>
  <PresentationFormat>Widescreen</PresentationFormat>
  <Paragraphs>126</Paragraphs>
  <Slides>18</Slides>
  <Notes>0</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 Unicode MS</vt:lpstr>
      <vt:lpstr>Arial</vt:lpstr>
      <vt:lpstr>Calibri</vt:lpstr>
      <vt:lpstr>Calibri Light</vt:lpstr>
      <vt:lpstr>Courier New</vt:lpstr>
      <vt:lpstr>Wingdings</vt:lpstr>
      <vt:lpstr>Office Theme</vt:lpstr>
      <vt:lpstr>PowerPoint Presentation</vt:lpstr>
      <vt:lpstr>God of Trials </vt:lpstr>
      <vt:lpstr>       What Is the Purpose of Trials?</vt:lpstr>
      <vt:lpstr>           God Means It for Good</vt:lpstr>
      <vt:lpstr>Trials Never Leave You the Same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God Hath Promised</vt:lpstr>
      <vt:lpstr> Causes of Trials </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 in Trials</dc:title>
  <dc:creator>Microsoft account</dc:creator>
  <cp:lastModifiedBy>Microsoft account</cp:lastModifiedBy>
  <cp:revision>224</cp:revision>
  <cp:lastPrinted>2015-07-28T19:34:20Z</cp:lastPrinted>
  <dcterms:created xsi:type="dcterms:W3CDTF">2015-04-27T19:22:12Z</dcterms:created>
  <dcterms:modified xsi:type="dcterms:W3CDTF">2015-08-01T18:27:18Z</dcterms:modified>
</cp:coreProperties>
</file>