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handoutMasterIdLst>
    <p:handoutMasterId r:id="rId19"/>
  </p:handoutMasterIdLst>
  <p:sldIdLst>
    <p:sldId id="271" r:id="rId2"/>
    <p:sldId id="315" r:id="rId3"/>
    <p:sldId id="316" r:id="rId4"/>
    <p:sldId id="317" r:id="rId5"/>
    <p:sldId id="273" r:id="rId6"/>
    <p:sldId id="293" r:id="rId7"/>
    <p:sldId id="292" r:id="rId8"/>
    <p:sldId id="259" r:id="rId9"/>
    <p:sldId id="288" r:id="rId10"/>
    <p:sldId id="291" r:id="rId11"/>
    <p:sldId id="287" r:id="rId12"/>
    <p:sldId id="289" r:id="rId13"/>
    <p:sldId id="290" r:id="rId14"/>
    <p:sldId id="295" r:id="rId15"/>
    <p:sldId id="318" r:id="rId16"/>
    <p:sldId id="299" r:id="rId17"/>
  </p:sldIdLst>
  <p:sldSz cx="9144000" cy="6858000" type="screen4x3"/>
  <p:notesSz cx="7099300" cy="93821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3300"/>
    <a:srgbClr val="777777"/>
    <a:srgbClr val="FF6600"/>
    <a:srgbClr val="FFCC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0" autoAdjust="0"/>
    <p:restoredTop sz="94664" autoAdjust="0"/>
  </p:normalViewPr>
  <p:slideViewPr>
    <p:cSldViewPr>
      <p:cViewPr varScale="1">
        <p:scale>
          <a:sx n="70" d="100"/>
          <a:sy n="70" d="100"/>
        </p:scale>
        <p:origin x="7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4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4" tIns="47161" rIns="94324" bIns="471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4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4" tIns="47161" rIns="94324" bIns="471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1630"/>
            <a:ext cx="3076363" cy="46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4" tIns="47161" rIns="94324" bIns="4716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8911630"/>
            <a:ext cx="3076363" cy="46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24" tIns="47161" rIns="94324" bIns="471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F91A4E2-5749-4DC8-BC0F-05868ECB10E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55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FF7B4-BB14-4387-9379-0B195EFC1BE9}" type="datetimeFigureOut">
              <a:rPr lang="en-US" smtClean="0"/>
              <a:pPr/>
              <a:t>8/1/2015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6113"/>
            <a:ext cx="5680075" cy="422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0638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8910638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77DC9-9B13-49EC-8978-D550B18E52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6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A16BA6-B230-4304-9E58-247839C7742C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35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  <a:ln w="9525">
            <a:noFill/>
          </a:ln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42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52687D9-D5E6-4441-8E35-77B5976646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6A75B-02E2-4912-B86F-566F4F51EA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301625"/>
            <a:ext cx="199866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846763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6632E-5458-48D4-8E05-4907A2F3E04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4745F-9C31-4F95-BC70-EFD3DE0EAC6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D10A8-B135-4FB3-915E-1A2EC5F88D0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922713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990600"/>
            <a:ext cx="3922712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81210-2061-485C-9659-BC7CD491038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2ABBC-1786-4980-981C-56198356A46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B334D-E53F-4001-9A8C-9490C64829C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C2EE9-1B0B-4DD0-B708-7CB440BFEC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A7410-C8EB-4F70-B750-448583162AB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987D8-21D4-45C8-9424-AF6B72653E0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997825" cy="612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997825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32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211D28A-454B-484F-8DB7-91531A091F6F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53268" name="Group 20"/>
          <p:cNvGrpSpPr>
            <a:grpSpLocks/>
          </p:cNvGrpSpPr>
          <p:nvPr userDrawn="1"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grpSp>
          <p:nvGrpSpPr>
            <p:cNvPr id="53250" name="Group 2"/>
            <p:cNvGrpSpPr>
              <a:grpSpLocks/>
            </p:cNvGrpSpPr>
            <p:nvPr userDrawn="1"/>
          </p:nvGrpSpPr>
          <p:grpSpPr bwMode="auto">
            <a:xfrm>
              <a:off x="-2040" y="0"/>
              <a:ext cx="7512" cy="2400"/>
              <a:chOff x="-2040" y="0"/>
              <a:chExt cx="7512" cy="2400"/>
            </a:xfrm>
          </p:grpSpPr>
          <p:sp>
            <p:nvSpPr>
              <p:cNvPr id="53251" name="AutoShape 3"/>
              <p:cNvSpPr>
                <a:spLocks noChangeArrowheads="1"/>
              </p:cNvSpPr>
              <p:nvPr userDrawn="1"/>
            </p:nvSpPr>
            <p:spPr bwMode="auto">
              <a:xfrm>
                <a:off x="-2040" y="432"/>
                <a:ext cx="2592" cy="1968"/>
              </a:xfrm>
              <a:custGeom>
                <a:avLst/>
                <a:gdLst>
                  <a:gd name="G0" fmla="+- 18296 0 0"/>
                  <a:gd name="G1" fmla="+- -30880 0 0"/>
                  <a:gd name="G2" fmla="+- 31512 0 0"/>
                  <a:gd name="T0" fmla="*/ 32000 32000  1"/>
                  <a:gd name="T1" fmla="*/ G0 G0  1"/>
                  <a:gd name="T2" fmla="+- 0 T0 T1"/>
                  <a:gd name="T3" fmla="sqrt T2"/>
                  <a:gd name="G3" fmla="*/ 32000 T3 32000"/>
                  <a:gd name="T4" fmla="*/ 32000 32000  1"/>
                  <a:gd name="T5" fmla="*/ G1 G1  1"/>
                  <a:gd name="T6" fmla="+- 0 T4 T5"/>
                  <a:gd name="T7" fmla="sqrt T6"/>
                  <a:gd name="G4" fmla="*/ 32000 T7 32000"/>
                  <a:gd name="T8" fmla="*/ 32000 32000  1"/>
                  <a:gd name="T9" fmla="*/ G2 G2  1"/>
                  <a:gd name="T10" fmla="+- 0 T8 T9"/>
                  <a:gd name="T11" fmla="sqrt T10"/>
                  <a:gd name="G5" fmla="*/ 32000 T11 32000"/>
                  <a:gd name="G6" fmla="+- 0 0 G3"/>
                  <a:gd name="G7" fmla="+- 0 0 G4"/>
                  <a:gd name="G8" fmla="+- 0 0 G5"/>
                  <a:gd name="G9" fmla="+- 0 G4 G0"/>
                  <a:gd name="G10" fmla="?: G9 G4 G0"/>
                  <a:gd name="G11" fmla="?: G9 G1 G6"/>
                  <a:gd name="G12" fmla="+- 0 G5 G0"/>
                  <a:gd name="G13" fmla="?: G12 G5 G0"/>
                  <a:gd name="G14" fmla="?: G12 G2 G3"/>
                  <a:gd name="G15" fmla="+- G11 0 1"/>
                  <a:gd name="G16" fmla="+- G14 1 0"/>
                  <a:gd name="G17" fmla="+- 0 G14 G3"/>
                  <a:gd name="G18" fmla="?: G17 G8 G13"/>
                  <a:gd name="G19" fmla="?: G17 G0 G13"/>
                  <a:gd name="G20" fmla="?: G17 G3 G16"/>
                  <a:gd name="G21" fmla="+- 0 G6 G11"/>
                  <a:gd name="G22" fmla="?: G21 G7 G10"/>
                  <a:gd name="G23" fmla="?: G21 G0 G10"/>
                  <a:gd name="G24" fmla="?: G21 G6 G15"/>
                  <a:gd name="G25" fmla="min G10 G13"/>
                  <a:gd name="G26" fmla="max G8 G7"/>
                  <a:gd name="G27" fmla="max G26 G0"/>
                  <a:gd name="T12" fmla="+- 0 G27 -32000"/>
                  <a:gd name="T13" fmla="*/ T12 w 64000"/>
                  <a:gd name="T14" fmla="+- 0 G11 -32000"/>
                  <a:gd name="T15" fmla="*/ G11 h 64000"/>
                  <a:gd name="T16" fmla="+- 0 G25 -32000"/>
                  <a:gd name="T17" fmla="*/ T16 w 64000"/>
                  <a:gd name="T18" fmla="+- 0 G14 -32000"/>
                  <a:gd name="T19" fmla="*/ G14 h 64000"/>
                </a:gdLst>
                <a:ahLst/>
                <a:cxnLst>
                  <a:cxn ang="0">
                    <a:pos x="50296" y="5746"/>
                  </a:cxn>
                  <a:cxn ang="0">
                    <a:pos x="64000" y="32000"/>
                  </a:cxn>
                  <a:cxn ang="0">
                    <a:pos x="50296" y="58253"/>
                  </a:cxn>
                  <a:cxn ang="0">
                    <a:pos x="50296" y="58253"/>
                  </a:cxn>
                  <a:cxn ang="0">
                    <a:pos x="50295" y="58253"/>
                  </a:cxn>
                  <a:cxn ang="0">
                    <a:pos x="50296" y="58254"/>
                  </a:cxn>
                  <a:cxn ang="0">
                    <a:pos x="50296" y="5746"/>
                  </a:cxn>
                  <a:cxn ang="0">
                    <a:pos x="50295" y="5746"/>
                  </a:cxn>
                  <a:cxn ang="0">
                    <a:pos x="50296" y="5746"/>
                  </a:cxn>
                </a:cxnLst>
                <a:rect l="T13" t="T15" r="T17" b="T19"/>
                <a:pathLst>
                  <a:path w="64000" h="64000">
                    <a:moveTo>
                      <a:pt x="50296" y="5746"/>
                    </a:moveTo>
                    <a:cubicBezTo>
                      <a:pt x="58882" y="11730"/>
                      <a:pt x="64000" y="21534"/>
                      <a:pt x="64000" y="32000"/>
                    </a:cubicBezTo>
                    <a:cubicBezTo>
                      <a:pt x="64000" y="42465"/>
                      <a:pt x="58882" y="52269"/>
                      <a:pt x="50296" y="58253"/>
                    </a:cubicBezTo>
                    <a:cubicBezTo>
                      <a:pt x="50296" y="58253"/>
                      <a:pt x="50296" y="58253"/>
                      <a:pt x="50295" y="58253"/>
                    </a:cubicBezTo>
                    <a:lnTo>
                      <a:pt x="50296" y="58254"/>
                    </a:lnTo>
                    <a:lnTo>
                      <a:pt x="50296" y="5746"/>
                    </a:lnTo>
                    <a:lnTo>
                      <a:pt x="50295" y="5746"/>
                    </a:lnTo>
                    <a:cubicBezTo>
                      <a:pt x="50296" y="5746"/>
                      <a:pt x="50296" y="5746"/>
                      <a:pt x="50296" y="5746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53252" name="AutoShape 4"/>
              <p:cNvSpPr>
                <a:spLocks noChangeArrowheads="1"/>
              </p:cNvSpPr>
              <p:nvPr userDrawn="1"/>
            </p:nvSpPr>
            <p:spPr bwMode="auto">
              <a:xfrm>
                <a:off x="-1528" y="0"/>
                <a:ext cx="1949" cy="1987"/>
              </a:xfrm>
              <a:custGeom>
                <a:avLst/>
                <a:gdLst>
                  <a:gd name="G0" fmla="+- 18077 0 0"/>
                  <a:gd name="G1" fmla="+- -30880 0 0"/>
                  <a:gd name="G2" fmla="+- 32000 0 0"/>
                  <a:gd name="T0" fmla="*/ 32000 32000  1"/>
                  <a:gd name="T1" fmla="*/ G0 G0  1"/>
                  <a:gd name="T2" fmla="+- 0 T0 T1"/>
                  <a:gd name="T3" fmla="sqrt T2"/>
                  <a:gd name="G3" fmla="*/ 32000 T3 32000"/>
                  <a:gd name="T4" fmla="*/ 32000 32000  1"/>
                  <a:gd name="T5" fmla="*/ G1 G1  1"/>
                  <a:gd name="T6" fmla="+- 0 T4 T5"/>
                  <a:gd name="T7" fmla="sqrt T6"/>
                  <a:gd name="G4" fmla="*/ 32000 T7 32000"/>
                  <a:gd name="T8" fmla="*/ 32000 32000  1"/>
                  <a:gd name="T9" fmla="*/ G2 G2  1"/>
                  <a:gd name="T10" fmla="+- 0 T8 T9"/>
                  <a:gd name="T11" fmla="sqrt T10"/>
                  <a:gd name="G5" fmla="*/ 32000 T11 32000"/>
                  <a:gd name="G6" fmla="+- 0 0 G3"/>
                  <a:gd name="G7" fmla="+- 0 0 G4"/>
                  <a:gd name="G8" fmla="+- 0 0 G5"/>
                  <a:gd name="G9" fmla="+- 0 G4 G0"/>
                  <a:gd name="G10" fmla="?: G9 G4 G0"/>
                  <a:gd name="G11" fmla="?: G9 G1 G6"/>
                  <a:gd name="G12" fmla="+- 0 G5 G0"/>
                  <a:gd name="G13" fmla="?: G12 G5 G0"/>
                  <a:gd name="G14" fmla="?: G12 G2 G3"/>
                  <a:gd name="G15" fmla="+- G11 0 1"/>
                  <a:gd name="G16" fmla="+- G14 1 0"/>
                  <a:gd name="G17" fmla="+- 0 G14 G3"/>
                  <a:gd name="G18" fmla="?: G17 G8 G13"/>
                  <a:gd name="G19" fmla="?: G17 G0 G13"/>
                  <a:gd name="G20" fmla="?: G17 G3 G16"/>
                  <a:gd name="G21" fmla="+- 0 G6 G11"/>
                  <a:gd name="G22" fmla="?: G21 G7 G10"/>
                  <a:gd name="G23" fmla="?: G21 G0 G10"/>
                  <a:gd name="G24" fmla="?: G21 G6 G15"/>
                  <a:gd name="G25" fmla="min G10 G13"/>
                  <a:gd name="G26" fmla="max G8 G7"/>
                  <a:gd name="G27" fmla="max G26 G0"/>
                  <a:gd name="T12" fmla="+- 0 G27 -32000"/>
                  <a:gd name="T13" fmla="*/ T12 w 64000"/>
                  <a:gd name="T14" fmla="+- 0 G11 -32000"/>
                  <a:gd name="T15" fmla="*/ G11 h 64000"/>
                  <a:gd name="T16" fmla="+- 0 G25 -32000"/>
                  <a:gd name="T17" fmla="*/ T16 w 64000"/>
                  <a:gd name="T18" fmla="+- 0 G14 -32000"/>
                  <a:gd name="T19" fmla="*/ G14 h 64000"/>
                </a:gdLst>
                <a:ahLst/>
                <a:cxnLst>
                  <a:cxn ang="0">
                    <a:pos x="50077" y="5595"/>
                  </a:cxn>
                  <a:cxn ang="0">
                    <a:pos x="64000" y="32000"/>
                  </a:cxn>
                  <a:cxn ang="0">
                    <a:pos x="50077" y="58404"/>
                  </a:cxn>
                  <a:cxn ang="0">
                    <a:pos x="50077" y="58404"/>
                  </a:cxn>
                  <a:cxn ang="0">
                    <a:pos x="50076" y="58404"/>
                  </a:cxn>
                  <a:cxn ang="0">
                    <a:pos x="50077" y="58405"/>
                  </a:cxn>
                  <a:cxn ang="0">
                    <a:pos x="50077" y="5595"/>
                  </a:cxn>
                  <a:cxn ang="0">
                    <a:pos x="50076" y="5595"/>
                  </a:cxn>
                  <a:cxn ang="0">
                    <a:pos x="50077" y="5595"/>
                  </a:cxn>
                </a:cxnLst>
                <a:rect l="T13" t="T15" r="T17" b="T19"/>
                <a:pathLst>
                  <a:path w="64000" h="64000">
                    <a:moveTo>
                      <a:pt x="50077" y="5595"/>
                    </a:moveTo>
                    <a:cubicBezTo>
                      <a:pt x="58790" y="11560"/>
                      <a:pt x="64000" y="21440"/>
                      <a:pt x="64000" y="32000"/>
                    </a:cubicBezTo>
                    <a:cubicBezTo>
                      <a:pt x="64000" y="42559"/>
                      <a:pt x="58790" y="52439"/>
                      <a:pt x="50077" y="58404"/>
                    </a:cubicBezTo>
                    <a:cubicBezTo>
                      <a:pt x="50077" y="58404"/>
                      <a:pt x="50077" y="58404"/>
                      <a:pt x="50076" y="58404"/>
                    </a:cubicBezTo>
                    <a:lnTo>
                      <a:pt x="50077" y="58405"/>
                    </a:lnTo>
                    <a:lnTo>
                      <a:pt x="50077" y="5595"/>
                    </a:lnTo>
                    <a:lnTo>
                      <a:pt x="50076" y="5595"/>
                    </a:lnTo>
                    <a:cubicBezTo>
                      <a:pt x="50077" y="5595"/>
                      <a:pt x="50077" y="5595"/>
                      <a:pt x="50077" y="5595"/>
                    </a:cubicBezTo>
                    <a:close/>
                  </a:path>
                </a:pathLst>
              </a:cu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dirty="0">
                  <a:latin typeface="Arial" charset="0"/>
                </a:endParaRPr>
              </a:p>
            </p:txBody>
          </p:sp>
          <p:sp>
            <p:nvSpPr>
              <p:cNvPr id="53253" name="Line 5"/>
              <p:cNvSpPr>
                <a:spLocks noChangeShapeType="1"/>
              </p:cNvSpPr>
              <p:nvPr userDrawn="1"/>
            </p:nvSpPr>
            <p:spPr bwMode="auto">
              <a:xfrm>
                <a:off x="864" y="960"/>
                <a:ext cx="4608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3267" name="Group 19"/>
            <p:cNvGrpSpPr>
              <a:grpSpLocks/>
            </p:cNvGrpSpPr>
            <p:nvPr userDrawn="1"/>
          </p:nvGrpSpPr>
          <p:grpSpPr bwMode="auto">
            <a:xfrm>
              <a:off x="144" y="530"/>
              <a:ext cx="624" cy="1822"/>
              <a:chOff x="144" y="530"/>
              <a:chExt cx="624" cy="1822"/>
            </a:xfrm>
          </p:grpSpPr>
          <p:sp>
            <p:nvSpPr>
              <p:cNvPr id="53259" name="Freeform 11"/>
              <p:cNvSpPr>
                <a:spLocks/>
              </p:cNvSpPr>
              <p:nvPr userDrawn="1"/>
            </p:nvSpPr>
            <p:spPr bwMode="auto">
              <a:xfrm rot="-386725">
                <a:off x="197" y="530"/>
                <a:ext cx="192" cy="240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240" y="336"/>
                  </a:cxn>
                  <a:cxn ang="0">
                    <a:pos x="240" y="192"/>
                  </a:cxn>
                  <a:cxn ang="0">
                    <a:pos x="480" y="0"/>
                  </a:cxn>
                </a:cxnLst>
                <a:rect l="0" t="0" r="r" b="b"/>
                <a:pathLst>
                  <a:path w="480" h="480">
                    <a:moveTo>
                      <a:pt x="0" y="480"/>
                    </a:moveTo>
                    <a:cubicBezTo>
                      <a:pt x="100" y="432"/>
                      <a:pt x="200" y="384"/>
                      <a:pt x="240" y="336"/>
                    </a:cubicBezTo>
                    <a:cubicBezTo>
                      <a:pt x="280" y="288"/>
                      <a:pt x="200" y="248"/>
                      <a:pt x="240" y="192"/>
                    </a:cubicBezTo>
                    <a:cubicBezTo>
                      <a:pt x="280" y="136"/>
                      <a:pt x="440" y="32"/>
                      <a:pt x="480" y="0"/>
                    </a:cubicBezTo>
                  </a:path>
                </a:pathLst>
              </a:custGeom>
              <a:noFill/>
              <a:ln w="38100" cap="flat" cmpd="sng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0" name="Freeform 12"/>
              <p:cNvSpPr>
                <a:spLocks/>
              </p:cNvSpPr>
              <p:nvPr userDrawn="1"/>
            </p:nvSpPr>
            <p:spPr bwMode="auto">
              <a:xfrm rot="-386725">
                <a:off x="386" y="765"/>
                <a:ext cx="240" cy="192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240" y="336"/>
                  </a:cxn>
                  <a:cxn ang="0">
                    <a:pos x="240" y="192"/>
                  </a:cxn>
                  <a:cxn ang="0">
                    <a:pos x="480" y="0"/>
                  </a:cxn>
                </a:cxnLst>
                <a:rect l="0" t="0" r="r" b="b"/>
                <a:pathLst>
                  <a:path w="480" h="480">
                    <a:moveTo>
                      <a:pt x="0" y="480"/>
                    </a:moveTo>
                    <a:cubicBezTo>
                      <a:pt x="100" y="432"/>
                      <a:pt x="200" y="384"/>
                      <a:pt x="240" y="336"/>
                    </a:cubicBezTo>
                    <a:cubicBezTo>
                      <a:pt x="280" y="288"/>
                      <a:pt x="200" y="248"/>
                      <a:pt x="240" y="192"/>
                    </a:cubicBezTo>
                    <a:cubicBezTo>
                      <a:pt x="280" y="136"/>
                      <a:pt x="440" y="32"/>
                      <a:pt x="480" y="0"/>
                    </a:cubicBezTo>
                  </a:path>
                </a:pathLst>
              </a:custGeom>
              <a:noFill/>
              <a:ln w="38100" cap="flat" cmpd="sng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1" name="Freeform 13"/>
              <p:cNvSpPr>
                <a:spLocks/>
              </p:cNvSpPr>
              <p:nvPr userDrawn="1"/>
            </p:nvSpPr>
            <p:spPr bwMode="auto">
              <a:xfrm rot="725002">
                <a:off x="528" y="1056"/>
                <a:ext cx="240" cy="192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240" y="336"/>
                  </a:cxn>
                  <a:cxn ang="0">
                    <a:pos x="240" y="192"/>
                  </a:cxn>
                  <a:cxn ang="0">
                    <a:pos x="480" y="0"/>
                  </a:cxn>
                </a:cxnLst>
                <a:rect l="0" t="0" r="r" b="b"/>
                <a:pathLst>
                  <a:path w="480" h="480">
                    <a:moveTo>
                      <a:pt x="0" y="480"/>
                    </a:moveTo>
                    <a:cubicBezTo>
                      <a:pt x="100" y="432"/>
                      <a:pt x="200" y="384"/>
                      <a:pt x="240" y="336"/>
                    </a:cubicBezTo>
                    <a:cubicBezTo>
                      <a:pt x="280" y="288"/>
                      <a:pt x="200" y="248"/>
                      <a:pt x="240" y="192"/>
                    </a:cubicBezTo>
                    <a:cubicBezTo>
                      <a:pt x="280" y="136"/>
                      <a:pt x="440" y="32"/>
                      <a:pt x="480" y="0"/>
                    </a:cubicBezTo>
                  </a:path>
                </a:pathLst>
              </a:custGeom>
              <a:noFill/>
              <a:ln w="38100" cap="flat" cmpd="sng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2" name="Freeform 14"/>
              <p:cNvSpPr>
                <a:spLocks/>
              </p:cNvSpPr>
              <p:nvPr userDrawn="1"/>
            </p:nvSpPr>
            <p:spPr bwMode="auto">
              <a:xfrm rot="1740653">
                <a:off x="528" y="1392"/>
                <a:ext cx="240" cy="192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240" y="336"/>
                  </a:cxn>
                  <a:cxn ang="0">
                    <a:pos x="240" y="192"/>
                  </a:cxn>
                  <a:cxn ang="0">
                    <a:pos x="480" y="0"/>
                  </a:cxn>
                </a:cxnLst>
                <a:rect l="0" t="0" r="r" b="b"/>
                <a:pathLst>
                  <a:path w="480" h="480">
                    <a:moveTo>
                      <a:pt x="0" y="480"/>
                    </a:moveTo>
                    <a:cubicBezTo>
                      <a:pt x="100" y="432"/>
                      <a:pt x="200" y="384"/>
                      <a:pt x="240" y="336"/>
                    </a:cubicBezTo>
                    <a:cubicBezTo>
                      <a:pt x="280" y="288"/>
                      <a:pt x="200" y="248"/>
                      <a:pt x="240" y="192"/>
                    </a:cubicBezTo>
                    <a:cubicBezTo>
                      <a:pt x="280" y="136"/>
                      <a:pt x="440" y="32"/>
                      <a:pt x="480" y="0"/>
                    </a:cubicBezTo>
                  </a:path>
                </a:pathLst>
              </a:custGeom>
              <a:noFill/>
              <a:ln w="38100" cap="flat" cmpd="sng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3" name="Freeform 15"/>
              <p:cNvSpPr>
                <a:spLocks/>
              </p:cNvSpPr>
              <p:nvPr userDrawn="1"/>
            </p:nvSpPr>
            <p:spPr bwMode="auto">
              <a:xfrm rot="2062002">
                <a:off x="480" y="1680"/>
                <a:ext cx="240" cy="192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240" y="336"/>
                  </a:cxn>
                  <a:cxn ang="0">
                    <a:pos x="240" y="192"/>
                  </a:cxn>
                  <a:cxn ang="0">
                    <a:pos x="480" y="0"/>
                  </a:cxn>
                </a:cxnLst>
                <a:rect l="0" t="0" r="r" b="b"/>
                <a:pathLst>
                  <a:path w="480" h="480">
                    <a:moveTo>
                      <a:pt x="0" y="480"/>
                    </a:moveTo>
                    <a:cubicBezTo>
                      <a:pt x="100" y="432"/>
                      <a:pt x="200" y="384"/>
                      <a:pt x="240" y="336"/>
                    </a:cubicBezTo>
                    <a:cubicBezTo>
                      <a:pt x="280" y="288"/>
                      <a:pt x="200" y="248"/>
                      <a:pt x="240" y="192"/>
                    </a:cubicBezTo>
                    <a:cubicBezTo>
                      <a:pt x="280" y="136"/>
                      <a:pt x="440" y="32"/>
                      <a:pt x="480" y="0"/>
                    </a:cubicBezTo>
                  </a:path>
                </a:pathLst>
              </a:custGeom>
              <a:noFill/>
              <a:ln w="38100" cap="flat" cmpd="sng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4" name="Freeform 16"/>
              <p:cNvSpPr>
                <a:spLocks/>
              </p:cNvSpPr>
              <p:nvPr userDrawn="1"/>
            </p:nvSpPr>
            <p:spPr bwMode="auto">
              <a:xfrm rot="4711450">
                <a:off x="312" y="1992"/>
                <a:ext cx="240" cy="192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240" y="336"/>
                  </a:cxn>
                  <a:cxn ang="0">
                    <a:pos x="240" y="192"/>
                  </a:cxn>
                  <a:cxn ang="0">
                    <a:pos x="480" y="0"/>
                  </a:cxn>
                </a:cxnLst>
                <a:rect l="0" t="0" r="r" b="b"/>
                <a:pathLst>
                  <a:path w="480" h="480">
                    <a:moveTo>
                      <a:pt x="0" y="480"/>
                    </a:moveTo>
                    <a:cubicBezTo>
                      <a:pt x="100" y="432"/>
                      <a:pt x="200" y="384"/>
                      <a:pt x="240" y="336"/>
                    </a:cubicBezTo>
                    <a:cubicBezTo>
                      <a:pt x="280" y="288"/>
                      <a:pt x="200" y="248"/>
                      <a:pt x="240" y="192"/>
                    </a:cubicBezTo>
                    <a:cubicBezTo>
                      <a:pt x="280" y="136"/>
                      <a:pt x="440" y="32"/>
                      <a:pt x="480" y="0"/>
                    </a:cubicBezTo>
                  </a:path>
                </a:pathLst>
              </a:custGeom>
              <a:noFill/>
              <a:ln w="38100" cap="flat" cmpd="sng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265" name="Freeform 17"/>
              <p:cNvSpPr>
                <a:spLocks/>
              </p:cNvSpPr>
              <p:nvPr userDrawn="1"/>
            </p:nvSpPr>
            <p:spPr bwMode="auto">
              <a:xfrm rot="6079722">
                <a:off x="120" y="2136"/>
                <a:ext cx="240" cy="192"/>
              </a:xfrm>
              <a:custGeom>
                <a:avLst/>
                <a:gdLst/>
                <a:ahLst/>
                <a:cxnLst>
                  <a:cxn ang="0">
                    <a:pos x="0" y="480"/>
                  </a:cxn>
                  <a:cxn ang="0">
                    <a:pos x="240" y="336"/>
                  </a:cxn>
                  <a:cxn ang="0">
                    <a:pos x="240" y="192"/>
                  </a:cxn>
                  <a:cxn ang="0">
                    <a:pos x="480" y="0"/>
                  </a:cxn>
                </a:cxnLst>
                <a:rect l="0" t="0" r="r" b="b"/>
                <a:pathLst>
                  <a:path w="480" h="480">
                    <a:moveTo>
                      <a:pt x="0" y="480"/>
                    </a:moveTo>
                    <a:cubicBezTo>
                      <a:pt x="100" y="432"/>
                      <a:pt x="200" y="384"/>
                      <a:pt x="240" y="336"/>
                    </a:cubicBezTo>
                    <a:cubicBezTo>
                      <a:pt x="280" y="288"/>
                      <a:pt x="200" y="248"/>
                      <a:pt x="240" y="192"/>
                    </a:cubicBezTo>
                    <a:cubicBezTo>
                      <a:pt x="280" y="136"/>
                      <a:pt x="440" y="32"/>
                      <a:pt x="480" y="0"/>
                    </a:cubicBezTo>
                  </a:path>
                </a:pathLst>
              </a:custGeom>
              <a:noFill/>
              <a:ln w="38100" cap="flat" cmpd="sng">
                <a:solidFill>
                  <a:srgbClr val="FFC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3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CC3300"/>
          </a:solidFill>
          <a:latin typeface="Arial" charset="0"/>
        </a:defRPr>
      </a:lvl9pPr>
    </p:titleStyle>
    <p:bodyStyle>
      <a:lvl1pPr marL="812800" indent="-8128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AutoNum type="romanUcPeriod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270000" indent="-8128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AutoNum type="arabicPeriod"/>
        <a:defRPr sz="3200">
          <a:solidFill>
            <a:schemeClr val="tx1"/>
          </a:solidFill>
          <a:latin typeface="+mn-lt"/>
        </a:defRPr>
      </a:lvl2pPr>
      <a:lvl3pPr marL="1727200" indent="-8128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AutoNum type="alphaUcPeriod"/>
        <a:defRPr sz="3200">
          <a:solidFill>
            <a:schemeClr val="tx1"/>
          </a:solidFill>
          <a:latin typeface="+mn-lt"/>
        </a:defRPr>
      </a:lvl3pPr>
      <a:lvl4pPr marL="2184400" indent="-8128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AutoNum type="arabicParenR"/>
        <a:defRPr sz="3200">
          <a:solidFill>
            <a:schemeClr val="tx1"/>
          </a:solidFill>
          <a:latin typeface="+mn-lt"/>
        </a:defRPr>
      </a:lvl4pPr>
      <a:lvl5pPr marL="2641600" indent="-8128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AutoNum type="alphaLcParenR"/>
        <a:defRPr sz="3200">
          <a:solidFill>
            <a:schemeClr val="tx1"/>
          </a:solidFill>
          <a:latin typeface="+mn-lt"/>
        </a:defRPr>
      </a:lvl5pPr>
      <a:lvl6pPr marL="3098800" indent="-8128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AutoNum type="alphaLcParenR"/>
        <a:defRPr sz="3200">
          <a:solidFill>
            <a:schemeClr val="tx1"/>
          </a:solidFill>
          <a:latin typeface="+mn-lt"/>
        </a:defRPr>
      </a:lvl6pPr>
      <a:lvl7pPr marL="3556000" indent="-8128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AutoNum type="alphaLcParenR"/>
        <a:defRPr sz="3200">
          <a:solidFill>
            <a:schemeClr val="tx1"/>
          </a:solidFill>
          <a:latin typeface="+mn-lt"/>
        </a:defRPr>
      </a:lvl7pPr>
      <a:lvl8pPr marL="4013200" indent="-8128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AutoNum type="alphaLcParenR"/>
        <a:defRPr sz="3200">
          <a:solidFill>
            <a:schemeClr val="tx1"/>
          </a:solidFill>
          <a:latin typeface="+mn-lt"/>
        </a:defRPr>
      </a:lvl8pPr>
      <a:lvl9pPr marL="4470400" indent="-8128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AutoNum type="alphaLcParenR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onlessons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Mary of Bethany anoints Jesus' feet with expensive perfu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6553200" cy="51816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01000" cy="5029200"/>
          </a:xfrm>
          <a:solidFill>
            <a:schemeClr val="bg1">
              <a:lumMod val="95000"/>
              <a:alpha val="83000"/>
            </a:schemeClr>
          </a:solidFill>
        </p:spPr>
        <p:txBody>
          <a:bodyPr/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Words to Describe What She Had: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Ointment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(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myrrh oil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Spikenard 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(nard-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India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Pure-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Unadulterated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Precious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(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 expensive -very end limit …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..very costly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spcBef>
                <a:spcPts val="600"/>
              </a:spcBef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 Did What She Could Do… </a:t>
            </a:r>
          </a:p>
          <a:p>
            <a:pPr>
              <a:spcBef>
                <a:spcPts val="0"/>
              </a:spcBef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…with What She Had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Worship…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8" descr="Mary's Alabaster Jar - for annointing Jes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1" y="1295400"/>
            <a:ext cx="2057400" cy="5562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914400" y="6096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= “Worth-ship”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01000" cy="5257800"/>
          </a:xfrm>
          <a:solidFill>
            <a:schemeClr val="bg1">
              <a:lumMod val="95000"/>
              <a:alpha val="70000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Church Paralyzed by Procrastination</a:t>
            </a:r>
          </a:p>
          <a:p>
            <a:pPr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3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Signs(Words):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 are Going to Do Something…</a:t>
            </a:r>
          </a:p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“Sometime”</a:t>
            </a:r>
          </a:p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“Tomorrow” </a:t>
            </a:r>
          </a:p>
          <a:p>
            <a:pPr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“Waiting for Right Time”</a:t>
            </a:r>
          </a:p>
          <a:p>
            <a:pPr lvl="2">
              <a:spcBef>
                <a:spcPts val="6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She…</a:t>
            </a:r>
          </a:p>
          <a:p>
            <a:pPr lvl="2">
              <a:lnSpc>
                <a:spcPct val="80000"/>
              </a:lnSpc>
              <a:spcBef>
                <a:spcPct val="25000"/>
              </a:spcBef>
              <a:buFont typeface="Arial Unicode MS" panose="020B0604020202020204" pitchFamily="34" charset="-128"/>
              <a:buChar char="⇨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Saw Opportunity</a:t>
            </a:r>
          </a:p>
          <a:p>
            <a:pPr lvl="2">
              <a:lnSpc>
                <a:spcPct val="80000"/>
              </a:lnSpc>
              <a:spcBef>
                <a:spcPct val="25000"/>
              </a:spcBef>
              <a:buFont typeface="Arial Unicode MS" panose="020B0604020202020204" pitchFamily="34" charset="-128"/>
              <a:buChar char="⇨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Seized Opportunity</a:t>
            </a:r>
          </a:p>
          <a:p>
            <a:pPr lvl="2">
              <a:lnSpc>
                <a:spcPct val="80000"/>
              </a:lnSpc>
              <a:spcBef>
                <a:spcPct val="25000"/>
              </a:spcBef>
              <a:buFont typeface="Arial Unicode MS" panose="020B0604020202020204" pitchFamily="34" charset="-128"/>
              <a:buChar char="⇨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Secured Opportunity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524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 Did What She Could Do...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6858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…while She Could Do It (3, 8)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okafi.com/static/2009/04/promised-land-locked-no-trespassing-colour-olives-IFFF09_Col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86000"/>
            <a:ext cx="3962400" cy="457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01000" cy="4572000"/>
          </a:xfrm>
          <a:solidFill>
            <a:schemeClr val="bg1">
              <a:lumMod val="95000"/>
              <a:alpha val="70000"/>
            </a:schemeClr>
          </a:solidFill>
        </p:spPr>
        <p:txBody>
          <a:bodyPr/>
          <a:lstStyle/>
          <a:p>
            <a:pPr marL="457200" indent="-457200">
              <a:spcBef>
                <a:spcPct val="50000"/>
              </a:spcBef>
              <a:buFont typeface="Arial Unicode MS" panose="020B0604020202020204" pitchFamily="34" charset="-128"/>
              <a:buChar char="⇒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is Always:</a:t>
            </a:r>
          </a:p>
          <a:p>
            <a:pPr marL="1371600" lvl="2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Critics</a:t>
            </a:r>
          </a:p>
          <a:p>
            <a:pPr marL="1371600" lvl="2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Chance</a:t>
            </a:r>
          </a:p>
          <a:p>
            <a:pPr marL="1371600" lvl="2" indent="-4572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Choice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828800" lvl="3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Saul (I Sam 15:24)</a:t>
            </a:r>
          </a:p>
          <a:p>
            <a:pPr marL="1828800" lvl="3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David (I Sam 17)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524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 Did What She Could Do...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6858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…Regardless of the Critics (4, 5)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572000"/>
          </a:xfrm>
          <a:solidFill>
            <a:schemeClr val="bg1">
              <a:lumMod val="95000"/>
              <a:alpha val="70000"/>
            </a:schemeClr>
          </a:solidFill>
        </p:spPr>
        <p:txBody>
          <a:bodyPr/>
          <a:lstStyle/>
          <a:p>
            <a:pPr marL="457200" indent="-457200">
              <a:buFont typeface="Arial Unicode MS" panose="020B0604020202020204" pitchFamily="34" charset="-128"/>
              <a:buChar char="➾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 Motive was Right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7)</a:t>
            </a:r>
          </a:p>
          <a:p>
            <a:pPr marL="457200" indent="-457200">
              <a:buFont typeface="Arial Unicode MS" panose="020B0604020202020204" pitchFamily="34" charset="-128"/>
              <a:buChar char="➾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Her Actions were Right</a:t>
            </a:r>
          </a:p>
          <a:p>
            <a:pPr marL="1066800" lvl="1" indent="-6096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nselfish (3)</a:t>
            </a:r>
          </a:p>
          <a:p>
            <a:pPr marL="1066800" lvl="1" indent="-6096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ompassionate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8)</a:t>
            </a:r>
          </a:p>
          <a:p>
            <a:pPr marL="1066800" lvl="1" indent="-60960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Prophetic (8)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>
              <a:spcBef>
                <a:spcPts val="1200"/>
              </a:spcBef>
              <a:buFont typeface="Arial Unicode MS" panose="020B0604020202020204" pitchFamily="34" charset="-128"/>
              <a:buChar char="➾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 Set a Good Example (6)</a:t>
            </a:r>
          </a:p>
          <a:p>
            <a:pPr marL="609600" indent="-609600">
              <a:spcBef>
                <a:spcPts val="0"/>
              </a:spcBef>
              <a:buFont typeface="Arial Unicode MS" panose="020B0604020202020204" pitchFamily="34" charset="-128"/>
              <a:buChar char="➾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 was Rewarded for her Sacrifice of Love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9)</a:t>
            </a:r>
          </a:p>
          <a:p>
            <a:pPr marL="609600" indent="-60960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 We Doing What We Can Do?</a:t>
            </a:r>
          </a:p>
          <a:p>
            <a:pPr marL="609600" indent="-60960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…to Infinity and Beyond!!!!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1524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 Did What She Could Do...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6858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…for Jesus (6)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360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01000" cy="4953000"/>
          </a:xfrm>
          <a:solidFill>
            <a:schemeClr val="bg1">
              <a:lumMod val="95000"/>
              <a:alpha val="70000"/>
            </a:schemeClr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Root = Fear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Reasons = Fear of… </a:t>
            </a:r>
          </a:p>
          <a:p>
            <a:pPr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Hurt -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Judges 11- Jepthah</a:t>
            </a:r>
          </a:p>
          <a:p>
            <a:pPr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Failure Replay -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Barabbas / Mark </a:t>
            </a:r>
          </a:p>
          <a:p>
            <a:pPr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Inability -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Num 13</a:t>
            </a:r>
          </a:p>
          <a:p>
            <a:pPr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Change -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 2:1</a:t>
            </a:r>
          </a:p>
          <a:p>
            <a:pPr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5. Opinion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Gal 2:11</a:t>
            </a:r>
          </a:p>
          <a:p>
            <a:pPr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6. Success -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easier to live in Excuses…</a:t>
            </a:r>
          </a:p>
          <a:p>
            <a:pPr>
              <a:lnSpc>
                <a:spcPct val="80000"/>
              </a:lnSpc>
              <a:spcBef>
                <a:spcPts val="600"/>
              </a:spcBef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…than to Bear the Burden to Go Forward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572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Procrastination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6858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6858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3266" y="4692704"/>
            <a:ext cx="5486400" cy="70788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Infinity and Beyond!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96766"/>
            <a:ext cx="57912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Who Is This?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0099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29600" cy="5341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Infinity and Beyond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His…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Power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Plan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Passion</a:t>
            </a:r>
          </a:p>
          <a:p>
            <a:pPr marL="457200" indent="-457200">
              <a:buFont typeface="Courier New" panose="02070309020205020404" pitchFamily="49" charset="0"/>
              <a:buChar char="o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Principles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God Wants Us to Impact the World…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…from Infinity and Beyond!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2191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Mary of Bethany anoints Jesus' feet with expensive perfu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95400"/>
            <a:ext cx="6096000" cy="5419725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>
              <a:alpha val="75000"/>
            </a:schemeClr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        </a:t>
            </a:r>
            <a:r>
              <a:rPr lang="en-US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Excellent Lifestyle 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38200" y="0"/>
            <a:ext cx="7620000" cy="1189038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itchFamily="82" charset="0"/>
              </a:rPr>
              <a:t>To Infinity and Beyond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371600" y="3657600"/>
            <a:ext cx="6858000" cy="6463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“She Did What She Could Do”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4916488"/>
            <a:ext cx="3352800" cy="64633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14:1-9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620000" y="1524000"/>
            <a:ext cx="1143000" cy="457200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Pt 2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-76200" y="6315015"/>
            <a:ext cx="1600200" cy="40011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Aug 2, 2015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620000" y="6249252"/>
            <a:ext cx="1524000" cy="40011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ECC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755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00" grpId="0" build="allAtOnce" animBg="1"/>
      <p:bldP spid="4101" grpId="0" build="allAtOnce" animBg="1"/>
      <p:bldP spid="4103" grpId="0" build="allAtOnce" animBg="1"/>
      <p:bldP spid="10" grpId="0" build="allAtOnce" animBg="1"/>
      <p:bldP spid="11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999413" cy="4868863"/>
          </a:xfrm>
          <a:solidFill>
            <a:schemeClr val="bg1">
              <a:lumMod val="95000"/>
              <a:alpha val="70000"/>
            </a:schemeClr>
          </a:solidFill>
        </p:spPr>
        <p:txBody>
          <a:bodyPr/>
          <a:lstStyle/>
          <a:p>
            <a:pPr>
              <a:spcBef>
                <a:spcPct val="50000"/>
              </a:spcBef>
              <a:buFont typeface="Courier New" pitchFamily="49" charset="0"/>
              <a:buChar char="o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Stages of Earthly Ministry</a:t>
            </a:r>
          </a:p>
          <a:p>
            <a:pPr>
              <a:spcBef>
                <a:spcPts val="1200"/>
              </a:spcBef>
              <a:buFont typeface="Courier New" pitchFamily="49" charset="0"/>
              <a:buChar char="o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Celebration /Tragedy…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…Walking Hand in Hand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Sought (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seek to do harm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Craft (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Decoy –bait trap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>
              <a:spcBef>
                <a:spcPts val="0"/>
              </a:spcBef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8686800" cy="612775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Were Difficult Days For Jesus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" descr="http://c.photoshelter.com/img-get/I0000jaKSRjUUM80/s"/>
          <p:cNvPicPr>
            <a:picLocks noChangeAspect="1" noChangeArrowheads="1"/>
          </p:cNvPicPr>
          <p:nvPr/>
        </p:nvPicPr>
        <p:blipFill rotWithShape="1">
          <a:blip r:embed="rId2" cstate="print"/>
          <a:srcRect b="5264"/>
          <a:stretch/>
        </p:blipFill>
        <p:spPr bwMode="auto">
          <a:xfrm>
            <a:off x="5943600" y="3962400"/>
            <a:ext cx="3200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8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999413" cy="4868863"/>
          </a:xfrm>
          <a:solidFill>
            <a:schemeClr val="bg1">
              <a:lumMod val="95000"/>
              <a:alpha val="70000"/>
            </a:schemeClr>
          </a:solidFill>
        </p:spPr>
        <p:txBody>
          <a:bodyPr/>
          <a:lstStyle/>
          <a:p>
            <a:pPr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Leaders Plotted His Death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was Surrounded by..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…Critics &amp; Enemies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Found Comfort Through…	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…Fellowship </a:t>
            </a:r>
          </a:p>
          <a:p>
            <a:pPr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One Woman Took Advantage of This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And She Did What She Could Do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8686800" cy="612775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Were Difficult Days For Jesus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http://c.photoshelter.com/img-get/I0000jaKSRjUUM80/s"/>
          <p:cNvPicPr>
            <a:picLocks noChangeAspect="1" noChangeArrowheads="1"/>
          </p:cNvPicPr>
          <p:nvPr/>
        </p:nvPicPr>
        <p:blipFill rotWithShape="1">
          <a:blip r:embed="rId2" cstate="print"/>
          <a:srcRect b="5555"/>
          <a:stretch/>
        </p:blipFill>
        <p:spPr bwMode="auto">
          <a:xfrm>
            <a:off x="6629400" y="914400"/>
            <a:ext cx="2514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http://www.ansvar.co.uk/images/product_photos/church_fellowsh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724400"/>
            <a:ext cx="350520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8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ommunionlessons.com/wp-content/uploads/2010/04/ags-screenshot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5791200" cy="5410200"/>
          </a:xfrm>
          <a:prstGeom prst="rect">
            <a:avLst/>
          </a:prstGeom>
          <a:noFill/>
        </p:spPr>
      </p:pic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999413" cy="4868863"/>
          </a:xfrm>
          <a:solidFill>
            <a:schemeClr val="bg1">
              <a:lumMod val="95000"/>
              <a:alpha val="80000"/>
            </a:schemeClr>
          </a:solidFill>
        </p:spPr>
        <p:txBody>
          <a:bodyPr/>
          <a:lstStyle/>
          <a:p>
            <a:pPr marL="457200" indent="-45720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Insufficient </a:t>
            </a:r>
          </a:p>
          <a:p>
            <a:pPr marL="1371600" lvl="2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371600" lvl="2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Resources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Overload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Trials</a:t>
            </a:r>
          </a:p>
          <a:p>
            <a:pPr lvl="3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 Focus-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trying to get by</a:t>
            </a:r>
          </a:p>
          <a:p>
            <a:pPr marL="457200" indent="-4572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Preoccupied</a:t>
            </a:r>
          </a:p>
          <a:p>
            <a:pPr lvl="2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Activity</a:t>
            </a:r>
          </a:p>
          <a:p>
            <a:pPr lvl="3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 Focus -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doing own thing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8686800" cy="612775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 Desires to Halt the Work of God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8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28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2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2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22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Mary of Bethany anoints Jesus' feet with expensive perfu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6553200" cy="5181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1524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 Did What She Could Do...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6858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…with What She Had  (3)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8" descr="Mary's Alabaster Jar - for annointing Jes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4000500"/>
            <a:ext cx="1343025" cy="28575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  <a:solidFill>
            <a:schemeClr val="bg1">
              <a:lumMod val="95000"/>
              <a:alpha val="80000"/>
            </a:schemeClr>
          </a:solidFill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 Often..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“Think” 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what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Would Do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Their Life Overshadowed by 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“What If ?”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I had certain talent, skill, ability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“Complain” 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 what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Others Do</a:t>
            </a:r>
          </a:p>
          <a:p>
            <a:pPr lvl="1">
              <a:spcBef>
                <a:spcPts val="60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Their Life Overshadowed by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Them?”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“Complain” …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about what 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Others Don’t Do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Their Life Overshadowed by… </a:t>
            </a:r>
          </a:p>
          <a:p>
            <a:pPr marL="1524000" lvl="2" indent="-614363">
              <a:spcBef>
                <a:spcPct val="0"/>
              </a:spcBef>
              <a:buNone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…“</a:t>
            </a:r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Not Someone Else?”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219" grpId="1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Mary of Bethany anoints Jesus' feet with expensive perfu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6553200" cy="51816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01000" cy="4572000"/>
          </a:xfrm>
          <a:solidFill>
            <a:schemeClr val="bg1">
              <a:lumMod val="95000"/>
              <a:alpha val="80000"/>
            </a:schemeClr>
          </a:solidFill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Woman Did Something… </a:t>
            </a:r>
          </a:p>
          <a:p>
            <a:pPr>
              <a:spcBef>
                <a:spcPts val="1800"/>
              </a:spcBef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She:</a:t>
            </a:r>
          </a:p>
          <a:p>
            <a:pPr marL="457200" indent="-4572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“Sought out”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of her Best</a:t>
            </a:r>
          </a:p>
          <a:p>
            <a:pPr marL="457200" indent="-4572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“Counted out”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the Cost</a:t>
            </a:r>
          </a:p>
          <a:p>
            <a:pPr marL="457200" indent="-45720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“Gave out”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Freely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1524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She Did What She Could Do...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6858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…with What She Had  (3)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9" descr="Mary's Alabaster Jar - for annointing Jesu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1" y="1295400"/>
            <a:ext cx="20574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animBg="1"/>
    </p:bld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Cooper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25097</TotalTime>
  <Words>550</Words>
  <Application>Microsoft Office PowerPoint</Application>
  <PresentationFormat>On-screen Show (4:3)</PresentationFormat>
  <Paragraphs>113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 Unicode MS</vt:lpstr>
      <vt:lpstr>Arial</vt:lpstr>
      <vt:lpstr>Arial Rounded MT Bold</vt:lpstr>
      <vt:lpstr>Broadway</vt:lpstr>
      <vt:lpstr>Calibri</vt:lpstr>
      <vt:lpstr>Cooper Black</vt:lpstr>
      <vt:lpstr>Courier New</vt:lpstr>
      <vt:lpstr>Imprint MT Shadow</vt:lpstr>
      <vt:lpstr>Times New Roman</vt:lpstr>
      <vt:lpstr>Verdana</vt:lpstr>
      <vt:lpstr>Wingdings</vt:lpstr>
      <vt:lpstr>Eclipse</vt:lpstr>
      <vt:lpstr>PowerPoint Presentation</vt:lpstr>
      <vt:lpstr>Who Is This?</vt:lpstr>
      <vt:lpstr>To Infinity and Beyond</vt:lpstr>
      <vt:lpstr>        Excellent Lifestyle  </vt:lpstr>
      <vt:lpstr>These Were Difficult Days For Jesus</vt:lpstr>
      <vt:lpstr>These Were Difficult Days For Jesus</vt:lpstr>
      <vt:lpstr>Satan Desires to Halt the Work of God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Edward Christian Church</dc:title>
  <dc:creator>David Linton</dc:creator>
  <cp:lastModifiedBy>Microsoft account</cp:lastModifiedBy>
  <cp:revision>437</cp:revision>
  <dcterms:created xsi:type="dcterms:W3CDTF">2004-09-04T15:14:44Z</dcterms:created>
  <dcterms:modified xsi:type="dcterms:W3CDTF">2015-08-02T16:23:30Z</dcterms:modified>
</cp:coreProperties>
</file>