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4" r:id="rId2"/>
    <p:sldId id="256" r:id="rId3"/>
    <p:sldId id="271" r:id="rId4"/>
    <p:sldId id="275" r:id="rId5"/>
    <p:sldId id="257" r:id="rId6"/>
    <p:sldId id="266" r:id="rId7"/>
    <p:sldId id="267" r:id="rId8"/>
    <p:sldId id="258" r:id="rId9"/>
    <p:sldId id="269" r:id="rId10"/>
    <p:sldId id="270" r:id="rId11"/>
    <p:sldId id="259" r:id="rId12"/>
    <p:sldId id="276" r:id="rId13"/>
    <p:sldId id="262" r:id="rId14"/>
    <p:sldId id="263" r:id="rId15"/>
    <p:sldId id="261" r:id="rId16"/>
    <p:sldId id="272" r:id="rId17"/>
    <p:sldId id="278" r:id="rId18"/>
    <p:sldId id="273" r:id="rId19"/>
    <p:sldId id="264" r:id="rId20"/>
    <p:sldId id="265" r:id="rId21"/>
    <p:sldId id="277" r:id="rId22"/>
    <p:sldId id="260" r:id="rId2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32C4AAF-8BDE-4ED9-9069-5932DB018A9F}" type="datetimeFigureOut">
              <a:rPr lang="en-US" smtClean="0"/>
              <a:t>9/12/2015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E4C3181-83D8-4BE4-8B4D-176E4135E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549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3EBD5-7BA8-4F26-8FA0-FB5114805739}" type="datetimeFigureOut">
              <a:rPr lang="en-US" smtClean="0"/>
              <a:t>9/12/2015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B79ED-B3FE-41E6-997C-05F0F6E037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6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B79ED-B3FE-41E6-997C-05F0F6E0376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60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235-0C04-419A-BF70-E1CCC6E2180C}" type="datetimeFigureOut">
              <a:rPr lang="en-US" smtClean="0"/>
              <a:t>9/12/2015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7FBE-B2F8-4093-A47D-9EE673C8CA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966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235-0C04-419A-BF70-E1CCC6E2180C}" type="datetimeFigureOut">
              <a:rPr lang="en-US" smtClean="0"/>
              <a:t>9/12/2015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7FBE-B2F8-4093-A47D-9EE673C8CA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91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235-0C04-419A-BF70-E1CCC6E2180C}" type="datetimeFigureOut">
              <a:rPr lang="en-US" smtClean="0"/>
              <a:t>9/12/2015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7FBE-B2F8-4093-A47D-9EE673C8CA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7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235-0C04-419A-BF70-E1CCC6E2180C}" type="datetimeFigureOut">
              <a:rPr lang="en-US" smtClean="0"/>
              <a:t>9/12/2015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7FBE-B2F8-4093-A47D-9EE673C8CA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45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235-0C04-419A-BF70-E1CCC6E2180C}" type="datetimeFigureOut">
              <a:rPr lang="en-US" smtClean="0"/>
              <a:t>9/12/2015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7FBE-B2F8-4093-A47D-9EE673C8CA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88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235-0C04-419A-BF70-E1CCC6E2180C}" type="datetimeFigureOut">
              <a:rPr lang="en-US" smtClean="0"/>
              <a:t>9/12/2015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7FBE-B2F8-4093-A47D-9EE673C8CA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85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235-0C04-419A-BF70-E1CCC6E2180C}" type="datetimeFigureOut">
              <a:rPr lang="en-US" smtClean="0"/>
              <a:t>9/12/2015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7FBE-B2F8-4093-A47D-9EE673C8CA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9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235-0C04-419A-BF70-E1CCC6E2180C}" type="datetimeFigureOut">
              <a:rPr lang="en-US" smtClean="0"/>
              <a:t>9/12/2015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7FBE-B2F8-4093-A47D-9EE673C8CA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97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235-0C04-419A-BF70-E1CCC6E2180C}" type="datetimeFigureOut">
              <a:rPr lang="en-US" smtClean="0"/>
              <a:t>9/12/2015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7FBE-B2F8-4093-A47D-9EE673C8CA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75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235-0C04-419A-BF70-E1CCC6E2180C}" type="datetimeFigureOut">
              <a:rPr lang="en-US" smtClean="0"/>
              <a:t>9/12/2015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7FBE-B2F8-4093-A47D-9EE673C8CA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58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235-0C04-419A-BF70-E1CCC6E2180C}" type="datetimeFigureOut">
              <a:rPr lang="en-US" smtClean="0"/>
              <a:t>9/12/2015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7FBE-B2F8-4093-A47D-9EE673C8CA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309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3D235-0C04-419A-BF70-E1CCC6E2180C}" type="datetimeFigureOut">
              <a:rPr lang="en-US" smtClean="0"/>
              <a:t>9/12/2015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27FBE-B2F8-4093-A47D-9EE673C8CA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3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03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24247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Giants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Represent 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5" y="991672"/>
            <a:ext cx="11835685" cy="5866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Remember…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Whenever We Begin to Move Forward…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…We Confront Giants (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Satan begins to push back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n-US" dirty="0"/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What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 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Biggest Barrier to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your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Promise?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What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 your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Biggest Fear?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Here are 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Lessons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Learn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from Israel's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Experience to…</a:t>
            </a: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…Help Us Defeat Our Own Giants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4" y="4613564"/>
            <a:ext cx="11864194" cy="224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7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92" y="1"/>
            <a:ext cx="11037194" cy="110758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Giants Aren't Going to Go Away on Their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Own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…You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Must Drive Them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Out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(14:8-9)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5" y="1313644"/>
            <a:ext cx="11835685" cy="5738319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 Cannot…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Ignore our Giants Away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Talk Our Giants Away</a:t>
            </a:r>
          </a:p>
          <a:p>
            <a:pPr marL="0" lv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 Must Take Action…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 Intentional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 Disciplined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 Faithful </a:t>
            </a:r>
          </a:p>
          <a:p>
            <a:pPr marL="0" lv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Faith Without Works Is Dead -James 2:17. 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Gift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Faith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Free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but 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Life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Faith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 a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Fight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Timothy 6:12 (AMP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Fight the good fight of the faith; lay hold of the eternal life to which you were summoned and [for which] you confessed the good confession [of faith] before many witnesses.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27" y="1482437"/>
            <a:ext cx="4405746" cy="304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6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5" y="1"/>
            <a:ext cx="12037455" cy="110758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Some Giants Have Been in the Land a Long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Time…                   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…They Won't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Leave Without a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Fight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(28)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5" y="1313645"/>
            <a:ext cx="11835685" cy="554435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These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Giants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had been in Canaan for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Generations</a:t>
            </a:r>
          </a:p>
          <a:p>
            <a:pPr lvl="1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Negative </a:t>
            </a:r>
          </a:p>
          <a:p>
            <a:pPr lvl="1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Destructive</a:t>
            </a:r>
          </a:p>
          <a:p>
            <a:pPr lvl="1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Stubborn</a:t>
            </a:r>
          </a:p>
          <a:p>
            <a:pPr marL="0" lv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You Must…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Hold on to the Vision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Refuse to Quit the Struggle</a:t>
            </a:r>
          </a:p>
          <a:p>
            <a:pPr lvl="1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Trust God for Strength / Results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Don't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Get Discouraged When Everything Doesn't Change Overnight </a:t>
            </a:r>
          </a:p>
          <a:p>
            <a:pPr lvl="1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War Takes Longer and Costs More Than We Expect </a:t>
            </a:r>
          </a:p>
          <a:p>
            <a:pPr lvl="1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But Victory is Certain Through the Grace of God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9" t="-495" r="31854" b="495"/>
          <a:stretch/>
        </p:blipFill>
        <p:spPr>
          <a:xfrm>
            <a:off x="7273637" y="2008910"/>
            <a:ext cx="4391892" cy="279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58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5" y="1"/>
            <a:ext cx="11835685" cy="110758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Magnify God, Not Your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Giants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(33)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5" y="1107583"/>
            <a:ext cx="11835685" cy="5916672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1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When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Problems are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Exaggerated (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focused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…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…We Develop the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"Grasshopper Syndrome” </a:t>
            </a:r>
          </a:p>
          <a:p>
            <a:pPr lvl="1">
              <a:lnSpc>
                <a:spcPct val="1100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Joshua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Caleb had 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Spirit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Faith (30) </a:t>
            </a:r>
          </a:p>
          <a:p>
            <a:pPr lvl="1">
              <a:lnSpc>
                <a:spcPct val="1100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 Spies had the Spirit of Fear (31)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 Need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Magnify God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Not Our Problems</a:t>
            </a:r>
          </a:p>
          <a:p>
            <a:pPr marL="0" lv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Magnify His…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Love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Faithfulness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Power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"Glorify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Lord with me; let us exalt his name together"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34:3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Problems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Opportunities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Disguise for… 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…God's Glory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 Revealed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Picture 8" descr="http://netsofmercy.files.wordpress.com/2012/11/facingyourgiants_ti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6691" y="1107583"/>
            <a:ext cx="3483538" cy="4254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837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5" y="1"/>
            <a:ext cx="11835685" cy="110758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Run Toward the Giants, Not Away From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Them (30)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5" y="1313645"/>
            <a:ext cx="11835685" cy="5544354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Go Up at Once…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..Before Negative has a Chance to Infect 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Are You Infected or Affecting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You Can Never Win a Battle in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Retreat Mode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David Refused to Retreat When He Faced A Giant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Run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Your Giant as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David did: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"I come against you in the name of the Lord Almighty"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-1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17:45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"David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triumphed over the Philistine with a sling and a stone; without a sword"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-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Sam 17:50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It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Not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Size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Our Resources But of…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…Our Faith in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God's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Power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that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Wins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Day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190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5" y="1"/>
            <a:ext cx="11835685" cy="110758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Occupy the Land When You Drive Out the Giants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5" y="1313645"/>
            <a:ext cx="11835685" cy="5544354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Deliverance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Needs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 Followed By Discipleship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 Have to Grow in..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Faith (bible)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Words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Deeds (action)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Bible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says we Need to Be Filled with…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Fullness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 God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-Eph 3:19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Spirit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–Eph 5:18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Fruit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Righteousness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Phil 1:11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Purpose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Col 1:9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Fullness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Christ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–Col 2:10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1" r="50796" b="13296"/>
          <a:stretch/>
        </p:blipFill>
        <p:spPr>
          <a:xfrm>
            <a:off x="8534400" y="2512107"/>
            <a:ext cx="3214255" cy="411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media-cache-ak0.pinimg.com/736x/b2/29/18/b229182faaded6309e9074b35e48fc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2452" y="379342"/>
            <a:ext cx="9753600" cy="6087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0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7" y="115910"/>
            <a:ext cx="11665528" cy="674209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Joke-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inept golfer's ball flew into the rough and landed on an anthill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tried and tried to hit the ball back onto the fairway but each time he missed and hit the anthill.  Ants went flying all over the place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ant turned to another and said, "If we are going to survive, we had better get on the ball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."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Easy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Eddie Lawyer to Al Capone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lot of underhanded dealings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Decided he wasn’t making positive diff –so he turned Capone in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died year later- riddled w- Bullets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Fwd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–WWII – Navy squadron took off –pilot(Butch) noticed they forgot to fuel him so he turned back –just as he got there his Ships were under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arial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attack –he took them on by himself (1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medal of Honor)</a:t>
            </a:r>
          </a:p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later he died in aerial battle –his city wanted to rem his heroics –named airport after him- Butch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O’hare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Chicago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O’hare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international</a:t>
            </a: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Butch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O’hare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 Easy Eddies Son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164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2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4" y="3514725"/>
            <a:ext cx="8067675" cy="3343275"/>
          </a:xfrm>
          <a:prstGeom prst="rect">
            <a:avLst/>
          </a:prstGeom>
        </p:spPr>
      </p:pic>
      <p:pic>
        <p:nvPicPr>
          <p:cNvPr id="3" name="Picture 2" descr="http://2.bp.blogspot.com/-4yleaWrWvJk/UKRzasSML_I/AAAAAAAAAIc/CsgL41ylO4s/s1600/stand+in+the+gap_wide_t_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4397" y="3745605"/>
            <a:ext cx="1828800" cy="2667000"/>
          </a:xfrm>
          <a:prstGeom prst="rect">
            <a:avLst/>
          </a:prstGeom>
          <a:noFill/>
        </p:spPr>
      </p:pic>
      <p:pic>
        <p:nvPicPr>
          <p:cNvPr id="4" name="Picture 3" descr="http://1.bp.blogspot.com/-FKLK5DGgMK4/TqViwVGnVeI/AAAAAAAABGk/fx7ayKXylpI/s1600/spiritual-warfare.jpg"/>
          <p:cNvPicPr>
            <a:picLocks noChangeAspect="1" noChangeArrowheads="1"/>
          </p:cNvPicPr>
          <p:nvPr/>
        </p:nvPicPr>
        <p:blipFill rotWithShape="1">
          <a:blip r:embed="rId4" cstate="print"/>
          <a:srcRect l="48485" b="4507"/>
          <a:stretch/>
        </p:blipFill>
        <p:spPr bwMode="auto">
          <a:xfrm>
            <a:off x="9504608" y="479738"/>
            <a:ext cx="1943100" cy="254679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4" y="402466"/>
            <a:ext cx="3365679" cy="2855889"/>
          </a:xfrm>
          <a:prstGeom prst="rect">
            <a:avLst/>
          </a:prstGeom>
        </p:spPr>
      </p:pic>
      <p:pic>
        <p:nvPicPr>
          <p:cNvPr id="6" name="Picture 4" descr="http://media-cache-ak0.pinimg.com/736x/b2/29/18/b229182faaded6309e9074b35e48fc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14299"/>
            <a:ext cx="4267200" cy="2912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83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79924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Getting Past the Giants 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1718" y="2404303"/>
            <a:ext cx="4095482" cy="111042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 13:30-14:4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4" y="3514725"/>
            <a:ext cx="11864194" cy="3343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1310" y="13154"/>
            <a:ext cx="1025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1269" y="19244"/>
            <a:ext cx="1759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  13, 2014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138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428.photobucket.com/albums/qq3/Speeluunjuur/Celtwarrior.jpg"/>
          <p:cNvPicPr>
            <a:picLocks noChangeAspect="1" noChangeArrowheads="1"/>
          </p:cNvPicPr>
          <p:nvPr/>
        </p:nvPicPr>
        <p:blipFill rotWithShape="1">
          <a:blip r:embed="rId2" cstate="print"/>
          <a:srcRect l="2508" r="2508" b="3454"/>
          <a:stretch/>
        </p:blipFill>
        <p:spPr bwMode="auto">
          <a:xfrm>
            <a:off x="110835" y="3289479"/>
            <a:ext cx="4197929" cy="3457685"/>
          </a:xfrm>
          <a:prstGeom prst="rect">
            <a:avLst/>
          </a:prstGeom>
          <a:noFill/>
        </p:spPr>
      </p:pic>
      <p:pic>
        <p:nvPicPr>
          <p:cNvPr id="3" name="Picture 8" descr="http://netsofmercy.files.wordpress.com/2012/11/facingyourgiants_ti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8225" y="3286125"/>
            <a:ext cx="4762500" cy="357187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21" y="206665"/>
            <a:ext cx="2857500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9" t="-495" r="31854" b="495"/>
          <a:stretch/>
        </p:blipFill>
        <p:spPr>
          <a:xfrm>
            <a:off x="2022763" y="1"/>
            <a:ext cx="2895601" cy="279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3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1" r="50796" b="13296"/>
          <a:stretch/>
        </p:blipFill>
        <p:spPr>
          <a:xfrm>
            <a:off x="858981" y="142979"/>
            <a:ext cx="1136074" cy="28911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7677" r="4092"/>
          <a:stretch/>
        </p:blipFill>
        <p:spPr>
          <a:xfrm>
            <a:off x="374073" y="3408218"/>
            <a:ext cx="7439891" cy="3352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" t="1060" r="8007" b="78030"/>
          <a:stretch/>
        </p:blipFill>
        <p:spPr>
          <a:xfrm>
            <a:off x="4197927" y="1191491"/>
            <a:ext cx="3810000" cy="95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8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5" y="1"/>
            <a:ext cx="12037455" cy="110758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Some Giants Have Been in the Land a Long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Time…                   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…They Won't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Leave Without a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Fight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(28)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5" y="1313645"/>
            <a:ext cx="11835685" cy="554435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These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Giants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had been in Canaan for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Generations</a:t>
            </a:r>
          </a:p>
          <a:p>
            <a:pPr lvl="1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Negative </a:t>
            </a:r>
          </a:p>
          <a:p>
            <a:pPr lvl="1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Destructive</a:t>
            </a:r>
          </a:p>
          <a:p>
            <a:pPr lvl="1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Stubborn</a:t>
            </a:r>
          </a:p>
          <a:p>
            <a:pPr lvl="0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must take two actions to defeat these generational giants.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"Put off your old self"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-Eph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4:22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"Put on the new self" 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23-24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Don't get discouraged when everything doesn't change overnight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War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takes longer and costs more than we expect,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victory is certain through the grace of God</a:t>
            </a:r>
          </a:p>
        </p:txBody>
      </p:sp>
    </p:spTree>
    <p:extLst>
      <p:ext uri="{BB962C8B-B14F-4D97-AF65-F5344CB8AC3E}">
        <p14:creationId xmlns:p14="http://schemas.microsoft.com/office/powerpoint/2010/main" val="132450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Possess the Promise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59" y="1825625"/>
            <a:ext cx="11859491" cy="486612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This is What God told Israel when He Delivered Them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Take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possession of the land and settle in it, because I have given it to you to occupy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 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Num 33:53 NLT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Deuteronomy 1:21 (KJV)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21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Behold, the </a:t>
            </a:r>
            <a:r>
              <a:rPr lang="en-US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LORD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thy God hath set the land before thee: go up and possess it, as the </a:t>
            </a:r>
            <a:r>
              <a:rPr lang="en-US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LORD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God of thy fathers hath said unto thee; fear not, neither be discouraged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Possess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=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(by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driving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 previous tenants, and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possessing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their place); by implication to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seize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to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to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inherit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also to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6585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Promised Land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59" y="1506960"/>
            <a:ext cx="11859491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Place of…</a:t>
            </a:r>
          </a:p>
          <a:p>
            <a:pPr lvl="1">
              <a:lnSpc>
                <a:spcPct val="100000"/>
              </a:lnSpc>
              <a:buSzPct val="125000"/>
              <a:buFont typeface="Courier New" panose="02070309020205020404" pitchFamily="49" charset="0"/>
              <a:buChar char="o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Hope</a:t>
            </a:r>
          </a:p>
          <a:p>
            <a:pPr lvl="1">
              <a:lnSpc>
                <a:spcPct val="100000"/>
              </a:lnSpc>
              <a:buSzPct val="125000"/>
              <a:buFont typeface="Courier New" panose="02070309020205020404" pitchFamily="49" charset="0"/>
              <a:buChar char="o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Vision</a:t>
            </a:r>
          </a:p>
          <a:p>
            <a:pPr lvl="1">
              <a:lnSpc>
                <a:spcPct val="100000"/>
              </a:lnSpc>
              <a:buSzPct val="125000"/>
              <a:buFont typeface="Courier New" panose="02070309020205020404" pitchFamily="49" charset="0"/>
              <a:buChar char="o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Opportunity</a:t>
            </a:r>
          </a:p>
          <a:p>
            <a:pPr lvl="1">
              <a:lnSpc>
                <a:spcPct val="100000"/>
              </a:lnSpc>
              <a:buSzPct val="125000"/>
              <a:buFont typeface="Courier New" panose="02070309020205020404" pitchFamily="49" charset="0"/>
              <a:buChar char="o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Growth</a:t>
            </a:r>
          </a:p>
          <a:p>
            <a:pPr lvl="1">
              <a:lnSpc>
                <a:spcPct val="100000"/>
              </a:lnSpc>
              <a:buSzPct val="125000"/>
              <a:buFont typeface="Courier New" panose="02070309020205020404" pitchFamily="49" charset="0"/>
              <a:buChar char="o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Life</a:t>
            </a:r>
          </a:p>
          <a:p>
            <a:pPr lvl="1">
              <a:lnSpc>
                <a:spcPct val="100000"/>
              </a:lnSpc>
              <a:buSzPct val="125000"/>
              <a:buFont typeface="Courier New" panose="02070309020205020404" pitchFamily="49" charset="0"/>
              <a:buChar char="o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Battle –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Satan Refuses to Accept Defeat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7677" r="4092"/>
          <a:stretch/>
        </p:blipFill>
        <p:spPr>
          <a:xfrm>
            <a:off x="4364182" y="1506960"/>
            <a:ext cx="7439891" cy="33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3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3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2424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What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Happened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 Israel?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5" y="991672"/>
            <a:ext cx="11835685" cy="586632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When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Moses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Sent Out Twelve Spies to Survey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Promised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Land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They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were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Shocked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Find Giants in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Land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Ten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Them Gave a Bad Report…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…Causing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Hearts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 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People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Melt With Fear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Fear Destroyed Faith, Which Led to Disobedience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The Result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was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Forty Years in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Desert 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4" y="4250028"/>
            <a:ext cx="11864194" cy="260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8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24247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Occupy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5" y="991672"/>
            <a:ext cx="11835685" cy="5866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Israel had to get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Past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Giants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Possess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Promised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Land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Lessons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 Israel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that Led to Forty Years of Desert…</a:t>
            </a: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…Teach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How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Get Past Our Giants</a:t>
            </a: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…And Boldly Take the Promised Land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Maybe You Are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Facing Giants of… </a:t>
            </a:r>
          </a:p>
          <a:p>
            <a:pPr lvl="1">
              <a:buSzPct val="125000"/>
              <a:buFont typeface="Courier New" panose="02070309020205020404" pitchFamily="49" charset="0"/>
              <a:buChar char="o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Fear</a:t>
            </a:r>
          </a:p>
          <a:p>
            <a:pPr lvl="1">
              <a:buSzPct val="125000"/>
              <a:buFont typeface="Courier New" panose="02070309020205020404" pitchFamily="49" charset="0"/>
              <a:buChar char="o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Fatigue</a:t>
            </a:r>
          </a:p>
          <a:p>
            <a:pPr lvl="1">
              <a:buSzPct val="125000"/>
              <a:buFont typeface="Courier New" panose="02070309020205020404" pitchFamily="49" charset="0"/>
              <a:buChar char="o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Failure</a:t>
            </a:r>
          </a:p>
          <a:p>
            <a:pPr marL="0" indent="0"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You Can Get Past Your Giants to Your Own Promised Land!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83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Occupy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Til I Come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84316" y="1295400"/>
            <a:ext cx="5565910" cy="5257800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Occupy 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Mean </a:t>
            </a:r>
          </a:p>
          <a:p>
            <a:pPr lvl="1" eaLnBrk="1" hangingPunct="1">
              <a:lnSpc>
                <a:spcPct val="90000"/>
              </a:lnSpc>
              <a:buClrTx/>
              <a:buSzPct val="100000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Take Up Space</a:t>
            </a:r>
          </a:p>
          <a:p>
            <a:pPr>
              <a:spcBef>
                <a:spcPts val="1800"/>
              </a:spcBef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 Mean </a:t>
            </a:r>
          </a:p>
          <a:p>
            <a:pPr lvl="1" eaLnBrk="1" hangingPunct="1">
              <a:lnSpc>
                <a:spcPct val="90000"/>
              </a:lnSpc>
              <a:buClrTx/>
              <a:buSzPct val="99000"/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Take a Stance</a:t>
            </a:r>
          </a:p>
          <a:p>
            <a:pPr lvl="1" eaLnBrk="1" hangingPunct="1">
              <a:lnSpc>
                <a:spcPct val="90000"/>
              </a:lnSpc>
              <a:buClrTx/>
              <a:buSzPct val="99000"/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Be Productive</a:t>
            </a:r>
          </a:p>
          <a:p>
            <a:pPr lvl="1" eaLnBrk="1" hangingPunct="1">
              <a:lnSpc>
                <a:spcPct val="90000"/>
              </a:lnSpc>
              <a:buClrTx/>
              <a:buSzPct val="99000"/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Take Back Lost …</a:t>
            </a:r>
          </a:p>
          <a:p>
            <a:pPr lvl="1" eaLnBrk="1" hangingPunct="1">
              <a:lnSpc>
                <a:spcPct val="90000"/>
              </a:lnSpc>
              <a:buClrTx/>
              <a:buSzPct val="99000"/>
              <a:buFont typeface="Wingdings 2" panose="05020102010507070707" pitchFamily="18" charset="2"/>
              <a:buNone/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…Ground / Property</a:t>
            </a:r>
          </a:p>
          <a:p>
            <a:pPr lvl="1" eaLnBrk="1" hangingPunct="1">
              <a:lnSpc>
                <a:spcPct val="90000"/>
              </a:lnSpc>
              <a:buClrTx/>
              <a:buSzPct val="99000"/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Being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Responsible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http://2.bp.blogspot.com/-4yleaWrWvJk/UKRzasSML_I/AAAAAAAAAIc/CsgL41ylO4s/s1600/stand+in+the+gap_wide_t_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7391" y="1295400"/>
            <a:ext cx="4885806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1589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0" decel="100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24247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Giants Represent Barriers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5" y="991672"/>
            <a:ext cx="11835685" cy="586632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Giants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Represent Barriers to Our Canaan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There Will Be Challenges </a:t>
            </a:r>
          </a:p>
          <a:p>
            <a:pPr marL="0" indent="0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Question…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 You Expect to…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Possess Without a Challenge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See Promise Without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Fight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Barriers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Bring Frustration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Whenever We Begin to Move Forward…</a:t>
            </a: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…We Confront Giants (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Satan begins to push back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5003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9" t="-495" r="31854" b="495"/>
          <a:stretch/>
        </p:blipFill>
        <p:spPr>
          <a:xfrm>
            <a:off x="2867891" y="3118880"/>
            <a:ext cx="6018532" cy="34758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25"/>
          <a:stretch/>
        </p:blipFill>
        <p:spPr>
          <a:xfrm>
            <a:off x="485788" y="2575774"/>
            <a:ext cx="11014364" cy="4140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8844" y="2883724"/>
            <a:ext cx="2253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Fear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4007" y="2920509"/>
            <a:ext cx="25490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Criticism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3245593" y="4403431"/>
            <a:ext cx="27526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Temptation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4817826" y="5606525"/>
            <a:ext cx="24753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Finances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673834" y="4293199"/>
            <a:ext cx="24481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Injustice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7616578" y="2905069"/>
            <a:ext cx="22429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Fatigue</a:t>
            </a:r>
            <a:endParaRPr lang="en-US" sz="4800" dirty="0"/>
          </a:p>
        </p:txBody>
      </p:sp>
      <p:sp>
        <p:nvSpPr>
          <p:cNvPr id="9" name="Rectangle 8"/>
          <p:cNvSpPr/>
          <p:nvPr/>
        </p:nvSpPr>
        <p:spPr>
          <a:xfrm>
            <a:off x="7793487" y="5611435"/>
            <a:ext cx="22076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Testing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8886423" y="4344715"/>
            <a:ext cx="2434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Problems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8844" y="5704199"/>
            <a:ext cx="186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Doubt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35517" y="248198"/>
            <a:ext cx="54629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Giants = Barriers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88183" y="4363675"/>
            <a:ext cx="2253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Failures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436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4428</TotalTime>
  <Words>1053</Words>
  <Application>Microsoft Office PowerPoint</Application>
  <PresentationFormat>Widescreen</PresentationFormat>
  <Paragraphs>156</Paragraphs>
  <Slides>22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 Unicode MS</vt:lpstr>
      <vt:lpstr>Arial</vt:lpstr>
      <vt:lpstr>Calibri</vt:lpstr>
      <vt:lpstr>Calibri Light</vt:lpstr>
      <vt:lpstr>Courier New</vt:lpstr>
      <vt:lpstr>Wingdings</vt:lpstr>
      <vt:lpstr>Wingdings 2</vt:lpstr>
      <vt:lpstr>Office Theme</vt:lpstr>
      <vt:lpstr>PowerPoint Presentation</vt:lpstr>
      <vt:lpstr>Getting Past the Giants   </vt:lpstr>
      <vt:lpstr>                Possess the Promise</vt:lpstr>
      <vt:lpstr>                    Promised Land</vt:lpstr>
      <vt:lpstr>What Happened to Israel? </vt:lpstr>
      <vt:lpstr>Occupy </vt:lpstr>
      <vt:lpstr>          Occupy Til I Come</vt:lpstr>
      <vt:lpstr>            Giants Represent Barriers </vt:lpstr>
      <vt:lpstr>PowerPoint Presentation</vt:lpstr>
      <vt:lpstr>            Giants Represent Barriers</vt:lpstr>
      <vt:lpstr>Giants Aren't Going to Go Away on Their Own               …You Must Drive Them Out (14:8-9)</vt:lpstr>
      <vt:lpstr>Some Giants Have Been in the Land a Long Time…                                …They Won't Leave Without a Fight (28)</vt:lpstr>
      <vt:lpstr>Magnify God, Not Your Giants (33)</vt:lpstr>
      <vt:lpstr>Run Toward the Giants, Not Away From Them (30)</vt:lpstr>
      <vt:lpstr>Occupy the Land When You Drive Out the Giants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Giants Have Been in the Land a Long Time…                                …They Won't Leave Without a Fight (28)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Past the Giants   </dc:title>
  <dc:creator>Microsoft account</dc:creator>
  <cp:lastModifiedBy>Microsoft account</cp:lastModifiedBy>
  <cp:revision>142</cp:revision>
  <cp:lastPrinted>2015-09-13T13:11:04Z</cp:lastPrinted>
  <dcterms:created xsi:type="dcterms:W3CDTF">2015-09-09T03:20:36Z</dcterms:created>
  <dcterms:modified xsi:type="dcterms:W3CDTF">2015-09-13T13:30:24Z</dcterms:modified>
</cp:coreProperties>
</file>