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8" r:id="rId4"/>
    <p:sldId id="258" r:id="rId5"/>
    <p:sldId id="262" r:id="rId6"/>
    <p:sldId id="265" r:id="rId7"/>
    <p:sldId id="263" r:id="rId8"/>
    <p:sldId id="266" r:id="rId9"/>
    <p:sldId id="273" r:id="rId10"/>
    <p:sldId id="274" r:id="rId11"/>
    <p:sldId id="267" r:id="rId12"/>
    <p:sldId id="259" r:id="rId13"/>
    <p:sldId id="276" r:id="rId14"/>
    <p:sldId id="264" r:id="rId15"/>
    <p:sldId id="275" r:id="rId16"/>
    <p:sldId id="271" r:id="rId17"/>
    <p:sldId id="257" r:id="rId18"/>
    <p:sldId id="261" r:id="rId19"/>
    <p:sldId id="269"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CF4278-6887-46EF-8C36-B441E21D6488}" type="datetimeFigureOut">
              <a:rPr lang="en-US" smtClean="0"/>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2E509-7116-462E-BB94-6FC36739985E}" type="slidenum">
              <a:rPr lang="en-US" smtClean="0"/>
              <a:t>‹#›</a:t>
            </a:fld>
            <a:endParaRPr lang="en-US"/>
          </a:p>
        </p:txBody>
      </p:sp>
    </p:spTree>
    <p:extLst>
      <p:ext uri="{BB962C8B-B14F-4D97-AF65-F5344CB8AC3E}">
        <p14:creationId xmlns:p14="http://schemas.microsoft.com/office/powerpoint/2010/main" val="214628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F4278-6887-46EF-8C36-B441E21D6488}" type="datetimeFigureOut">
              <a:rPr lang="en-US" smtClean="0"/>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2E509-7116-462E-BB94-6FC36739985E}" type="slidenum">
              <a:rPr lang="en-US" smtClean="0"/>
              <a:t>‹#›</a:t>
            </a:fld>
            <a:endParaRPr lang="en-US"/>
          </a:p>
        </p:txBody>
      </p:sp>
    </p:spTree>
    <p:extLst>
      <p:ext uri="{BB962C8B-B14F-4D97-AF65-F5344CB8AC3E}">
        <p14:creationId xmlns:p14="http://schemas.microsoft.com/office/powerpoint/2010/main" val="351930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F4278-6887-46EF-8C36-B441E21D6488}" type="datetimeFigureOut">
              <a:rPr lang="en-US" smtClean="0"/>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2E509-7116-462E-BB94-6FC36739985E}" type="slidenum">
              <a:rPr lang="en-US" smtClean="0"/>
              <a:t>‹#›</a:t>
            </a:fld>
            <a:endParaRPr lang="en-US"/>
          </a:p>
        </p:txBody>
      </p:sp>
    </p:spTree>
    <p:extLst>
      <p:ext uri="{BB962C8B-B14F-4D97-AF65-F5344CB8AC3E}">
        <p14:creationId xmlns:p14="http://schemas.microsoft.com/office/powerpoint/2010/main" val="332277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F4278-6887-46EF-8C36-B441E21D6488}" type="datetimeFigureOut">
              <a:rPr lang="en-US" smtClean="0"/>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2E509-7116-462E-BB94-6FC36739985E}" type="slidenum">
              <a:rPr lang="en-US" smtClean="0"/>
              <a:t>‹#›</a:t>
            </a:fld>
            <a:endParaRPr lang="en-US"/>
          </a:p>
        </p:txBody>
      </p:sp>
    </p:spTree>
    <p:extLst>
      <p:ext uri="{BB962C8B-B14F-4D97-AF65-F5344CB8AC3E}">
        <p14:creationId xmlns:p14="http://schemas.microsoft.com/office/powerpoint/2010/main" val="273330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CF4278-6887-46EF-8C36-B441E21D6488}" type="datetimeFigureOut">
              <a:rPr lang="en-US" smtClean="0"/>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2E509-7116-462E-BB94-6FC36739985E}" type="slidenum">
              <a:rPr lang="en-US" smtClean="0"/>
              <a:t>‹#›</a:t>
            </a:fld>
            <a:endParaRPr lang="en-US"/>
          </a:p>
        </p:txBody>
      </p:sp>
    </p:spTree>
    <p:extLst>
      <p:ext uri="{BB962C8B-B14F-4D97-AF65-F5344CB8AC3E}">
        <p14:creationId xmlns:p14="http://schemas.microsoft.com/office/powerpoint/2010/main" val="158577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CF4278-6887-46EF-8C36-B441E21D6488}" type="datetimeFigureOut">
              <a:rPr lang="en-US" smtClean="0"/>
              <a:t>9/19/2015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2E509-7116-462E-BB94-6FC36739985E}" type="slidenum">
              <a:rPr lang="en-US" smtClean="0"/>
              <a:t>‹#›</a:t>
            </a:fld>
            <a:endParaRPr lang="en-US"/>
          </a:p>
        </p:txBody>
      </p:sp>
    </p:spTree>
    <p:extLst>
      <p:ext uri="{BB962C8B-B14F-4D97-AF65-F5344CB8AC3E}">
        <p14:creationId xmlns:p14="http://schemas.microsoft.com/office/powerpoint/2010/main" val="31937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CF4278-6887-46EF-8C36-B441E21D6488}" type="datetimeFigureOut">
              <a:rPr lang="en-US" smtClean="0"/>
              <a:t>9/19/2015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2E509-7116-462E-BB94-6FC36739985E}" type="slidenum">
              <a:rPr lang="en-US" smtClean="0"/>
              <a:t>‹#›</a:t>
            </a:fld>
            <a:endParaRPr lang="en-US"/>
          </a:p>
        </p:txBody>
      </p:sp>
    </p:spTree>
    <p:extLst>
      <p:ext uri="{BB962C8B-B14F-4D97-AF65-F5344CB8AC3E}">
        <p14:creationId xmlns:p14="http://schemas.microsoft.com/office/powerpoint/2010/main" val="271028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F4278-6887-46EF-8C36-B441E21D6488}" type="datetimeFigureOut">
              <a:rPr lang="en-US" smtClean="0"/>
              <a:t>9/19/2015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2E509-7116-462E-BB94-6FC36739985E}" type="slidenum">
              <a:rPr lang="en-US" smtClean="0"/>
              <a:t>‹#›</a:t>
            </a:fld>
            <a:endParaRPr lang="en-US"/>
          </a:p>
        </p:txBody>
      </p:sp>
    </p:spTree>
    <p:extLst>
      <p:ext uri="{BB962C8B-B14F-4D97-AF65-F5344CB8AC3E}">
        <p14:creationId xmlns:p14="http://schemas.microsoft.com/office/powerpoint/2010/main" val="189934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F4278-6887-46EF-8C36-B441E21D6488}" type="datetimeFigureOut">
              <a:rPr lang="en-US" smtClean="0"/>
              <a:t>9/19/2015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2E509-7116-462E-BB94-6FC36739985E}" type="slidenum">
              <a:rPr lang="en-US" smtClean="0"/>
              <a:t>‹#›</a:t>
            </a:fld>
            <a:endParaRPr lang="en-US"/>
          </a:p>
        </p:txBody>
      </p:sp>
    </p:spTree>
    <p:extLst>
      <p:ext uri="{BB962C8B-B14F-4D97-AF65-F5344CB8AC3E}">
        <p14:creationId xmlns:p14="http://schemas.microsoft.com/office/powerpoint/2010/main" val="161744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F4278-6887-46EF-8C36-B441E21D6488}" type="datetimeFigureOut">
              <a:rPr lang="en-US" smtClean="0"/>
              <a:t>9/19/2015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2E509-7116-462E-BB94-6FC36739985E}" type="slidenum">
              <a:rPr lang="en-US" smtClean="0"/>
              <a:t>‹#›</a:t>
            </a:fld>
            <a:endParaRPr lang="en-US"/>
          </a:p>
        </p:txBody>
      </p:sp>
    </p:spTree>
    <p:extLst>
      <p:ext uri="{BB962C8B-B14F-4D97-AF65-F5344CB8AC3E}">
        <p14:creationId xmlns:p14="http://schemas.microsoft.com/office/powerpoint/2010/main" val="258390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F4278-6887-46EF-8C36-B441E21D6488}" type="datetimeFigureOut">
              <a:rPr lang="en-US" smtClean="0"/>
              <a:t>9/19/2015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2E509-7116-462E-BB94-6FC36739985E}" type="slidenum">
              <a:rPr lang="en-US" smtClean="0"/>
              <a:t>‹#›</a:t>
            </a:fld>
            <a:endParaRPr lang="en-US"/>
          </a:p>
        </p:txBody>
      </p:sp>
    </p:spTree>
    <p:extLst>
      <p:ext uri="{BB962C8B-B14F-4D97-AF65-F5344CB8AC3E}">
        <p14:creationId xmlns:p14="http://schemas.microsoft.com/office/powerpoint/2010/main" val="857678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F4278-6887-46EF-8C36-B441E21D6488}" type="datetimeFigureOut">
              <a:rPr lang="en-US" smtClean="0"/>
              <a:t>9/19/2015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2E509-7116-462E-BB94-6FC36739985E}" type="slidenum">
              <a:rPr lang="en-US" smtClean="0"/>
              <a:t>‹#›</a:t>
            </a:fld>
            <a:endParaRPr lang="en-US"/>
          </a:p>
        </p:txBody>
      </p:sp>
    </p:spTree>
    <p:extLst>
      <p:ext uri="{BB962C8B-B14F-4D97-AF65-F5344CB8AC3E}">
        <p14:creationId xmlns:p14="http://schemas.microsoft.com/office/powerpoint/2010/main" val="3438211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rossbooks.com/verse.asp?ref=Jer+33: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871250"/>
          </a:xfrm>
        </p:spPr>
        <p:txBody>
          <a:bodyPr/>
          <a:lstStyle/>
          <a:p>
            <a:endParaRPr lang="en-US" dirty="0"/>
          </a:p>
        </p:txBody>
      </p:sp>
      <p:sp>
        <p:nvSpPr>
          <p:cNvPr id="3" name="Content Placeholder 2"/>
          <p:cNvSpPr>
            <a:spLocks noGrp="1"/>
          </p:cNvSpPr>
          <p:nvPr>
            <p:ph idx="1"/>
          </p:nvPr>
        </p:nvSpPr>
        <p:spPr>
          <a:xfrm>
            <a:off x="321971" y="1146220"/>
            <a:ext cx="11578107" cy="5550794"/>
          </a:xfrm>
        </p:spPr>
        <p:txBody>
          <a:bodyPr/>
          <a:lstStyle/>
          <a:p>
            <a:endParaRPr lang="en-US" dirty="0"/>
          </a:p>
        </p:txBody>
      </p:sp>
    </p:spTree>
    <p:extLst>
      <p:ext uri="{BB962C8B-B14F-4D97-AF65-F5344CB8AC3E}">
        <p14:creationId xmlns:p14="http://schemas.microsoft.com/office/powerpoint/2010/main" val="1377071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871250"/>
          </a:xfrm>
        </p:spPr>
        <p:txBody>
          <a:bodyPr>
            <a:normAutofit/>
          </a:bodyPr>
          <a:lstStyle/>
          <a:p>
            <a:r>
              <a:rPr lang="en-US" b="1" dirty="0" smtClean="0">
                <a:effectLst>
                  <a:outerShdw blurRad="38100" dist="38100" dir="2700000" algn="tl">
                    <a:srgbClr val="000000">
                      <a:alpha val="43137"/>
                    </a:srgbClr>
                  </a:outerShdw>
                </a:effectLst>
                <a:latin typeface="AR JULIAN" panose="02000000000000000000" pitchFamily="2" charset="0"/>
              </a:rPr>
              <a:t>The God Who Answers Prayer </a:t>
            </a:r>
            <a:r>
              <a:rPr lang="en-US" b="1" dirty="0" smtClean="0">
                <a:effectLst>
                  <a:outerShdw blurRad="38100" dist="38100" dir="2700000" algn="tl">
                    <a:srgbClr val="000000">
                      <a:alpha val="43137"/>
                    </a:srgbClr>
                  </a:outerShdw>
                </a:effectLst>
              </a:rPr>
              <a:t>(3)</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888643"/>
            <a:ext cx="11835685" cy="5969357"/>
          </a:xfrm>
        </p:spPr>
        <p:txBody>
          <a:bodyPr>
            <a:noAutofit/>
          </a:bodyPr>
          <a:lstStyle/>
          <a:p>
            <a:pPr marL="0" lvl="0" indent="0" latinLnBrk="1">
              <a:lnSpc>
                <a:spcPct val="10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Told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Jeremiah,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"Call to me..." </a:t>
            </a:r>
          </a:p>
          <a:p>
            <a:pPr lvl="1" latinLnBrk="1">
              <a:lnSpc>
                <a:spcPct val="10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Possibility-- to Call on God Personally -Psalm 18:3</a:t>
            </a:r>
          </a:p>
          <a:p>
            <a:pPr lvl="1">
              <a:lnSpc>
                <a:spcPct val="10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Promise of God</a:t>
            </a:r>
            <a:r>
              <a:rPr lang="en-US" sz="28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Threefold… </a:t>
            </a:r>
          </a:p>
          <a:p>
            <a:pPr>
              <a:lnSpc>
                <a:spcPct val="100000"/>
              </a:lnSpc>
              <a:spcBef>
                <a:spcPts val="1200"/>
              </a:spcBef>
              <a:buFont typeface="Courier New" panose="02070309020205020404" pitchFamily="49" charset="0"/>
              <a:buChar char="o"/>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Welcome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God</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will answer thee.” </a:t>
            </a:r>
            <a:endPar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0"/>
              </a:spcBef>
              <a:buFont typeface="Wingdings" panose="05000000000000000000" pitchFamily="2" charset="2"/>
              <a:buChar char="§"/>
            </a:pP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Never too busy to </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pay attention to your prayer. </a:t>
            </a:r>
          </a:p>
          <a:p>
            <a:pPr>
              <a:lnSpc>
                <a:spcPct val="100000"/>
              </a:lnSpc>
              <a:spcBef>
                <a:spcPts val="1200"/>
              </a:spcBef>
              <a:buFont typeface="Courier New" panose="02070309020205020404" pitchFamily="49" charset="0"/>
              <a:buChar char="o"/>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Works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God</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“Show thee great . . . things.” </a:t>
            </a:r>
            <a:endPar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0"/>
              </a:spcBef>
              <a:buFont typeface="Wingdings" panose="05000000000000000000" pitchFamily="2" charset="2"/>
              <a:buChar char="§"/>
            </a:pP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a God of </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Great Power</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nothing too hard!</a:t>
            </a:r>
            <a:endPar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spcBef>
                <a:spcPts val="1200"/>
              </a:spcBef>
              <a:buFont typeface="Courier New" panose="02070309020205020404" pitchFamily="49" charset="0"/>
              <a:buChar char="o"/>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Wisdom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God</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“Show thee . . . mighty things, which thou </a:t>
            </a:r>
            <a:r>
              <a:rPr lang="en-US" i="1"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knowest</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not.” </a:t>
            </a:r>
            <a:endPar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a:lnSpc>
                <a:spcPct val="10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unsearchable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inaccessible</a:t>
            </a:r>
            <a:r>
              <a:rPr lang="en-US" sz="28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beyond the grasp of human </a:t>
            </a:r>
            <a:r>
              <a:rPr lang="en-US" sz="2800"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knowledge</a:t>
            </a:r>
          </a:p>
          <a:p>
            <a:pPr lvl="1">
              <a:lnSpc>
                <a:spcPct val="100000"/>
              </a:lnSpc>
              <a:spcBef>
                <a:spcPts val="0"/>
              </a:spcBef>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“walled up” =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fortified cities of Canaan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8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Deut</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1:28</a:t>
            </a:r>
          </a:p>
          <a:p>
            <a:pPr marL="0" lvl="0" indent="0" latinLnBrk="1">
              <a:lnSpc>
                <a:spcPct val="10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6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92821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5" fill="hold">
                            <p:stCondLst>
                              <p:cond delay="500"/>
                            </p:stCondLst>
                            <p:childTnLst>
                              <p:par>
                                <p:cTn id="26" presetID="17" presetClass="entr" presetSubtype="1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17" presetClass="entr" presetSubtype="1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par>
                          <p:cTn id="47" fill="hold">
                            <p:stCondLst>
                              <p:cond delay="500"/>
                            </p:stCondLst>
                            <p:childTnLst>
                              <p:par>
                                <p:cTn id="48" presetID="17" presetClass="entr" presetSubtype="10" fill="hold" grpId="0"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17" presetClass="entr" presetSubtype="10"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871250"/>
          </a:xfrm>
        </p:spPr>
        <p:txBody>
          <a:bodyPr>
            <a:normAutofit/>
          </a:bodyPr>
          <a:lstStyle/>
          <a:p>
            <a:r>
              <a:rPr lang="en-US" b="1" dirty="0" smtClean="0">
                <a:effectLst>
                  <a:outerShdw blurRad="38100" dist="38100" dir="2700000" algn="tl">
                    <a:srgbClr val="000000">
                      <a:alpha val="43137"/>
                    </a:srgbClr>
                  </a:outerShdw>
                </a:effectLst>
                <a:latin typeface="AR JULIAN" panose="02000000000000000000" pitchFamily="2" charset="0"/>
              </a:rPr>
              <a:t>The God Who Answers Prayer </a:t>
            </a:r>
            <a:r>
              <a:rPr lang="en-US" b="1" dirty="0" smtClean="0">
                <a:effectLst>
                  <a:outerShdw blurRad="38100" dist="38100" dir="2700000" algn="tl">
                    <a:srgbClr val="000000">
                      <a:alpha val="43137"/>
                    </a:srgbClr>
                  </a:outerShdw>
                </a:effectLst>
              </a:rPr>
              <a:t>(3)</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1971" y="1146220"/>
            <a:ext cx="11578107" cy="5550794"/>
          </a:xfrm>
        </p:spPr>
        <p:txBody>
          <a:bodyPr>
            <a:normAutofit/>
          </a:bodyPr>
          <a:lstStyle/>
          <a:p>
            <a:pPr marL="0" lvl="0" indent="0" latinLnBrk="1">
              <a:buNone/>
            </a:pPr>
            <a:r>
              <a:rPr lang="en-US" sz="3600" b="1" dirty="0" smtClean="0">
                <a:effectLst>
                  <a:outerShdw blurRad="38100" dist="38100" dir="2700000" algn="tl">
                    <a:srgbClr val="000000">
                      <a:alpha val="43137"/>
                    </a:srgbClr>
                  </a:outerShdw>
                </a:effectLst>
                <a:latin typeface="AR JULIAN" panose="02000000000000000000" pitchFamily="2" charset="0"/>
              </a:rPr>
              <a:t>God Still Has Passion</a:t>
            </a:r>
          </a:p>
          <a:p>
            <a:pPr marL="0" lvl="0" indent="0" latinLnBrk="1">
              <a:lnSpc>
                <a:spcPct val="100000"/>
              </a:lnSpc>
              <a:spcBef>
                <a:spcPts val="0"/>
              </a:spcBef>
              <a:buNone/>
            </a:pP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en-US" b="1" i="1"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Cor</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2:9-10,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“But as it is written, Eye hath not seen, nor ear heard, </a:t>
            </a:r>
            <a:endPar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latinLnBrk="1">
              <a:lnSpc>
                <a:spcPct val="100000"/>
              </a:lnSpc>
              <a:spcBef>
                <a:spcPts val="0"/>
              </a:spcBef>
              <a:buNone/>
            </a:pP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neither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have </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entered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into the heart of man, the things which God hath </a:t>
            </a:r>
            <a:endPar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latinLnBrk="1">
              <a:lnSpc>
                <a:spcPct val="100000"/>
              </a:lnSpc>
              <a:spcBef>
                <a:spcPts val="0"/>
              </a:spcBef>
              <a:buNone/>
            </a:pP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prepared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 </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them that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love him</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0" lvl="0" indent="0" latinLnBrk="1">
              <a:lnSpc>
                <a:spcPct val="100000"/>
              </a:lnSpc>
              <a:spcBef>
                <a:spcPts val="0"/>
              </a:spcBef>
              <a:buNone/>
            </a:pPr>
            <a:r>
              <a:rPr lang="en-US" i="1" baseline="300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10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But God hath revealed them unto us by his Spirit: for the Spirit </a:t>
            </a:r>
            <a:endPar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latinLnBrk="1">
              <a:lnSpc>
                <a:spcPct val="100000"/>
              </a:lnSpc>
              <a:spcBef>
                <a:spcPts val="0"/>
              </a:spcBef>
              <a:buNone/>
            </a:pPr>
            <a:r>
              <a:rPr lang="en-US" i="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searcheth</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all things, yea, the deep things of God. </a:t>
            </a:r>
            <a:endPar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latinLnBrk="1">
              <a:lnSpc>
                <a:spcPct val="100000"/>
              </a:lnSpc>
              <a:spcBef>
                <a:spcPts val="0"/>
              </a:spcBef>
              <a:buNone/>
            </a:pPr>
            <a:endPar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latinLnBrk="1">
              <a:lnSpc>
                <a:spcPct val="100000"/>
              </a:lnSpc>
              <a:spcBef>
                <a:spcPts val="0"/>
              </a:spcBef>
              <a:buNone/>
            </a:pPr>
            <a:endPar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latinLnBrk="1">
              <a:lnSpc>
                <a:spcPct val="100000"/>
              </a:lnSpc>
              <a:spcBef>
                <a:spcPts val="0"/>
              </a:spcBef>
              <a:buNone/>
            </a:pPr>
            <a:r>
              <a:rPr lang="en-US" sz="4000"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There is Hope…</a:t>
            </a:r>
          </a:p>
          <a:p>
            <a:pPr marL="0" lvl="0" indent="0" latinLnBrk="1">
              <a:lnSpc>
                <a:spcPct val="100000"/>
              </a:lnSpc>
              <a:spcBef>
                <a:spcPts val="0"/>
              </a:spcBef>
              <a:buNone/>
            </a:pPr>
            <a:r>
              <a:rPr lang="en-US" sz="40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the End of Your Rope!</a:t>
            </a:r>
            <a:endParaRPr lang="en-US" sz="3600" b="1" dirty="0" smtClean="0">
              <a:effectLst>
                <a:outerShdw blurRad="38100" dist="38100" dir="2700000" algn="tl">
                  <a:srgbClr val="000000">
                    <a:alpha val="43137"/>
                  </a:srgbClr>
                </a:outerShdw>
              </a:effectLst>
              <a:latin typeface="AR JULI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5890" y="3485322"/>
            <a:ext cx="3166110" cy="3372678"/>
          </a:xfrm>
          <a:prstGeom prst="rect">
            <a:avLst/>
          </a:prstGeom>
        </p:spPr>
      </p:pic>
    </p:spTree>
    <p:extLst>
      <p:ext uri="{BB962C8B-B14F-4D97-AF65-F5344CB8AC3E}">
        <p14:creationId xmlns:p14="http://schemas.microsoft.com/office/powerpoint/2010/main" val="40741695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9"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additive="base">
                                        <p:cTn id="38"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2" presetClass="entr" presetSubtype="3"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871250"/>
          </a:xfrm>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155" y="206062"/>
            <a:ext cx="11178862" cy="6491601"/>
          </a:xfrm>
          <a:prstGeom prst="rect">
            <a:avLst/>
          </a:prstGeom>
        </p:spPr>
      </p:pic>
    </p:spTree>
    <p:extLst>
      <p:ext uri="{BB962C8B-B14F-4D97-AF65-F5344CB8AC3E}">
        <p14:creationId xmlns:p14="http://schemas.microsoft.com/office/powerpoint/2010/main" val="6025825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185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871250"/>
          </a:xfrm>
        </p:spPr>
        <p:txBody>
          <a:bodyPr>
            <a:normAutofit/>
          </a:bodyPr>
          <a:lstStyle/>
          <a:p>
            <a:r>
              <a:rPr lang="en-US" b="1" dirty="0" smtClean="0">
                <a:effectLst>
                  <a:outerShdw blurRad="38100" dist="38100" dir="2700000" algn="tl">
                    <a:srgbClr val="000000">
                      <a:alpha val="43137"/>
                    </a:srgbClr>
                  </a:outerShdw>
                </a:effectLst>
                <a:latin typeface="AR JULIAN" panose="02000000000000000000" pitchFamily="2" charset="0"/>
              </a:rPr>
              <a:t>The God Who Answers Prayer </a:t>
            </a:r>
            <a:r>
              <a:rPr lang="en-US" b="1" dirty="0" smtClean="0"/>
              <a:t>(3)</a:t>
            </a:r>
            <a:endParaRPr lang="en-US" dirty="0"/>
          </a:p>
        </p:txBody>
      </p:sp>
      <p:sp>
        <p:nvSpPr>
          <p:cNvPr id="3" name="Content Placeholder 2"/>
          <p:cNvSpPr>
            <a:spLocks noGrp="1"/>
          </p:cNvSpPr>
          <p:nvPr>
            <p:ph idx="1"/>
          </p:nvPr>
        </p:nvSpPr>
        <p:spPr>
          <a:xfrm>
            <a:off x="321971" y="1146220"/>
            <a:ext cx="11578107" cy="5550794"/>
          </a:xfrm>
        </p:spPr>
        <p:txBody>
          <a:bodyPr>
            <a:normAutofit fontScale="85000" lnSpcReduction="10000"/>
          </a:bodyPr>
          <a:lstStyle/>
          <a:p>
            <a:pPr marL="0" lvl="0" indent="0" latinLnBrk="1">
              <a:lnSpc>
                <a:spcPct val="120000"/>
              </a:lnSpc>
              <a:spcBef>
                <a:spcPts val="0"/>
              </a:spcBef>
              <a:buNone/>
            </a:pPr>
            <a:r>
              <a:rPr lang="en-US" sz="33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t>
            </a:r>
            <a:r>
              <a:rPr lang="en-US" sz="33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told Jeremiah, "Call to me..." </a:t>
            </a:r>
          </a:p>
          <a:p>
            <a:pPr lvl="1" latinLnBrk="1">
              <a:lnSpc>
                <a:spcPct val="120000"/>
              </a:lnSpc>
              <a:spcBef>
                <a:spcPts val="0"/>
              </a:spcBef>
            </a:pPr>
            <a:r>
              <a:rPr lang="en-US" sz="33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Invitation - to Call on God Personally -Psalm 18:3</a:t>
            </a:r>
          </a:p>
          <a:p>
            <a:pPr lvl="1" latinLnBrk="1">
              <a:lnSpc>
                <a:spcPct val="120000"/>
              </a:lnSpc>
              <a:spcBef>
                <a:spcPts val="0"/>
              </a:spcBef>
            </a:pPr>
            <a:r>
              <a:rPr lang="en-US" sz="33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Privilege - </a:t>
            </a:r>
            <a:r>
              <a:rPr lang="en-US" sz="33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Heb</a:t>
            </a:r>
            <a:r>
              <a:rPr lang="en-US" sz="33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10:19-22 </a:t>
            </a:r>
          </a:p>
          <a:p>
            <a:pPr lvl="1" latinLnBrk="1">
              <a:lnSpc>
                <a:spcPct val="120000"/>
              </a:lnSpc>
              <a:spcBef>
                <a:spcPts val="0"/>
              </a:spcBef>
            </a:pPr>
            <a:r>
              <a:rPr lang="en-US" sz="33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Responsibility - James 5:16</a:t>
            </a:r>
          </a:p>
          <a:p>
            <a:pPr lvl="0" latinLnBrk="1">
              <a:lnSpc>
                <a:spcPct val="11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 will answer you." God answers prayer according to... </a:t>
            </a:r>
            <a:endParaRPr lang="en-US" sz="1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latinLnBrk="1">
              <a:lnSpc>
                <a:spcPct val="11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His will (1 John 5:14, 15) </a:t>
            </a:r>
            <a:endPar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latinLnBrk="1">
              <a:lnSpc>
                <a:spcPct val="11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Our faith (Matthew 9:29; Mark 11:24; Hebrews 11:6) </a:t>
            </a:r>
            <a:endPar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latinLnBrk="1">
              <a:lnSpc>
                <a:spcPct val="11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His infinite resources (Philippians 4:19; Ephesians 3:20). </a:t>
            </a:r>
            <a:endPar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latinLnBrk="1">
              <a:lnSpc>
                <a:spcPct val="11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 will... tell you great and unsearchable things." </a:t>
            </a:r>
            <a:endPar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latinLnBrk="1">
              <a:lnSpc>
                <a:spcPct val="11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unsearchable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inaccessible</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beyond the grasp of human </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knowledge</a:t>
            </a:r>
          </a:p>
          <a:p>
            <a:pPr lvl="2" latinLnBrk="1">
              <a:lnSpc>
                <a:spcPct val="110000"/>
              </a:lnSpc>
              <a:spcBef>
                <a:spcPts val="0"/>
              </a:spcBef>
              <a:buFont typeface="Courier New" panose="02070309020205020404" pitchFamily="49" charset="0"/>
              <a:buChar char="o"/>
            </a:pPr>
            <a:r>
              <a:rPr lang="en-US" sz="29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“walled up” = </a:t>
            </a:r>
            <a:r>
              <a:rPr lang="en-US" sz="29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fortified cities of Canaan </a:t>
            </a:r>
            <a:r>
              <a:rPr lang="en-US" sz="29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9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Deut</a:t>
            </a:r>
            <a:r>
              <a:rPr lang="en-US" sz="29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1:28</a:t>
            </a:r>
          </a:p>
          <a:p>
            <a:pPr lvl="0" latinLnBrk="1">
              <a:lnSpc>
                <a:spcPct val="11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promises to reveal hidden things to us by His Spirit (1 Corinthians 2:9, 10). </a:t>
            </a:r>
            <a:endParaRPr lang="en-US" sz="1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13091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871250"/>
          </a:xfrm>
        </p:spPr>
        <p:txBody>
          <a:bodyPr>
            <a:normAutofit/>
          </a:bodyPr>
          <a:lstStyle/>
          <a:p>
            <a:r>
              <a:rPr lang="en-US" b="1" dirty="0" smtClean="0">
                <a:effectLst>
                  <a:outerShdw blurRad="38100" dist="38100" dir="2700000" algn="tl">
                    <a:srgbClr val="000000">
                      <a:alpha val="43137"/>
                    </a:srgbClr>
                  </a:outerShdw>
                </a:effectLst>
                <a:latin typeface="AR JULIAN" panose="02000000000000000000" pitchFamily="2" charset="0"/>
              </a:rPr>
              <a:t>The God Who Answers Prayer </a:t>
            </a:r>
            <a:r>
              <a:rPr lang="en-US" b="1" dirty="0" smtClean="0"/>
              <a:t>(3)</a:t>
            </a:r>
            <a:endParaRPr lang="en-US" dirty="0"/>
          </a:p>
        </p:txBody>
      </p:sp>
      <p:sp>
        <p:nvSpPr>
          <p:cNvPr id="3" name="Content Placeholder 2"/>
          <p:cNvSpPr>
            <a:spLocks noGrp="1"/>
          </p:cNvSpPr>
          <p:nvPr>
            <p:ph idx="1"/>
          </p:nvPr>
        </p:nvSpPr>
        <p:spPr>
          <a:xfrm>
            <a:off x="321971" y="1146220"/>
            <a:ext cx="11578107" cy="5550794"/>
          </a:xfrm>
        </p:spPr>
        <p:txBody>
          <a:bodyPr>
            <a:normAutofit fontScale="77500" lnSpcReduction="20000"/>
          </a:bodyPr>
          <a:lstStyle/>
          <a:p>
            <a:pPr marL="0" lvl="0" indent="0" latinLnBrk="1">
              <a:lnSpc>
                <a:spcPct val="120000"/>
              </a:lnSpc>
              <a:spcBef>
                <a:spcPts val="0"/>
              </a:spcBef>
              <a:buNone/>
            </a:pPr>
            <a:r>
              <a:rPr lang="en-US" sz="33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t>
            </a:r>
            <a:r>
              <a:rPr lang="en-US" sz="33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told Jeremiah, "Call to me..." </a:t>
            </a:r>
          </a:p>
          <a:p>
            <a:pPr lvl="1" latinLnBrk="1">
              <a:lnSpc>
                <a:spcPct val="120000"/>
              </a:lnSpc>
              <a:spcBef>
                <a:spcPts val="0"/>
              </a:spcBef>
            </a:pPr>
            <a:r>
              <a:rPr lang="en-US" sz="33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Invitation –challenge -</a:t>
            </a:r>
            <a:r>
              <a:rPr lang="en-US" sz="33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Possiblity</a:t>
            </a:r>
            <a:r>
              <a:rPr lang="en-US" sz="33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to Call on God Personally -Psalm 18:3</a:t>
            </a:r>
          </a:p>
          <a:p>
            <a:r>
              <a:rPr lang="en-US" b="1" dirty="0" smtClean="0">
                <a:effectLst>
                  <a:outerShdw blurRad="38100" dist="38100" dir="2700000" algn="tl">
                    <a:srgbClr val="000000">
                      <a:alpha val="43137"/>
                    </a:srgbClr>
                  </a:outerShdw>
                </a:effectLst>
              </a:rPr>
              <a:t>Response-Promise- </a:t>
            </a:r>
            <a:r>
              <a:rPr lang="en-US" b="1" dirty="0">
                <a:effectLst>
                  <a:outerShdw blurRad="38100" dist="38100" dir="2700000" algn="tl">
                    <a:srgbClr val="000000">
                      <a:alpha val="43137"/>
                    </a:srgbClr>
                  </a:outerShdw>
                </a:effectLst>
              </a:rPr>
              <a:t>of God</a:t>
            </a:r>
            <a:r>
              <a:rPr lang="en-US" i="1" dirty="0"/>
              <a:t>.</a:t>
            </a:r>
            <a:r>
              <a:rPr lang="en-US" dirty="0"/>
              <a:t> “I will answer thee, and show thee great and mighty things, which thou </a:t>
            </a:r>
            <a:r>
              <a:rPr lang="en-US" dirty="0" err="1"/>
              <a:t>knowest</a:t>
            </a:r>
            <a:r>
              <a:rPr lang="en-US" dirty="0"/>
              <a:t> not.” The response of God is threefold here. There is the welcome of God, the works of God, and the wisdom of God in His response.</a:t>
            </a:r>
          </a:p>
          <a:p>
            <a:r>
              <a:rPr lang="en-US" dirty="0"/>
              <a:t>First, the </a:t>
            </a:r>
            <a:r>
              <a:rPr lang="en-US" b="1" i="1" dirty="0">
                <a:effectLst>
                  <a:outerShdw blurRad="38100" dist="38100" dir="2700000" algn="tl">
                    <a:srgbClr val="000000">
                      <a:alpha val="43137"/>
                    </a:srgbClr>
                  </a:outerShdw>
                </a:effectLst>
              </a:rPr>
              <a:t>welcome of God</a:t>
            </a:r>
            <a:r>
              <a:rPr lang="en-US" i="1" dirty="0"/>
              <a:t>.</a:t>
            </a:r>
            <a:r>
              <a:rPr lang="en-US" dirty="0"/>
              <a:t> “1 will answer thee.” Do not fear that God is too busy and important to pay attention to your prayer. Unlike many men in important places, God will give you a hearing. He welcomes your prayers.</a:t>
            </a:r>
          </a:p>
          <a:p>
            <a:r>
              <a:rPr lang="en-US" dirty="0"/>
              <a:t>Second, the </a:t>
            </a:r>
            <a:r>
              <a:rPr lang="en-US" b="1" i="1" dirty="0">
                <a:effectLst>
                  <a:outerShdw blurRad="38100" dist="38100" dir="2700000" algn="tl">
                    <a:srgbClr val="000000">
                      <a:alpha val="43137"/>
                    </a:srgbClr>
                  </a:outerShdw>
                </a:effectLst>
              </a:rPr>
              <a:t>works of God</a:t>
            </a:r>
            <a:r>
              <a:rPr lang="en-US" i="1" dirty="0"/>
              <a:t>.</a:t>
            </a:r>
            <a:r>
              <a:rPr lang="en-US" dirty="0"/>
              <a:t> “Show thee great . . . things.” God is a God of power. “Great” here emphasizes the power of God to do mighty works on your behalf. We do not pray to a weak God. He is not limited by circumstances but by our lack of calling upon Him. It is our failure to call upon Him that limits Him working in power on our behalf.</a:t>
            </a:r>
          </a:p>
          <a:p>
            <a:r>
              <a:rPr lang="en-US" dirty="0"/>
              <a:t>Third, the </a:t>
            </a:r>
            <a:r>
              <a:rPr lang="en-US" b="1" i="1" dirty="0">
                <a:effectLst>
                  <a:outerShdw blurRad="38100" dist="38100" dir="2700000" algn="tl">
                    <a:srgbClr val="000000">
                      <a:alpha val="43137"/>
                    </a:srgbClr>
                  </a:outerShdw>
                </a:effectLst>
              </a:rPr>
              <a:t>wisdom of God</a:t>
            </a:r>
            <a:r>
              <a:rPr lang="en-US" i="1" dirty="0"/>
              <a:t>.</a:t>
            </a:r>
            <a:r>
              <a:rPr lang="en-US" dirty="0"/>
              <a:t> “Show thee . . . mighty things, which thou </a:t>
            </a:r>
            <a:r>
              <a:rPr lang="en-US" dirty="0" err="1"/>
              <a:t>knowest</a:t>
            </a:r>
            <a:r>
              <a:rPr lang="en-US" dirty="0"/>
              <a:t> not.”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unsearchable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inaccessible</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beyond the grasp of human </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knowledge</a:t>
            </a:r>
          </a:p>
          <a:p>
            <a:pPr lvl="2" latinLnBrk="1">
              <a:lnSpc>
                <a:spcPct val="110000"/>
              </a:lnSpc>
              <a:spcBef>
                <a:spcPts val="0"/>
              </a:spcBef>
              <a:buFont typeface="Courier New" panose="02070309020205020404" pitchFamily="49" charset="0"/>
              <a:buChar char="o"/>
            </a:pPr>
            <a:r>
              <a:rPr lang="en-US" sz="29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“walled up” = </a:t>
            </a:r>
            <a:r>
              <a:rPr lang="en-US" sz="29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fortified cities of Canaan </a:t>
            </a:r>
            <a:r>
              <a:rPr lang="en-US" sz="29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9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Deut</a:t>
            </a:r>
            <a:r>
              <a:rPr lang="en-US" sz="29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1:28</a:t>
            </a:r>
          </a:p>
          <a:p>
            <a:pPr lvl="0" latinLnBrk="1">
              <a:lnSpc>
                <a:spcPct val="11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promises to reveal hidden things to us by His Spirit (1 Corinthians 2:9, 10). </a:t>
            </a:r>
            <a:endParaRPr lang="en-US" sz="1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44171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89" y="103030"/>
            <a:ext cx="11938715" cy="6645499"/>
          </a:xfrm>
        </p:spPr>
        <p:txBody>
          <a:bodyPr>
            <a:normAutofit fontScale="62500" lnSpcReduction="20000"/>
          </a:bodyPr>
          <a:lstStyle/>
          <a:p>
            <a:r>
              <a:rPr lang="en-US" b="1" dirty="0">
                <a:effectLst>
                  <a:outerShdw blurRad="38100" dist="38100" dir="2700000" algn="tl">
                    <a:srgbClr val="000000">
                      <a:alpha val="43137"/>
                    </a:srgbClr>
                  </a:outerShdw>
                </a:effectLst>
              </a:rPr>
              <a:t>Encouragement to </a:t>
            </a:r>
            <a:r>
              <a:rPr lang="en-US" b="1" dirty="0" smtClean="0">
                <a:effectLst>
                  <a:outerShdw blurRad="38100" dist="38100" dir="2700000" algn="tl">
                    <a:srgbClr val="000000">
                      <a:alpha val="43137"/>
                    </a:srgbClr>
                  </a:outerShdw>
                </a:effectLst>
              </a:rPr>
              <a:t>Pray</a:t>
            </a:r>
            <a:endParaRPr lang="en-US" dirty="0">
              <a:effectLst>
                <a:outerShdw blurRad="38100" dist="38100" dir="2700000" algn="tl">
                  <a:srgbClr val="000000">
                    <a:alpha val="43137"/>
                  </a:srgbClr>
                </a:outerShdw>
              </a:effectLst>
            </a:endParaRPr>
          </a:p>
          <a:p>
            <a:r>
              <a:rPr lang="en-US" i="1" dirty="0"/>
              <a:t>“Call upon me, and I will answer thee, and show thee great and mighty things, which thou </a:t>
            </a:r>
            <a:r>
              <a:rPr lang="en-US" i="1" dirty="0" err="1"/>
              <a:t>knowest</a:t>
            </a:r>
            <a:r>
              <a:rPr lang="en-US" i="1" dirty="0"/>
              <a:t> not.” (</a:t>
            </a:r>
            <a:r>
              <a:rPr lang="en-US" i="1" dirty="0">
                <a:hlinkClick r:id="rId2"/>
              </a:rPr>
              <a:t>Jeremiah 33:3</a:t>
            </a:r>
            <a:r>
              <a:rPr lang="en-US" i="1" dirty="0" smtClean="0"/>
              <a:t>)</a:t>
            </a:r>
            <a:endParaRPr lang="en-US" dirty="0"/>
          </a:p>
          <a:p>
            <a:r>
              <a:rPr lang="en-US" dirty="0"/>
              <a:t>S</a:t>
            </a:r>
            <a:r>
              <a:rPr lang="en-US" cap="small" dirty="0"/>
              <a:t>cripture</a:t>
            </a:r>
            <a:r>
              <a:rPr lang="en-US" dirty="0"/>
              <a:t> gives many encouragements to pray. From the Old Testament through the New Testament, men are repeatedly encouraged to pray. The verse before us is one of those Scripture texts which gives much encouragement to pray. In this verse of encouragement is the requirement of man and the response of God</a:t>
            </a:r>
          </a:p>
          <a:p>
            <a:r>
              <a:rPr lang="en-US" b="1" dirty="0">
                <a:effectLst>
                  <a:outerShdw blurRad="38100" dist="38100" dir="2700000" algn="tl">
                    <a:srgbClr val="000000">
                      <a:alpha val="43137"/>
                    </a:srgbClr>
                  </a:outerShdw>
                </a:effectLst>
              </a:rPr>
              <a:t>Requirement of man</a:t>
            </a:r>
            <a:r>
              <a:rPr lang="en-US" i="1" dirty="0"/>
              <a:t>.</a:t>
            </a:r>
            <a:r>
              <a:rPr lang="en-US" dirty="0"/>
              <a:t> “Call upon me.” This is a command to pray. Some are reluctant to pray, for they think God does not care about their praying. But God cares enough about our praying to command us to pray. Our verse says it is a requirement. And if God requires you to pray, you should not be reluctant to pray. In fact failure to pray is disobedience. Do not hesitate to come to God in prayer. He wants you to pray, yea even commands you to pray. That should certainly encourage any reluctant soul to go to God in earnest prayer.</a:t>
            </a:r>
          </a:p>
          <a:p>
            <a:r>
              <a:rPr lang="en-US" b="1" dirty="0">
                <a:effectLst>
                  <a:outerShdw blurRad="38100" dist="38100" dir="2700000" algn="tl">
                    <a:srgbClr val="000000">
                      <a:alpha val="43137"/>
                    </a:srgbClr>
                  </a:outerShdw>
                </a:effectLst>
              </a:rPr>
              <a:t>Response of God</a:t>
            </a:r>
            <a:r>
              <a:rPr lang="en-US" i="1" dirty="0"/>
              <a:t>.</a:t>
            </a:r>
            <a:r>
              <a:rPr lang="en-US" dirty="0"/>
              <a:t> “I will answer thee, and show thee great and mighty things, which thou </a:t>
            </a:r>
            <a:r>
              <a:rPr lang="en-US" dirty="0" err="1"/>
              <a:t>knowest</a:t>
            </a:r>
            <a:r>
              <a:rPr lang="en-US" dirty="0"/>
              <a:t> not.” The response of God is threefold here. There is the welcome of God, the works of God, and the wisdom of God in His response.</a:t>
            </a:r>
          </a:p>
          <a:p>
            <a:r>
              <a:rPr lang="en-US" dirty="0"/>
              <a:t>First, the </a:t>
            </a:r>
            <a:r>
              <a:rPr lang="en-US" b="1" i="1" dirty="0">
                <a:effectLst>
                  <a:outerShdw blurRad="38100" dist="38100" dir="2700000" algn="tl">
                    <a:srgbClr val="000000">
                      <a:alpha val="43137"/>
                    </a:srgbClr>
                  </a:outerShdw>
                </a:effectLst>
              </a:rPr>
              <a:t>welcome of God</a:t>
            </a:r>
            <a:r>
              <a:rPr lang="en-US" i="1" dirty="0"/>
              <a:t>.</a:t>
            </a:r>
            <a:r>
              <a:rPr lang="en-US" dirty="0"/>
              <a:t> “1 will answer thee.” Do not fear that God is too busy and important to pay attention to your prayer. Unlike many men in important places, God will give you a hearing. He welcomes your prayers.</a:t>
            </a:r>
          </a:p>
          <a:p>
            <a:r>
              <a:rPr lang="en-US" dirty="0"/>
              <a:t>Second, the </a:t>
            </a:r>
            <a:r>
              <a:rPr lang="en-US" b="1" i="1" dirty="0">
                <a:effectLst>
                  <a:outerShdw blurRad="38100" dist="38100" dir="2700000" algn="tl">
                    <a:srgbClr val="000000">
                      <a:alpha val="43137"/>
                    </a:srgbClr>
                  </a:outerShdw>
                </a:effectLst>
              </a:rPr>
              <a:t>works of God</a:t>
            </a:r>
            <a:r>
              <a:rPr lang="en-US" i="1" dirty="0"/>
              <a:t>.</a:t>
            </a:r>
            <a:r>
              <a:rPr lang="en-US" dirty="0"/>
              <a:t> “Show thee great . . . things.” God is a God of power. “Great” here emphasizes the power of God to do mighty works on your behalf. We do not pray to a weak God. He is not limited by circumstances but by our lack of calling upon Him. It is our failure to call upon Him that limits Him working in power on our behalf.</a:t>
            </a:r>
          </a:p>
          <a:p>
            <a:r>
              <a:rPr lang="en-US" dirty="0"/>
              <a:t>Third, the </a:t>
            </a:r>
            <a:r>
              <a:rPr lang="en-US" b="1" i="1" dirty="0">
                <a:effectLst>
                  <a:outerShdw blurRad="38100" dist="38100" dir="2700000" algn="tl">
                    <a:srgbClr val="000000">
                      <a:alpha val="43137"/>
                    </a:srgbClr>
                  </a:outerShdw>
                </a:effectLst>
              </a:rPr>
              <a:t>wisdom of God</a:t>
            </a:r>
            <a:r>
              <a:rPr lang="en-US" i="1" dirty="0"/>
              <a:t>.</a:t>
            </a:r>
            <a:r>
              <a:rPr lang="en-US" dirty="0"/>
              <a:t> “Show thee . . . mighty things, which thou </a:t>
            </a:r>
            <a:r>
              <a:rPr lang="en-US" dirty="0" err="1"/>
              <a:t>knowest</a:t>
            </a:r>
            <a:r>
              <a:rPr lang="en-US" dirty="0"/>
              <a:t> not.” The word mighty has wide meaning. Here is involves the meaning of revelation of things which we do not know. For the prophet Jeremiah this was a revelation of the future of Israel. For us it is illumination of the Scriptures to help us know and understand the Bible.</a:t>
            </a:r>
          </a:p>
          <a:p>
            <a:r>
              <a:rPr lang="en-US" dirty="0"/>
              <a:t/>
            </a:r>
            <a:br>
              <a:rPr lang="en-US" dirty="0"/>
            </a:br>
            <a:r>
              <a:rPr lang="en-US" dirty="0"/>
              <a:t>Daily Bible Reading: Sermonettes #1.</a:t>
            </a:r>
          </a:p>
        </p:txBody>
      </p:sp>
    </p:spTree>
    <p:extLst>
      <p:ext uri="{BB962C8B-B14F-4D97-AF65-F5344CB8AC3E}">
        <p14:creationId xmlns:p14="http://schemas.microsoft.com/office/powerpoint/2010/main" val="3536582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790"/>
            <a:ext cx="3151031" cy="447540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091" y="232085"/>
            <a:ext cx="3166110" cy="448157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4027" y="244963"/>
            <a:ext cx="3166110" cy="4481579"/>
          </a:xfrm>
          <a:prstGeom prst="rect">
            <a:avLst/>
          </a:prstGeom>
        </p:spPr>
      </p:pic>
    </p:spTree>
    <p:extLst>
      <p:ext uri="{BB962C8B-B14F-4D97-AF65-F5344CB8AC3E}">
        <p14:creationId xmlns:p14="http://schemas.microsoft.com/office/powerpoint/2010/main" val="759212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871250"/>
          </a:xfrm>
        </p:spPr>
        <p:txBody>
          <a:bodyPr/>
          <a:lstStyle/>
          <a:p>
            <a:endParaRPr lang="en-US" dirty="0"/>
          </a:p>
        </p:txBody>
      </p:sp>
      <p:sp>
        <p:nvSpPr>
          <p:cNvPr id="3" name="Content Placeholder 2"/>
          <p:cNvSpPr>
            <a:spLocks noGrp="1"/>
          </p:cNvSpPr>
          <p:nvPr>
            <p:ph idx="1"/>
          </p:nvPr>
        </p:nvSpPr>
        <p:spPr>
          <a:xfrm>
            <a:off x="321971" y="1146220"/>
            <a:ext cx="11578107" cy="5550794"/>
          </a:xfrm>
        </p:spPr>
        <p:txBody>
          <a:bodyPr/>
          <a:lstStyle/>
          <a:p>
            <a:endParaRPr lang="en-US" dirty="0"/>
          </a:p>
        </p:txBody>
      </p:sp>
    </p:spTree>
    <p:extLst>
      <p:ext uri="{BB962C8B-B14F-4D97-AF65-F5344CB8AC3E}">
        <p14:creationId xmlns:p14="http://schemas.microsoft.com/office/powerpoint/2010/main" val="2855380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17393"/>
            <a:ext cx="10800008" cy="871250"/>
          </a:xfrm>
        </p:spPr>
        <p:txBody>
          <a:bodyPr>
            <a:normAutofit fontScale="90000"/>
          </a:bodyPr>
          <a:lstStyle/>
          <a:p>
            <a:r>
              <a:rPr lang="en-US" b="1" dirty="0" smtClean="0">
                <a:effectLst>
                  <a:outerShdw blurRad="38100" dist="38100" dir="2700000" algn="tl">
                    <a:srgbClr val="000000">
                      <a:alpha val="43137"/>
                    </a:srgbClr>
                  </a:outerShdw>
                </a:effectLst>
                <a:latin typeface="AR JULIAN" panose="02000000000000000000" pitchFamily="2" charset="0"/>
              </a:rPr>
              <a:t>The God Who Makes All Things Possible </a:t>
            </a:r>
            <a:r>
              <a:rPr lang="en-US" b="1" dirty="0" smtClean="0">
                <a:effectLst>
                  <a:outerShdw blurRad="38100" dist="38100" dir="2700000" algn="tl">
                    <a:srgbClr val="000000">
                      <a:alpha val="43137"/>
                    </a:srgbClr>
                  </a:outerShdw>
                </a:effectLst>
              </a:rPr>
              <a:t>(2)</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0152" y="1030310"/>
            <a:ext cx="11912957" cy="5666704"/>
          </a:xfrm>
        </p:spPr>
        <p:txBody>
          <a:bodyPr>
            <a:noAutofit/>
          </a:bodyPr>
          <a:lstStyle/>
          <a:p>
            <a:pPr marL="0" lvl="0" indent="0" latinLnBrk="1">
              <a:lnSpc>
                <a:spcPct val="100000"/>
              </a:lnSpc>
              <a:spcBef>
                <a:spcPts val="0"/>
              </a:spcBef>
              <a:buNone/>
            </a:pPr>
            <a:r>
              <a:rPr lang="en-US" sz="1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This is YAHWEH! = one of the translations = the One Who Promises</a:t>
            </a:r>
          </a:p>
          <a:p>
            <a:pPr marL="0" lvl="0" indent="0" latinLnBrk="1">
              <a:lnSpc>
                <a:spcPct val="100000"/>
              </a:lnSpc>
              <a:spcBef>
                <a:spcPts val="0"/>
              </a:spcBef>
              <a:buNone/>
            </a:pPr>
            <a:r>
              <a:rPr lang="en-US" sz="1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 </a:t>
            </a:r>
            <a:r>
              <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a promise so important, so great, that God signs the promise with His own name</a:t>
            </a:r>
            <a:r>
              <a:rPr lang="en-US" sz="1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0" lvl="0" indent="0" latinLnBrk="1">
              <a:lnSpc>
                <a:spcPct val="100000"/>
              </a:lnSpc>
              <a:spcBef>
                <a:spcPts val="0"/>
              </a:spcBef>
              <a:buNone/>
            </a:pPr>
            <a:r>
              <a:rPr lang="en-US" sz="1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4 </a:t>
            </a:r>
            <a:r>
              <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times </a:t>
            </a:r>
            <a:r>
              <a:rPr lang="en-US" sz="1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 </a:t>
            </a:r>
            <a:r>
              <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signs His name, “Yahweh,” just like a name on a contract, guaranteeing it will be performed.</a:t>
            </a:r>
            <a:br>
              <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Creator of heaven and earth. The One Who made you and I and everything we see. GOD! </a:t>
            </a:r>
            <a:endParaRPr lang="en-US" sz="1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latinLnBrk="1">
              <a:lnSpc>
                <a:spcPct val="100000"/>
              </a:lnSpc>
              <a:spcBef>
                <a:spcPts val="0"/>
              </a:spcBef>
              <a:buFont typeface="Courier New" panose="02070309020205020404" pitchFamily="49" charset="0"/>
              <a:buChar char="o"/>
            </a:pP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a:t>
            </a:r>
            <a:r>
              <a:rPr lang="en-US" sz="20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Shaddai</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Almighty </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a:t>
            </a:r>
          </a:p>
          <a:p>
            <a:pPr lvl="1" latinLnBrk="1">
              <a:lnSpc>
                <a:spcPct val="100000"/>
              </a:lnSpc>
              <a:spcBef>
                <a:spcPts val="0"/>
              </a:spcBef>
              <a:buFont typeface="Courier New" panose="02070309020205020404" pitchFamily="49" charset="0"/>
              <a:buChar char="o"/>
            </a:pP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a:t>
            </a:r>
            <a:r>
              <a:rPr lang="en-US" sz="20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Elyon</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The Most High God</a:t>
            </a:r>
            <a:endParaRPr lang="en-US" sz="2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latinLnBrk="1">
              <a:lnSpc>
                <a:spcPct val="100000"/>
              </a:lnSpc>
              <a:spcBef>
                <a:spcPts val="0"/>
              </a:spcBef>
              <a:buFont typeface="Courier New" panose="02070309020205020404" pitchFamily="49" charset="0"/>
              <a:buChar char="o"/>
            </a:pP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a:t>
            </a:r>
            <a:r>
              <a:rPr lang="en-US" sz="20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Berith</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God of the </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Covenant</a:t>
            </a:r>
          </a:p>
          <a:p>
            <a:pPr lvl="1" latinLnBrk="1">
              <a:lnSpc>
                <a:spcPct val="100000"/>
              </a:lnSpc>
              <a:spcBef>
                <a:spcPts val="0"/>
              </a:spcBef>
              <a:buFont typeface="Courier New" panose="02070309020205020404" pitchFamily="49" charset="0"/>
              <a:buChar char="o"/>
            </a:pP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a:t>
            </a:r>
            <a:r>
              <a:rPr lang="en-US" sz="20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Roi</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a:t>
            </a:r>
            <a:r>
              <a:rPr lang="en-US" sz="20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Who Sees </a:t>
            </a:r>
            <a:r>
              <a:rPr lang="en-US" sz="2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me</a:t>
            </a:r>
          </a:p>
          <a:p>
            <a:pPr lvl="2" latinLnBrk="1">
              <a:lnSpc>
                <a:spcPct val="100000"/>
              </a:lnSpc>
              <a:spcBef>
                <a:spcPts val="0"/>
              </a:spcBef>
              <a:buFont typeface="Wingdings" panose="05000000000000000000" pitchFamily="2" charset="2"/>
              <a:buChar char="q"/>
            </a:pPr>
            <a:r>
              <a:rPr lang="en-US" sz="16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Yahweh…</a:t>
            </a:r>
          </a:p>
          <a:p>
            <a:pPr lvl="3" latinLnBrk="1">
              <a:lnSpc>
                <a:spcPct val="100000"/>
              </a:lnSpc>
              <a:spcBef>
                <a:spcPts val="0"/>
              </a:spcBef>
              <a:buFont typeface="Courier New" panose="02070309020205020404" pitchFamily="49" charset="0"/>
              <a:buChar char="o"/>
            </a:pPr>
            <a:r>
              <a:rPr lang="en-US" sz="24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Jireh</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Lord will </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provide</a:t>
            </a:r>
          </a:p>
          <a:p>
            <a:pPr lvl="3" latinLnBrk="1">
              <a:lnSpc>
                <a:spcPct val="100000"/>
              </a:lnSpc>
              <a:spcBef>
                <a:spcPts val="0"/>
              </a:spcBef>
              <a:buFont typeface="Courier New" panose="02070309020205020404" pitchFamily="49" charset="0"/>
              <a:buChar char="o"/>
            </a:pPr>
            <a:r>
              <a:rPr lang="en-US" sz="24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Nissi</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Lord is my </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Banner</a:t>
            </a:r>
            <a:endPar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3" latinLnBrk="1">
              <a:lnSpc>
                <a:spcPct val="100000"/>
              </a:lnSpc>
              <a:spcBef>
                <a:spcPts val="0"/>
              </a:spcBef>
              <a:buFont typeface="Courier New" panose="02070309020205020404" pitchFamily="49" charset="0"/>
              <a:buChar char="o"/>
            </a:pP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Shalom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Lord is </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Peace</a:t>
            </a:r>
          </a:p>
          <a:p>
            <a:pPr lvl="3" latinLnBrk="1">
              <a:lnSpc>
                <a:spcPct val="100000"/>
              </a:lnSpc>
              <a:spcBef>
                <a:spcPts val="0"/>
              </a:spcBef>
              <a:buFont typeface="Courier New" panose="02070309020205020404" pitchFamily="49" charset="0"/>
              <a:buChar char="o"/>
            </a:pPr>
            <a:r>
              <a:rPr lang="en-US" sz="24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Rohi</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Lord is my </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Shepherd</a:t>
            </a:r>
          </a:p>
          <a:p>
            <a:pPr lvl="3" latinLnBrk="1">
              <a:lnSpc>
                <a:spcPct val="100000"/>
              </a:lnSpc>
              <a:spcBef>
                <a:spcPts val="0"/>
              </a:spcBef>
              <a:buFont typeface="Courier New" panose="02070309020205020404" pitchFamily="49" charset="0"/>
              <a:buChar char="o"/>
            </a:pPr>
            <a:r>
              <a:rPr lang="en-US" sz="24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Tsidkenu</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Lord is our </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righteousness</a:t>
            </a:r>
          </a:p>
          <a:p>
            <a:pPr lvl="3" latinLnBrk="1">
              <a:lnSpc>
                <a:spcPct val="100000"/>
              </a:lnSpc>
              <a:spcBef>
                <a:spcPts val="0"/>
              </a:spcBef>
              <a:buFont typeface="Courier New" panose="02070309020205020404" pitchFamily="49" charset="0"/>
              <a:buChar char="o"/>
            </a:pPr>
            <a:r>
              <a:rPr lang="en-US" sz="2400"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Shammah</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Lord is </a:t>
            </a: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There</a:t>
            </a:r>
          </a:p>
          <a:p>
            <a:pPr lvl="3" latinLnBrk="1">
              <a:lnSpc>
                <a:spcPct val="100000"/>
              </a:lnSpc>
              <a:spcBef>
                <a:spcPts val="0"/>
              </a:spcBef>
              <a:buFont typeface="Courier New" panose="02070309020205020404" pitchFamily="49" charset="0"/>
              <a:buChar char="o"/>
            </a:pPr>
            <a:r>
              <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Ancient of Days</a:t>
            </a:r>
            <a:br>
              <a:rPr lang="en-US" sz="2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en-US" sz="2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8834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8528" y="360608"/>
            <a:ext cx="5452055" cy="3149355"/>
          </a:xfrm>
        </p:spPr>
        <p:txBody>
          <a:bodyPr>
            <a:normAutofit fontScale="90000"/>
          </a:bodyPr>
          <a:lstStyle/>
          <a:p>
            <a:r>
              <a:rPr lang="en-US" b="1" dirty="0" smtClean="0">
                <a:effectLst>
                  <a:outerShdw blurRad="38100" dist="38100" dir="2700000" algn="tl">
                    <a:srgbClr val="000000">
                      <a:alpha val="43137"/>
                    </a:srgbClr>
                  </a:outerShdw>
                </a:effectLst>
                <a:latin typeface="AR JULIAN" panose="02000000000000000000" pitchFamily="2" charset="0"/>
                <a:ea typeface="Arial Unicode MS" panose="020B0604020202020204" pitchFamily="34" charset="-128"/>
                <a:cs typeface="Arial Unicode MS" panose="020B0604020202020204" pitchFamily="34" charset="-128"/>
              </a:rPr>
              <a:t>Hope </a:t>
            </a:r>
            <a:br>
              <a:rPr lang="en-US" b="1" dirty="0" smtClean="0">
                <a:effectLst>
                  <a:outerShdw blurRad="38100" dist="38100" dir="2700000" algn="tl">
                    <a:srgbClr val="000000">
                      <a:alpha val="43137"/>
                    </a:srgbClr>
                  </a:outerShdw>
                </a:effectLst>
                <a:latin typeface="AR JULIAN" panose="02000000000000000000" pitchFamily="2" charset="0"/>
                <a:ea typeface="Arial Unicode MS" panose="020B0604020202020204" pitchFamily="34" charset="-128"/>
                <a:cs typeface="Arial Unicode MS" panose="020B0604020202020204" pitchFamily="34" charset="-128"/>
              </a:rPr>
            </a:br>
            <a:r>
              <a:rPr lang="en-US" b="1" dirty="0" smtClean="0">
                <a:effectLst>
                  <a:outerShdw blurRad="38100" dist="38100" dir="2700000" algn="tl">
                    <a:srgbClr val="000000">
                      <a:alpha val="43137"/>
                    </a:srgbClr>
                  </a:outerShdw>
                </a:effectLst>
                <a:latin typeface="AR JULIAN" panose="02000000000000000000" pitchFamily="2" charset="0"/>
                <a:ea typeface="Arial Unicode MS" panose="020B0604020202020204" pitchFamily="34" charset="-128"/>
                <a:cs typeface="Arial Unicode MS" panose="020B0604020202020204" pitchFamily="34" charset="-128"/>
              </a:rPr>
              <a:t>at the </a:t>
            </a:r>
            <a:br>
              <a:rPr lang="en-US" b="1" dirty="0" smtClean="0">
                <a:effectLst>
                  <a:outerShdw blurRad="38100" dist="38100" dir="2700000" algn="tl">
                    <a:srgbClr val="000000">
                      <a:alpha val="43137"/>
                    </a:srgbClr>
                  </a:outerShdw>
                </a:effectLst>
                <a:latin typeface="AR JULIAN" panose="02000000000000000000" pitchFamily="2" charset="0"/>
                <a:ea typeface="Arial Unicode MS" panose="020B0604020202020204" pitchFamily="34" charset="-128"/>
                <a:cs typeface="Arial Unicode MS" panose="020B0604020202020204" pitchFamily="34" charset="-128"/>
              </a:rPr>
            </a:br>
            <a:r>
              <a:rPr lang="en-US" b="1" dirty="0" smtClean="0">
                <a:effectLst>
                  <a:outerShdw blurRad="38100" dist="38100" dir="2700000" algn="tl">
                    <a:srgbClr val="000000">
                      <a:alpha val="43137"/>
                    </a:srgbClr>
                  </a:outerShdw>
                </a:effectLst>
                <a:latin typeface="AR JULIAN" panose="02000000000000000000" pitchFamily="2" charset="0"/>
                <a:ea typeface="Arial Unicode MS" panose="020B0604020202020204" pitchFamily="34" charset="-128"/>
                <a:cs typeface="Arial Unicode MS" panose="020B0604020202020204" pitchFamily="34" charset="-128"/>
              </a:rPr>
              <a:t>End of Your Rope</a:t>
            </a:r>
            <a:endParaRPr lang="en-US" b="1" dirty="0">
              <a:effectLst>
                <a:outerShdw blurRad="38100" dist="38100" dir="2700000" algn="tl">
                  <a:srgbClr val="000000">
                    <a:alpha val="43137"/>
                  </a:srgbClr>
                </a:outerShdw>
              </a:effectLst>
              <a:latin typeface="AR JULIAN" panose="02000000000000000000" pitchFamily="2" charset="0"/>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7765960" y="3705070"/>
            <a:ext cx="3726287" cy="588634"/>
          </a:xfrm>
        </p:spPr>
        <p:txBody>
          <a:bodyPr>
            <a:normAutofit/>
          </a:bodyPr>
          <a:lstStyle/>
          <a:p>
            <a:r>
              <a:rPr lang="en-US" sz="3200" b="1" dirty="0" smtClean="0">
                <a:effectLst>
                  <a:outerShdw blurRad="38100" dist="38100" dir="2700000" algn="tl">
                    <a:srgbClr val="000000">
                      <a:alpha val="43137"/>
                    </a:srgbClr>
                  </a:outerShdw>
                </a:effectLst>
              </a:rPr>
              <a:t>Jeremiah 33:1-3</a:t>
            </a:r>
            <a:endParaRPr lang="en-US" sz="32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37" y="888643"/>
            <a:ext cx="5725759" cy="5909100"/>
          </a:xfrm>
          <a:prstGeom prst="rect">
            <a:avLst/>
          </a:prstGeom>
        </p:spPr>
      </p:pic>
      <p:sp>
        <p:nvSpPr>
          <p:cNvPr id="6" name="TextBox 5"/>
          <p:cNvSpPr txBox="1"/>
          <p:nvPr/>
        </p:nvSpPr>
        <p:spPr>
          <a:xfrm>
            <a:off x="6639340" y="6440557"/>
            <a:ext cx="901148"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Edward</a:t>
            </a:r>
            <a:endParaRPr lang="en-US" b="1" dirty="0">
              <a:effectLst>
                <a:outerShdw blurRad="38100" dist="38100" dir="2700000" algn="tl">
                  <a:srgbClr val="000000">
                    <a:alpha val="43137"/>
                  </a:srgbClr>
                </a:outerShdw>
              </a:effectLst>
            </a:endParaRPr>
          </a:p>
        </p:txBody>
      </p:sp>
      <p:sp>
        <p:nvSpPr>
          <p:cNvPr id="7" name="TextBox 6"/>
          <p:cNvSpPr txBox="1"/>
          <p:nvPr/>
        </p:nvSpPr>
        <p:spPr>
          <a:xfrm>
            <a:off x="10171044" y="6428411"/>
            <a:ext cx="1543877"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Sept 20, 2015</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287584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17393"/>
            <a:ext cx="10800008" cy="871250"/>
          </a:xfrm>
        </p:spPr>
        <p:txBody>
          <a:bodyPr>
            <a:normAutofit fontScale="90000"/>
          </a:bodyPr>
          <a:lstStyle/>
          <a:p>
            <a:r>
              <a:rPr lang="en-US" b="1" dirty="0" smtClean="0">
                <a:effectLst>
                  <a:outerShdw blurRad="38100" dist="38100" dir="2700000" algn="tl">
                    <a:srgbClr val="000000">
                      <a:alpha val="43137"/>
                    </a:srgbClr>
                  </a:outerShdw>
                </a:effectLst>
                <a:latin typeface="AR JULIAN" panose="02000000000000000000" pitchFamily="2" charset="0"/>
              </a:rPr>
              <a:t>The God Who Makes All Things Possible </a:t>
            </a:r>
            <a:r>
              <a:rPr lang="en-US" b="1" dirty="0" smtClean="0">
                <a:effectLst>
                  <a:outerShdw blurRad="38100" dist="38100" dir="2700000" algn="tl">
                    <a:srgbClr val="000000">
                      <a:alpha val="43137"/>
                    </a:srgbClr>
                  </a:outerShdw>
                </a:effectLst>
              </a:rPr>
              <a:t>(2)</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0152" y="1030310"/>
            <a:ext cx="11912957" cy="5666704"/>
          </a:xfrm>
        </p:spPr>
        <p:txBody>
          <a:bodyPr>
            <a:noAutofit/>
          </a:bodyPr>
          <a:lstStyle/>
          <a:p>
            <a:pPr marL="0" lvl="0" indent="0" latinLnBrk="1">
              <a:lnSpc>
                <a:spcPct val="100000"/>
              </a:lnSpc>
              <a:spcBef>
                <a:spcPts val="0"/>
              </a:spcBef>
              <a:buNone/>
            </a:pP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WHO PROMISES</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But with the command comes a promise. It is a promise so important, so great, that God signs the promise with His own name. 4 times in verses 1 &amp; 2 He signs His name, “Yahweh,” just like a name on a contract, guaranteeing it will be performed.</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This is no wimpy little god making this promise. This is no wimpy little know nothing, hear nothing, do nothing god. This is YAHWEH! This is the Creator of heaven and earth. The One Who made you and I and everything we see. GOD! </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Tell somebody, “God is GOD!” Tell somebody, “My GOD isn’t a wimp!” He is God! Creator of heaven and earth. Maker of all we see. He is the inventor of dirt. </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 is:</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a:t>
            </a:r>
            <a:r>
              <a:rPr lang="en-US" sz="1100"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Shaddai</a:t>
            </a: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The Almighty God</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a:t>
            </a:r>
            <a:r>
              <a:rPr lang="en-US" sz="1100"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Elyon</a:t>
            </a: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The Most High God</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El-Olam – The God of Eternity</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a:t>
            </a:r>
            <a:r>
              <a:rPr lang="en-US" sz="1100"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Berith</a:t>
            </a: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God of the Covenant</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a:t>
            </a:r>
            <a:r>
              <a:rPr lang="en-US" sz="1100"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Roi</a:t>
            </a: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God Who Sees me</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 is Elohim</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Yahweh-</a:t>
            </a:r>
            <a:r>
              <a:rPr lang="en-US" sz="1100"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Jireh</a:t>
            </a: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The Lord will provide</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Yahew-Nissi</a:t>
            </a: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The Lord is my Banner</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Yahweh-</a:t>
            </a:r>
            <a:r>
              <a:rPr lang="en-US" sz="1100"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Mekaddesh</a:t>
            </a: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The Lord Who Sanctifies</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Yahweh-Shalom – The Lord is Peace</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Yahweh-</a:t>
            </a:r>
            <a:r>
              <a:rPr lang="en-US" sz="1100"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Sabaoth</a:t>
            </a: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The Lord of Hosts</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Yahweh-</a:t>
            </a:r>
            <a:r>
              <a:rPr lang="en-US" sz="1100"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Rohi</a:t>
            </a: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The Lord is my Shepherd</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Yahweh-</a:t>
            </a:r>
            <a:r>
              <a:rPr lang="en-US" sz="1100"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Tsidkenu</a:t>
            </a: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The Lord is our righteousness</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Yahweh-</a:t>
            </a:r>
            <a:r>
              <a:rPr lang="en-US" sz="1100"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Shammah</a:t>
            </a: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The Lord is There</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 is Adonai – Our Lord</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Ancient of Days</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Rock, our Refuge, a Fortress, a Shield, the Sun, the Purifier.</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is our King, our Judge, and our Shepherd. He is Abba, our Father. He is the Father of Mercies, the Father of Lights, and the Father of Glories.</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 is the Great I AM. He is the King of Kings and the Lord of Lords. </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That God. The God Who created the heavens and the earth. The God Who formed man from the dust of the ground. The God Who sent waters to flood the earth; </a:t>
            </a:r>
            <a:endParaRPr lang="en-US" sz="11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latinLnBrk="1">
              <a:lnSpc>
                <a:spcPct val="100000"/>
              </a:lnSpc>
              <a:spcBef>
                <a:spcPts val="0"/>
              </a:spcBef>
              <a:buNone/>
            </a:pPr>
            <a:r>
              <a:rPr lang="en-US" sz="1100"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fire </a:t>
            </a:r>
            <a: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 brimstone to destroy Sodom &amp; Gomorrah, and His Son Jesus Christ to die for our sins. That God makes a promise.</a:t>
            </a:r>
            <a:br>
              <a:rPr lang="en-US" sz="11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en-US" sz="11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5310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025797"/>
          </a:xfrm>
        </p:spPr>
        <p:txBody>
          <a:bodyPr/>
          <a:lstStyle/>
          <a:p>
            <a:r>
              <a:rPr lang="en-US" dirty="0" smtClean="0">
                <a:effectLst>
                  <a:outerShdw blurRad="38100" dist="38100" dir="2700000" algn="tl">
                    <a:srgbClr val="000000">
                      <a:alpha val="43137"/>
                    </a:srgbClr>
                  </a:outerShdw>
                </a:effectLst>
                <a:latin typeface="AR JULIAN" panose="02000000000000000000" pitchFamily="2" charset="0"/>
              </a:rPr>
              <a:t>What is Hope?</a:t>
            </a:r>
            <a:endParaRPr lang="en-US" dirty="0">
              <a:effectLst>
                <a:outerShdw blurRad="38100" dist="38100" dir="2700000" algn="tl">
                  <a:srgbClr val="000000">
                    <a:alpha val="43137"/>
                  </a:srgbClr>
                </a:outerShdw>
              </a:effectLst>
              <a:latin typeface="AR JULIAN" panose="02000000000000000000" pitchFamily="2" charset="0"/>
            </a:endParaRPr>
          </a:p>
        </p:txBody>
      </p:sp>
      <p:sp>
        <p:nvSpPr>
          <p:cNvPr id="3" name="Content Placeholder 2"/>
          <p:cNvSpPr>
            <a:spLocks noGrp="1"/>
          </p:cNvSpPr>
          <p:nvPr>
            <p:ph idx="1"/>
          </p:nvPr>
        </p:nvSpPr>
        <p:spPr>
          <a:xfrm>
            <a:off x="0" y="1043190"/>
            <a:ext cx="12192000" cy="5814810"/>
          </a:xfrm>
        </p:spPr>
        <p:txBody>
          <a:bodyPr>
            <a:normAutofit/>
          </a:bodyPr>
          <a:lstStyle/>
          <a:p>
            <a:pPr marL="0" lvl="0" indent="0" latinLnBrk="1">
              <a:lnSpc>
                <a:spcPct val="11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Hope</a:t>
            </a:r>
            <a:r>
              <a:rPr lang="en-US"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expectation, a thing longed for, Expecting God to Do Something</a:t>
            </a:r>
          </a:p>
          <a:p>
            <a:pPr lvl="0" latinLnBrk="1">
              <a:lnSpc>
                <a:spcPct val="110000"/>
              </a:lnSpc>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For Abe…</a:t>
            </a:r>
          </a:p>
          <a:p>
            <a:pPr marL="0" lvl="0" indent="0" latinLnBrk="1">
              <a:lnSpc>
                <a:spcPct val="10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…Hope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was Ram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Caught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Thicket</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atinLnBrk="1">
              <a:lnSpc>
                <a:spcPct val="100000"/>
              </a:lnSpc>
              <a:spcBef>
                <a:spcPts val="1200"/>
              </a:spcBef>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 the Midst of a Broken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World...  </a:t>
            </a:r>
          </a:p>
          <a:p>
            <a:pPr marL="0" lvl="0" indent="0" latinLnBrk="1">
              <a:lnSpc>
                <a:spcPct val="100000"/>
              </a:lnSpc>
              <a:spcBef>
                <a:spcPts val="0"/>
              </a:spcBef>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was a Cross Covered Red in the Blood of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Jesus</a:t>
            </a:r>
          </a:p>
          <a:p>
            <a:pPr lvl="0" latinLnBrk="1">
              <a:lnSpc>
                <a:spcPct val="100000"/>
              </a:lnSpc>
              <a:spcBef>
                <a:spcPts val="1200"/>
              </a:spcBef>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Those Facing Tragedy and Loss</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latinLnBrk="1">
              <a:lnSpc>
                <a:spcPct val="10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Empty Tomb Gives Us Hope</a:t>
            </a:r>
          </a:p>
          <a:p>
            <a:pPr marL="0" indent="0" latinLnBrk="1">
              <a:lnSpc>
                <a:spcPct val="10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When We Have Hope… </a:t>
            </a:r>
          </a:p>
          <a:p>
            <a:pPr marL="0" indent="0" latinLnBrk="1">
              <a:lnSpc>
                <a:spcPct val="10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Our Hearts Fill with a Spirit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Praise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Declares… </a:t>
            </a:r>
          </a:p>
          <a:p>
            <a:pPr marL="0" indent="0" latinLnBrk="1">
              <a:lnSpc>
                <a:spcPct val="100000"/>
              </a:lnSpc>
              <a:spcBef>
                <a:spcPts val="600"/>
              </a:spcBef>
              <a:buNone/>
            </a:pP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"With God All Things Are Possible."</a:t>
            </a:r>
          </a:p>
        </p:txBody>
      </p:sp>
    </p:spTree>
    <p:extLst>
      <p:ext uri="{BB962C8B-B14F-4D97-AF65-F5344CB8AC3E}">
        <p14:creationId xmlns:p14="http://schemas.microsoft.com/office/powerpoint/2010/main" val="94184497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1500"/>
                            </p:stCondLst>
                            <p:childTnLst>
                              <p:par>
                                <p:cTn id="14" presetID="22" presetClass="entr" presetSubtype="2" fill="hold" grpId="0" nodeType="after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righ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10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1500"/>
                            </p:stCondLst>
                            <p:childTnLst>
                              <p:par>
                                <p:cTn id="23" presetID="22" presetClass="entr" presetSubtype="2" fill="hold" grpId="0"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righ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100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par>
                          <p:cTn id="31" fill="hold">
                            <p:stCondLst>
                              <p:cond delay="1500"/>
                            </p:stCondLst>
                            <p:childTnLst>
                              <p:par>
                                <p:cTn id="32" presetID="22" presetClass="entr" presetSubtype="2"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right)">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10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par>
                          <p:cTn id="40" fill="hold">
                            <p:stCondLst>
                              <p:cond delay="1500"/>
                            </p:stCondLst>
                            <p:childTnLst>
                              <p:par>
                                <p:cTn id="41" presetID="22" presetClass="entr" presetSubtype="2"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right)">
                                      <p:cBhvr>
                                        <p:cTn id="43" dur="500"/>
                                        <p:tgtEl>
                                          <p:spTgt spid="3">
                                            <p:txEl>
                                              <p:pRg st="8" end="8"/>
                                            </p:txEl>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1637" y="3567448"/>
            <a:ext cx="4370363" cy="3290552"/>
          </a:xfrm>
          <a:prstGeom prst="rect">
            <a:avLst/>
          </a:prstGeom>
          <a:solidFill>
            <a:schemeClr val="accent1">
              <a:alpha val="80000"/>
            </a:schemeClr>
          </a:solidFill>
        </p:spPr>
      </p:pic>
      <p:sp>
        <p:nvSpPr>
          <p:cNvPr id="2" name="Title 1"/>
          <p:cNvSpPr>
            <a:spLocks noGrp="1"/>
          </p:cNvSpPr>
          <p:nvPr>
            <p:ph type="title"/>
          </p:nvPr>
        </p:nvSpPr>
        <p:spPr>
          <a:xfrm>
            <a:off x="838200" y="17393"/>
            <a:ext cx="10515600" cy="871250"/>
          </a:xfrm>
        </p:spPr>
        <p:txBody>
          <a:bodyPr/>
          <a:lstStyle/>
          <a:p>
            <a:endParaRPr lang="en-US" dirty="0"/>
          </a:p>
        </p:txBody>
      </p:sp>
      <p:sp>
        <p:nvSpPr>
          <p:cNvPr id="3" name="Content Placeholder 2"/>
          <p:cNvSpPr>
            <a:spLocks noGrp="1"/>
          </p:cNvSpPr>
          <p:nvPr>
            <p:ph idx="1"/>
          </p:nvPr>
        </p:nvSpPr>
        <p:spPr>
          <a:xfrm>
            <a:off x="141669" y="1146220"/>
            <a:ext cx="11758410" cy="5550794"/>
          </a:xfrm>
          <a:noFill/>
        </p:spPr>
        <p:txBody>
          <a:bodyPr>
            <a:normAutofit fontScale="92500" lnSpcReduction="20000"/>
          </a:bodyPr>
          <a:lstStyle/>
          <a:p>
            <a:pPr marL="0" indent="0">
              <a:lnSpc>
                <a:spcPct val="110000"/>
              </a:lnSpc>
              <a:buNone/>
            </a:pPr>
            <a:r>
              <a:rPr lang="en-US" b="1" dirty="0" smtClean="0">
                <a:effectLst>
                  <a:outerShdw blurRad="38100" dist="38100" dir="2700000" algn="tl">
                    <a:srgbClr val="000000">
                      <a:alpha val="43137"/>
                    </a:srgbClr>
                  </a:outerShdw>
                </a:effectLst>
                <a:latin typeface="AR JULIAN" panose="02000000000000000000" pitchFamily="2" charset="0"/>
              </a:rPr>
              <a:t>Jeremiah 33:1-3 (KJV) </a:t>
            </a:r>
            <a:r>
              <a:rPr lang="en-US" dirty="0" smtClean="0">
                <a:effectLst>
                  <a:outerShdw blurRad="38100" dist="38100" dir="2700000" algn="tl">
                    <a:srgbClr val="000000">
                      <a:alpha val="43137"/>
                    </a:srgbClr>
                  </a:outerShdw>
                </a:effectLst>
                <a:latin typeface="AR JULIAN" panose="02000000000000000000" pitchFamily="2" charset="0"/>
              </a:rPr>
              <a:t/>
            </a:r>
            <a:br>
              <a:rPr lang="en-US" dirty="0" smtClean="0">
                <a:effectLst>
                  <a:outerShdw blurRad="38100" dist="38100" dir="2700000" algn="tl">
                    <a:srgbClr val="000000">
                      <a:alpha val="43137"/>
                    </a:srgbClr>
                  </a:outerShdw>
                </a:effectLst>
                <a:latin typeface="AR JULIAN" panose="02000000000000000000" pitchFamily="2" charset="0"/>
              </a:rPr>
            </a:br>
            <a:r>
              <a:rPr lang="en-US" baseline="30000" dirty="0" smtClean="0">
                <a:effectLst>
                  <a:outerShdw blurRad="38100" dist="38100" dir="2700000" algn="tl">
                    <a:srgbClr val="000000">
                      <a:alpha val="43137"/>
                    </a:srgbClr>
                  </a:outerShdw>
                </a:effectLst>
                <a:latin typeface="AR JULIAN" panose="02000000000000000000" pitchFamily="2" charset="0"/>
              </a:rPr>
              <a:t>1 </a:t>
            </a:r>
            <a:r>
              <a:rPr lang="en-US" dirty="0" smtClean="0">
                <a:effectLst>
                  <a:outerShdw blurRad="38100" dist="38100" dir="2700000" algn="tl">
                    <a:srgbClr val="000000">
                      <a:alpha val="43137"/>
                    </a:srgbClr>
                  </a:outerShdw>
                </a:effectLst>
                <a:latin typeface="AR JULIAN" panose="02000000000000000000" pitchFamily="2" charset="0"/>
              </a:rPr>
              <a:t> Moreover the word of the </a:t>
            </a:r>
            <a:r>
              <a:rPr lang="en-US" cap="small" dirty="0" smtClean="0">
                <a:effectLst>
                  <a:outerShdw blurRad="38100" dist="38100" dir="2700000" algn="tl">
                    <a:srgbClr val="000000">
                      <a:alpha val="43137"/>
                    </a:srgbClr>
                  </a:outerShdw>
                </a:effectLst>
                <a:latin typeface="AR JULIAN" panose="02000000000000000000" pitchFamily="2" charset="0"/>
              </a:rPr>
              <a:t>LORD</a:t>
            </a:r>
            <a:r>
              <a:rPr lang="en-US" dirty="0" smtClean="0">
                <a:effectLst>
                  <a:outerShdw blurRad="38100" dist="38100" dir="2700000" algn="tl">
                    <a:srgbClr val="000000">
                      <a:alpha val="43137"/>
                    </a:srgbClr>
                  </a:outerShdw>
                </a:effectLst>
                <a:latin typeface="AR JULIAN" panose="02000000000000000000" pitchFamily="2" charset="0"/>
              </a:rPr>
              <a:t> came unto Jeremiah the second time, while he was yet shut up in the court of the prison, saying,</a:t>
            </a:r>
          </a:p>
          <a:p>
            <a:pPr marL="0" indent="0">
              <a:lnSpc>
                <a:spcPct val="110000"/>
              </a:lnSpc>
              <a:buNone/>
            </a:pPr>
            <a:r>
              <a:rPr lang="en-US" baseline="30000" dirty="0" smtClean="0">
                <a:effectLst>
                  <a:outerShdw blurRad="38100" dist="38100" dir="2700000" algn="tl">
                    <a:srgbClr val="000000">
                      <a:alpha val="43137"/>
                    </a:srgbClr>
                  </a:outerShdw>
                </a:effectLst>
                <a:latin typeface="AR JULIAN" panose="02000000000000000000" pitchFamily="2" charset="0"/>
              </a:rPr>
              <a:t>2 </a:t>
            </a:r>
            <a:r>
              <a:rPr lang="en-US" dirty="0" smtClean="0">
                <a:effectLst>
                  <a:outerShdw blurRad="38100" dist="38100" dir="2700000" algn="tl">
                    <a:srgbClr val="000000">
                      <a:alpha val="43137"/>
                    </a:srgbClr>
                  </a:outerShdw>
                </a:effectLst>
                <a:latin typeface="AR JULIAN" panose="02000000000000000000" pitchFamily="2" charset="0"/>
              </a:rPr>
              <a:t> Thus </a:t>
            </a:r>
            <a:r>
              <a:rPr lang="en-US" dirty="0" err="1" smtClean="0">
                <a:effectLst>
                  <a:outerShdw blurRad="38100" dist="38100" dir="2700000" algn="tl">
                    <a:srgbClr val="000000">
                      <a:alpha val="43137"/>
                    </a:srgbClr>
                  </a:outerShdw>
                </a:effectLst>
                <a:latin typeface="AR JULIAN" panose="02000000000000000000" pitchFamily="2" charset="0"/>
              </a:rPr>
              <a:t>saith</a:t>
            </a:r>
            <a:r>
              <a:rPr lang="en-US" dirty="0" smtClean="0">
                <a:effectLst>
                  <a:outerShdw blurRad="38100" dist="38100" dir="2700000" algn="tl">
                    <a:srgbClr val="000000">
                      <a:alpha val="43137"/>
                    </a:srgbClr>
                  </a:outerShdw>
                </a:effectLst>
                <a:latin typeface="AR JULIAN" panose="02000000000000000000" pitchFamily="2" charset="0"/>
              </a:rPr>
              <a:t> the </a:t>
            </a:r>
            <a:r>
              <a:rPr lang="en-US" cap="small" dirty="0" smtClean="0">
                <a:effectLst>
                  <a:outerShdw blurRad="38100" dist="38100" dir="2700000" algn="tl">
                    <a:srgbClr val="000000">
                      <a:alpha val="43137"/>
                    </a:srgbClr>
                  </a:outerShdw>
                </a:effectLst>
                <a:latin typeface="AR JULIAN" panose="02000000000000000000" pitchFamily="2" charset="0"/>
              </a:rPr>
              <a:t>LORD</a:t>
            </a:r>
            <a:r>
              <a:rPr lang="en-US" dirty="0" smtClean="0">
                <a:effectLst>
                  <a:outerShdw blurRad="38100" dist="38100" dir="2700000" algn="tl">
                    <a:srgbClr val="000000">
                      <a:alpha val="43137"/>
                    </a:srgbClr>
                  </a:outerShdw>
                </a:effectLst>
                <a:latin typeface="AR JULIAN" panose="02000000000000000000" pitchFamily="2" charset="0"/>
              </a:rPr>
              <a:t> the maker thereof, the </a:t>
            </a:r>
            <a:r>
              <a:rPr lang="en-US" cap="small" dirty="0" smtClean="0">
                <a:effectLst>
                  <a:outerShdw blurRad="38100" dist="38100" dir="2700000" algn="tl">
                    <a:srgbClr val="000000">
                      <a:alpha val="43137"/>
                    </a:srgbClr>
                  </a:outerShdw>
                </a:effectLst>
                <a:latin typeface="AR JULIAN" panose="02000000000000000000" pitchFamily="2" charset="0"/>
              </a:rPr>
              <a:t>LORD</a:t>
            </a:r>
            <a:r>
              <a:rPr lang="en-US" dirty="0" smtClean="0">
                <a:effectLst>
                  <a:outerShdw blurRad="38100" dist="38100" dir="2700000" algn="tl">
                    <a:srgbClr val="000000">
                      <a:alpha val="43137"/>
                    </a:srgbClr>
                  </a:outerShdw>
                </a:effectLst>
                <a:latin typeface="AR JULIAN" panose="02000000000000000000" pitchFamily="2" charset="0"/>
              </a:rPr>
              <a:t> that formed it, to establish it; the </a:t>
            </a:r>
            <a:r>
              <a:rPr lang="en-US" cap="small" dirty="0" smtClean="0">
                <a:effectLst>
                  <a:outerShdw blurRad="38100" dist="38100" dir="2700000" algn="tl">
                    <a:srgbClr val="000000">
                      <a:alpha val="43137"/>
                    </a:srgbClr>
                  </a:outerShdw>
                </a:effectLst>
                <a:latin typeface="AR JULIAN" panose="02000000000000000000" pitchFamily="2" charset="0"/>
              </a:rPr>
              <a:t>LORD</a:t>
            </a:r>
            <a:r>
              <a:rPr lang="en-US" dirty="0" smtClean="0">
                <a:effectLst>
                  <a:outerShdw blurRad="38100" dist="38100" dir="2700000" algn="tl">
                    <a:srgbClr val="000000">
                      <a:alpha val="43137"/>
                    </a:srgbClr>
                  </a:outerShdw>
                </a:effectLst>
                <a:latin typeface="AR JULIAN" panose="02000000000000000000" pitchFamily="2" charset="0"/>
              </a:rPr>
              <a:t> </a:t>
            </a:r>
            <a:r>
              <a:rPr lang="en-US" i="1" dirty="0" smtClean="0">
                <a:effectLst>
                  <a:outerShdw blurRad="38100" dist="38100" dir="2700000" algn="tl">
                    <a:srgbClr val="000000">
                      <a:alpha val="43137"/>
                    </a:srgbClr>
                  </a:outerShdw>
                </a:effectLst>
                <a:latin typeface="AR JULIAN" panose="02000000000000000000" pitchFamily="2" charset="0"/>
              </a:rPr>
              <a:t>is</a:t>
            </a:r>
            <a:r>
              <a:rPr lang="en-US" dirty="0" smtClean="0">
                <a:effectLst>
                  <a:outerShdw blurRad="38100" dist="38100" dir="2700000" algn="tl">
                    <a:srgbClr val="000000">
                      <a:alpha val="43137"/>
                    </a:srgbClr>
                  </a:outerShdw>
                </a:effectLst>
                <a:latin typeface="AR JULIAN" panose="02000000000000000000" pitchFamily="2" charset="0"/>
              </a:rPr>
              <a:t> his name;</a:t>
            </a:r>
          </a:p>
          <a:p>
            <a:pPr marL="0" indent="0">
              <a:lnSpc>
                <a:spcPct val="110000"/>
              </a:lnSpc>
              <a:buNone/>
            </a:pPr>
            <a:r>
              <a:rPr lang="en-US" baseline="30000" dirty="0" smtClean="0">
                <a:effectLst>
                  <a:outerShdw blurRad="38100" dist="38100" dir="2700000" algn="tl">
                    <a:srgbClr val="000000">
                      <a:alpha val="43137"/>
                    </a:srgbClr>
                  </a:outerShdw>
                </a:effectLst>
                <a:latin typeface="AR JULIAN" panose="02000000000000000000" pitchFamily="2" charset="0"/>
              </a:rPr>
              <a:t>3 </a:t>
            </a:r>
            <a:r>
              <a:rPr lang="en-US" dirty="0" smtClean="0">
                <a:effectLst>
                  <a:outerShdw blurRad="38100" dist="38100" dir="2700000" algn="tl">
                    <a:srgbClr val="000000">
                      <a:alpha val="43137"/>
                    </a:srgbClr>
                  </a:outerShdw>
                </a:effectLst>
                <a:latin typeface="AR JULIAN" panose="02000000000000000000" pitchFamily="2" charset="0"/>
              </a:rPr>
              <a:t> Call unto me, and I will answer thee, and shew thee great and mighty things, which thou </a:t>
            </a:r>
            <a:r>
              <a:rPr lang="en-US" dirty="0" err="1" smtClean="0">
                <a:effectLst>
                  <a:outerShdw blurRad="38100" dist="38100" dir="2700000" algn="tl">
                    <a:srgbClr val="000000">
                      <a:alpha val="43137"/>
                    </a:srgbClr>
                  </a:outerShdw>
                </a:effectLst>
                <a:latin typeface="AR JULIAN" panose="02000000000000000000" pitchFamily="2" charset="0"/>
              </a:rPr>
              <a:t>knowest</a:t>
            </a:r>
            <a:r>
              <a:rPr lang="en-US" dirty="0" smtClean="0">
                <a:effectLst>
                  <a:outerShdw blurRad="38100" dist="38100" dir="2700000" algn="tl">
                    <a:srgbClr val="000000">
                      <a:alpha val="43137"/>
                    </a:srgbClr>
                  </a:outerShdw>
                </a:effectLst>
                <a:latin typeface="AR JULIAN" panose="02000000000000000000" pitchFamily="2" charset="0"/>
              </a:rPr>
              <a:t> not. </a:t>
            </a:r>
            <a:endParaRPr lang="en-US" dirty="0" smtClean="0"/>
          </a:p>
          <a:p>
            <a:endParaRPr lang="en-US" dirty="0"/>
          </a:p>
          <a:p>
            <a:endParaRPr lang="en-US" dirty="0" smtClean="0"/>
          </a:p>
          <a:p>
            <a:endParaRPr lang="en-US" dirty="0"/>
          </a:p>
          <a:p>
            <a:pPr marL="0" indent="0">
              <a:buNone/>
            </a:pPr>
            <a:r>
              <a:rPr lang="en-US" dirty="0" smtClean="0">
                <a:effectLst>
                  <a:outerShdw blurRad="38100" dist="38100" dir="2700000" algn="tl">
                    <a:srgbClr val="000000">
                      <a:alpha val="43137"/>
                    </a:srgbClr>
                  </a:outerShdw>
                </a:effectLst>
                <a:latin typeface="AR JULIAN" panose="02000000000000000000" pitchFamily="2" charset="0"/>
              </a:rPr>
              <a:t>In </a:t>
            </a:r>
            <a:r>
              <a:rPr lang="en-US" dirty="0">
                <a:effectLst>
                  <a:outerShdw blurRad="38100" dist="38100" dir="2700000" algn="tl">
                    <a:srgbClr val="000000">
                      <a:alpha val="43137"/>
                    </a:srgbClr>
                  </a:outerShdw>
                </a:effectLst>
                <a:latin typeface="AR JULIAN" panose="02000000000000000000" pitchFamily="2" charset="0"/>
              </a:rPr>
              <a:t>his difficult circumstances </a:t>
            </a:r>
            <a:r>
              <a:rPr lang="en-US" dirty="0" smtClean="0">
                <a:effectLst>
                  <a:outerShdw blurRad="38100" dist="38100" dir="2700000" algn="tl">
                    <a:srgbClr val="000000">
                      <a:alpha val="43137"/>
                    </a:srgbClr>
                  </a:outerShdw>
                </a:effectLst>
                <a:latin typeface="AR JULIAN" panose="02000000000000000000" pitchFamily="2" charset="0"/>
              </a:rPr>
              <a:t>Jeremiah… </a:t>
            </a:r>
            <a:endParaRPr lang="en-US" dirty="0">
              <a:effectLst>
                <a:outerShdw blurRad="38100" dist="38100" dir="2700000" algn="tl">
                  <a:srgbClr val="000000">
                    <a:alpha val="43137"/>
                  </a:srgbClr>
                </a:outerShdw>
              </a:effectLst>
              <a:latin typeface="AR JULIAN" panose="02000000000000000000" pitchFamily="2" charset="0"/>
            </a:endParaRPr>
          </a:p>
          <a:p>
            <a:pPr marL="0" indent="0">
              <a:buNone/>
            </a:pPr>
            <a:r>
              <a:rPr lang="en-US" b="1" dirty="0" smtClean="0">
                <a:effectLst>
                  <a:outerShdw blurRad="38100" dist="38100" dir="2700000" algn="tl">
                    <a:srgbClr val="000000">
                      <a:alpha val="43137"/>
                    </a:srgbClr>
                  </a:outerShdw>
                </a:effectLst>
                <a:latin typeface="AR JULIAN" panose="02000000000000000000" pitchFamily="2" charset="0"/>
              </a:rPr>
              <a:t> …</a:t>
            </a:r>
            <a:r>
              <a:rPr lang="en-US" b="1" u="sng" dirty="0" smtClean="0">
                <a:effectLst>
                  <a:outerShdw blurRad="38100" dist="38100" dir="2700000" algn="tl">
                    <a:srgbClr val="000000">
                      <a:alpha val="43137"/>
                    </a:srgbClr>
                  </a:outerShdw>
                </a:effectLst>
                <a:latin typeface="AR JULIAN" panose="02000000000000000000" pitchFamily="2" charset="0"/>
              </a:rPr>
              <a:t>Learned Three Things</a:t>
            </a:r>
            <a:r>
              <a:rPr lang="en-US" dirty="0" smtClean="0">
                <a:effectLst>
                  <a:outerShdw blurRad="38100" dist="38100" dir="2700000" algn="tl">
                    <a:srgbClr val="000000">
                      <a:alpha val="43137"/>
                    </a:srgbClr>
                  </a:outerShdw>
                </a:effectLst>
                <a:latin typeface="AR JULIAN" panose="02000000000000000000" pitchFamily="2" charset="0"/>
              </a:rPr>
              <a:t> About God </a:t>
            </a:r>
          </a:p>
          <a:p>
            <a:pPr marL="0" indent="0">
              <a:buNone/>
            </a:pPr>
            <a:r>
              <a:rPr lang="en-US" dirty="0">
                <a:effectLst>
                  <a:outerShdw blurRad="38100" dist="38100" dir="2700000" algn="tl">
                    <a:srgbClr val="000000">
                      <a:alpha val="43137"/>
                    </a:srgbClr>
                  </a:outerShdw>
                </a:effectLst>
                <a:latin typeface="AR JULIAN" panose="02000000000000000000" pitchFamily="2" charset="0"/>
              </a:rPr>
              <a:t> </a:t>
            </a:r>
            <a:r>
              <a:rPr lang="en-US" dirty="0" smtClean="0">
                <a:effectLst>
                  <a:outerShdw blurRad="38100" dist="38100" dir="2700000" algn="tl">
                    <a:srgbClr val="000000">
                      <a:alpha val="43137"/>
                    </a:srgbClr>
                  </a:outerShdw>
                </a:effectLst>
                <a:latin typeface="AR JULIAN" panose="02000000000000000000" pitchFamily="2" charset="0"/>
              </a:rPr>
              <a:t>    …That Gave Him Hope</a:t>
            </a:r>
            <a:endParaRPr lang="en-US" dirty="0">
              <a:effectLst>
                <a:outerShdw blurRad="38100" dist="38100" dir="2700000" algn="tl">
                  <a:srgbClr val="000000">
                    <a:alpha val="43137"/>
                  </a:srgbClr>
                </a:outerShdw>
              </a:effectLst>
              <a:latin typeface="AR JULIAN" panose="02000000000000000000" pitchFamily="2" charset="0"/>
            </a:endParaRPr>
          </a:p>
        </p:txBody>
      </p:sp>
    </p:spTree>
    <p:extLst>
      <p:ext uri="{BB962C8B-B14F-4D97-AF65-F5344CB8AC3E}">
        <p14:creationId xmlns:p14="http://schemas.microsoft.com/office/powerpoint/2010/main" val="72799401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arn(inVertical)">
                                      <p:cBhvr>
                                        <p:cTn id="20" dur="500"/>
                                        <p:tgtEl>
                                          <p:spTgt spid="3">
                                            <p:txEl>
                                              <p:pRg st="6" end="6"/>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500"/>
                                        <p:tgtEl>
                                          <p:spTgt spid="3">
                                            <p:txEl>
                                              <p:pRg st="7" end="7"/>
                                            </p:txEl>
                                          </p:spTgt>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arn(inVertical)">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871250"/>
          </a:xfrm>
        </p:spPr>
        <p:txBody>
          <a:bodyPr>
            <a:normAutofit/>
          </a:bodyPr>
          <a:lstStyle/>
          <a:p>
            <a:r>
              <a:rPr lang="en-US" b="1" dirty="0" smtClean="0">
                <a:effectLst>
                  <a:outerShdw blurRad="38100" dist="38100" dir="2700000" algn="tl">
                    <a:srgbClr val="000000">
                      <a:alpha val="43137"/>
                    </a:srgbClr>
                  </a:outerShdw>
                </a:effectLst>
                <a:latin typeface="AR JULIAN" panose="02000000000000000000" pitchFamily="2" charset="0"/>
              </a:rPr>
              <a:t>The God of New Beginnings</a:t>
            </a:r>
            <a:r>
              <a:rPr lang="en-US" b="1" dirty="0" smtClean="0">
                <a:effectLst>
                  <a:outerShdw blurRad="38100" dist="38100" dir="2700000" algn="tl">
                    <a:srgbClr val="000000">
                      <a:alpha val="43137"/>
                    </a:srgbClr>
                  </a:outerShdw>
                </a:effectLst>
              </a:rPr>
              <a:t> (1)</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0305" y="1056068"/>
            <a:ext cx="11784168" cy="5801932"/>
          </a:xfrm>
        </p:spPr>
        <p:txBody>
          <a:bodyPr>
            <a:noAutofit/>
          </a:bodyPr>
          <a:lstStyle/>
          <a:p>
            <a:pPr marL="0" lvl="0" indent="0" latinLnBrk="1">
              <a:lnSpc>
                <a:spcPct val="11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Jerusalem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was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Under </a:t>
            </a:r>
            <a:r>
              <a:rPr lang="en-US" b="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Seige</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587 B.C</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 Jeremiah was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Imprisoned  </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latinLnBrk="1">
              <a:lnSpc>
                <a:spcPct val="100000"/>
              </a:lnSpc>
              <a:spcBef>
                <a:spcPts val="300"/>
              </a:spcBef>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Word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Hope- </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Second Time”</a:t>
            </a:r>
          </a:p>
          <a:p>
            <a:pPr marL="0" lvl="0" indent="0" latinLnBrk="1">
              <a:lnSpc>
                <a:spcPct val="100000"/>
              </a:lnSpc>
              <a:spcBef>
                <a:spcPts val="600"/>
              </a:spcBef>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u="sng"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Two Things </a:t>
            </a:r>
          </a:p>
          <a:p>
            <a:pPr lvl="0" latinLnBrk="1">
              <a:lnSpc>
                <a:spcPct val="100000"/>
              </a:lnSpc>
              <a:spcBef>
                <a:spcPts val="0"/>
              </a:spcBef>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 was Not the End of Jeremiah</a:t>
            </a:r>
          </a:p>
          <a:p>
            <a:pPr lvl="0" latinLnBrk="1">
              <a:lnSpc>
                <a:spcPct val="100000"/>
              </a:lnSpc>
              <a:spcBef>
                <a:spcPts val="600"/>
              </a:spcBef>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Nor the End for God’s People</a:t>
            </a:r>
          </a:p>
          <a:p>
            <a:pPr lvl="1" latinLnBrk="1">
              <a:lnSpc>
                <a:spcPct val="100000"/>
              </a:lnSpc>
              <a:spcBef>
                <a:spcPts val="30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 New Beginning was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hand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33:4-9</a:t>
            </a:r>
          </a:p>
          <a:p>
            <a:pPr lvl="1" latinLnBrk="1">
              <a:lnSpc>
                <a:spcPct val="100000"/>
              </a:lnSpc>
              <a:spcBef>
                <a:spcPts val="30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Zedekiah's Efforts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Save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Nation Would Fail</a:t>
            </a:r>
          </a:p>
          <a:p>
            <a:pPr lvl="1" latinLnBrk="1">
              <a:lnSpc>
                <a:spcPct val="100000"/>
              </a:lnSpc>
              <a:spcBef>
                <a:spcPts val="30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God's Promise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Heal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Restore Would Not</a:t>
            </a:r>
          </a:p>
          <a:p>
            <a:pPr marL="0" lvl="0" indent="0" latinLnBrk="1">
              <a:lnSpc>
                <a:spcPct val="110000"/>
              </a:lnSpc>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Word Came While Jeremiah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was in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Prison</a:t>
            </a:r>
          </a:p>
          <a:p>
            <a:pPr lvl="1" latinLnBrk="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Adversity Could Not Hinder the Word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God </a:t>
            </a:r>
            <a:endPar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latinLnBrk="1">
              <a:lnSpc>
                <a:spcPct val="100000"/>
              </a:lnSpc>
              <a:spcBef>
                <a:spcPts val="0"/>
              </a:spcBef>
              <a:buFont typeface="Courier New" panose="02070309020205020404" pitchFamily="49" charset="0"/>
              <a:buChar char="o"/>
            </a:pP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8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word of God is not chained"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 Tim 2:9</a:t>
            </a: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46064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par>
                          <p:cTn id="35" fill="hold">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arn(inVertical)">
                                      <p:cBhvr>
                                        <p:cTn id="43" dur="500"/>
                                        <p:tgtEl>
                                          <p:spTgt spid="3">
                                            <p:txEl>
                                              <p:pRg st="8" end="8"/>
                                            </p:txEl>
                                          </p:spTgt>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par>
                          <p:cTn id="48" fill="hold">
                            <p:stCondLst>
                              <p:cond delay="1000"/>
                            </p:stCondLst>
                            <p:childTnLst>
                              <p:par>
                                <p:cTn id="49" presetID="16" presetClass="entr" presetSubtype="21"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arn(inVertical)">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3"/>
            <a:ext cx="10515600" cy="871250"/>
          </a:xfrm>
        </p:spPr>
        <p:txBody>
          <a:bodyPr>
            <a:normAutofit/>
          </a:bodyPr>
          <a:lstStyle/>
          <a:p>
            <a:r>
              <a:rPr lang="en-US" b="1" dirty="0" smtClean="0">
                <a:effectLst>
                  <a:outerShdw blurRad="38100" dist="38100" dir="2700000" algn="tl">
                    <a:srgbClr val="000000">
                      <a:alpha val="43137"/>
                    </a:srgbClr>
                  </a:outerShdw>
                </a:effectLst>
                <a:latin typeface="AR JULIAN" panose="02000000000000000000" pitchFamily="2" charset="0"/>
              </a:rPr>
              <a:t>The God of New Beginnings </a:t>
            </a:r>
            <a:r>
              <a:rPr lang="en-US" b="1" dirty="0" smtClean="0">
                <a:effectLst>
                  <a:outerShdw blurRad="38100" dist="38100" dir="2700000" algn="tl">
                    <a:srgbClr val="000000">
                      <a:alpha val="43137"/>
                    </a:srgbClr>
                  </a:outerShdw>
                </a:effectLst>
              </a:rPr>
              <a:t>(1)</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5910" y="1146220"/>
            <a:ext cx="12076090" cy="5550794"/>
          </a:xfrm>
        </p:spPr>
        <p:txBody>
          <a:bodyPr>
            <a:normAutofit fontScale="85000" lnSpcReduction="10000"/>
          </a:bodyPr>
          <a:lstStyle/>
          <a:p>
            <a:pPr marL="0" lvl="0" indent="0" latinLnBrk="1">
              <a:buNone/>
            </a:pPr>
            <a:r>
              <a:rPr lang="en-US" sz="3600" b="1" dirty="0" smtClean="0">
                <a:effectLst>
                  <a:outerShdw blurRad="38100" dist="38100" dir="2700000" algn="tl">
                    <a:srgbClr val="000000">
                      <a:alpha val="43137"/>
                    </a:srgbClr>
                  </a:outerShdw>
                </a:effectLst>
                <a:latin typeface="AR JULIAN" panose="02000000000000000000" pitchFamily="2" charset="0"/>
              </a:rPr>
              <a:t>God Still Has a Purpose</a:t>
            </a:r>
          </a:p>
          <a:p>
            <a:pPr marL="0" lvl="0" indent="0" latinLnBrk="1">
              <a:buNone/>
            </a:pPr>
            <a:endParaRPr lang="en-US" b="1" dirty="0" smtClean="0">
              <a:effectLst>
                <a:outerShdw blurRad="38100" dist="38100" dir="2700000" algn="tl">
                  <a:srgbClr val="000000">
                    <a:alpha val="43137"/>
                  </a:srgbClr>
                </a:outerShdw>
              </a:effectLst>
            </a:endParaRPr>
          </a:p>
          <a:p>
            <a:pPr marL="0" lvl="0" indent="0" algn="just" latinLnBrk="1">
              <a:lnSpc>
                <a:spcPct val="100000"/>
              </a:lnSpc>
              <a:spcBef>
                <a:spcPts val="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Isa 54:17</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 weapon that is formed against thee shall prosper; and </a:t>
            </a:r>
          </a:p>
          <a:p>
            <a:pPr marL="0" lvl="0" indent="0" latinLnBrk="1">
              <a:lnSpc>
                <a:spcPct val="100000"/>
              </a:lnSpc>
              <a:spcBef>
                <a:spcPts val="0"/>
              </a:spcBef>
              <a:buNone/>
            </a:pP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every tongue that shall rise against thee in judgment thou shalt condemn. This is the </a:t>
            </a:r>
          </a:p>
          <a:p>
            <a:pPr marL="0" lvl="0" indent="0" latinLnBrk="1">
              <a:lnSpc>
                <a:spcPct val="100000"/>
              </a:lnSpc>
              <a:spcBef>
                <a:spcPts val="0"/>
              </a:spcBef>
              <a:buNone/>
            </a:pP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heritage of the servants of the </a:t>
            </a:r>
            <a:r>
              <a:rPr lang="en-US" i="1" cap="small"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LORD</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and their righteousness is of me, </a:t>
            </a:r>
            <a:r>
              <a:rPr lang="en-US" i="1" dirty="0" err="1"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saith</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a:t>
            </a:r>
            <a:r>
              <a:rPr lang="en-US" i="1" cap="small"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LORD</a:t>
            </a:r>
            <a:r>
              <a:rPr lang="en-US"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0" lvl="0" indent="0" latinLnBrk="1">
              <a:lnSpc>
                <a:spcPct val="100000"/>
              </a:lnSpc>
              <a:spcBef>
                <a:spcPts val="0"/>
              </a:spcBef>
              <a:buNone/>
            </a:pPr>
            <a:endPar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latinLnBrk="1">
              <a:lnSpc>
                <a:spcPct val="150000"/>
              </a:lnSpc>
              <a:spcBef>
                <a:spcPts val="0"/>
              </a:spcBef>
              <a:buNone/>
            </a:pPr>
            <a:r>
              <a:rPr lang="en-US" sz="3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Met Jeremiah Were He Was!</a:t>
            </a:r>
          </a:p>
          <a:p>
            <a:pPr lvl="0" latinLnBrk="1">
              <a:lnSpc>
                <a:spcPct val="150000"/>
              </a:lnSpc>
              <a:spcBef>
                <a:spcPts val="0"/>
              </a:spcBef>
              <a:buFont typeface="Courier New" panose="02070309020205020404" pitchFamily="49" charset="0"/>
              <a:buChar char="o"/>
            </a:pPr>
            <a:r>
              <a:rPr lang="en-US" sz="3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Will Meet You Were You Are!</a:t>
            </a:r>
          </a:p>
          <a:p>
            <a:pPr lvl="0" latinLnBrk="1">
              <a:lnSpc>
                <a:spcPct val="150000"/>
              </a:lnSpc>
              <a:spcBef>
                <a:spcPts val="0"/>
              </a:spcBef>
              <a:buFont typeface="Courier New" panose="02070309020205020404" pitchFamily="49" charset="0"/>
              <a:buChar char="o"/>
            </a:pPr>
            <a:r>
              <a:rPr lang="en-US" sz="3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 is Not the End… </a:t>
            </a:r>
          </a:p>
          <a:p>
            <a:pPr marL="0" lvl="0" indent="0" latinLnBrk="1">
              <a:lnSpc>
                <a:spcPct val="150000"/>
              </a:lnSpc>
              <a:spcBef>
                <a:spcPts val="0"/>
              </a:spcBef>
              <a:buNone/>
            </a:pPr>
            <a:r>
              <a:rPr lang="en-US" sz="3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…But </a:t>
            </a:r>
          </a:p>
          <a:p>
            <a:pPr marL="0" lvl="0" indent="0" latinLnBrk="1">
              <a:lnSpc>
                <a:spcPct val="150000"/>
              </a:lnSpc>
              <a:spcBef>
                <a:spcPts val="0"/>
              </a:spcBef>
              <a:buNone/>
            </a:pPr>
            <a:r>
              <a:rPr lang="en-US" sz="30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Beginning!</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4445" y="3631842"/>
            <a:ext cx="4477555" cy="3065172"/>
          </a:xfrm>
          <a:prstGeom prst="rect">
            <a:avLst/>
          </a:prstGeom>
        </p:spPr>
      </p:pic>
    </p:spTree>
    <p:extLst>
      <p:ext uri="{BB962C8B-B14F-4D97-AF65-F5344CB8AC3E}">
        <p14:creationId xmlns:p14="http://schemas.microsoft.com/office/powerpoint/2010/main" val="3947904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presetID="2" presetClass="entr" presetSubtype="4" fill="hold" grpId="0" nodeType="after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 calcmode="lin" valueType="num">
                                      <p:cBhvr additive="base">
                                        <p:cTn id="5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65" y="17393"/>
            <a:ext cx="10959921" cy="871250"/>
          </a:xfrm>
        </p:spPr>
        <p:txBody>
          <a:bodyPr>
            <a:normAutofit fontScale="90000"/>
          </a:bodyPr>
          <a:lstStyle/>
          <a:p>
            <a:r>
              <a:rPr lang="en-US" b="1" dirty="0" smtClean="0">
                <a:effectLst>
                  <a:outerShdw blurRad="38100" dist="38100" dir="2700000" algn="tl">
                    <a:srgbClr val="000000">
                      <a:alpha val="43137"/>
                    </a:srgbClr>
                  </a:outerShdw>
                </a:effectLst>
                <a:latin typeface="AR JULIAN" panose="02000000000000000000" pitchFamily="2" charset="0"/>
              </a:rPr>
              <a:t>The God Who Makes All Things Possible </a:t>
            </a:r>
            <a:r>
              <a:rPr lang="en-US" b="1" dirty="0" smtClean="0">
                <a:effectLst>
                  <a:outerShdw blurRad="38100" dist="38100" dir="2700000" algn="tl">
                    <a:srgbClr val="000000">
                      <a:alpha val="43137"/>
                    </a:srgbClr>
                  </a:outerShdw>
                </a:effectLst>
              </a:rPr>
              <a:t>(2)</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0305" y="1146220"/>
            <a:ext cx="11719774" cy="5550794"/>
          </a:xfrm>
        </p:spPr>
        <p:txBody>
          <a:bodyPr>
            <a:normAutofit/>
          </a:bodyPr>
          <a:lstStyle/>
          <a:p>
            <a:pPr marL="0" indent="0" latinLnBrk="1">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Army Corps of Engineers have a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Slogan: </a:t>
            </a:r>
          </a:p>
          <a:p>
            <a:pPr marL="0" indent="0" latinLnBrk="1">
              <a:lnSpc>
                <a:spcPct val="100000"/>
              </a:lnSpc>
              <a:spcBef>
                <a:spcPts val="0"/>
              </a:spcBef>
              <a:buNone/>
            </a:pP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difficult we do </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immediately; the impossible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takes a little </a:t>
            </a:r>
            <a:r>
              <a:rPr lang="en-US" b="1"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longer”</a:t>
            </a:r>
          </a:p>
          <a:p>
            <a:pPr marL="0" lvl="0" indent="0" latinLnBrk="1">
              <a:lnSpc>
                <a:spcPct val="100000"/>
              </a:lnSpc>
              <a:spcBef>
                <a:spcPts val="120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Restoration of Jerusalem Appeared to Be Impossible </a:t>
            </a:r>
          </a:p>
          <a:p>
            <a:pPr lvl="1" latinLnBrk="1"/>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Possible When Based On the Power of God -2; 32:17 </a:t>
            </a:r>
          </a:p>
          <a:p>
            <a:pPr lvl="1" latinLnBrk="1"/>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Asks, </a:t>
            </a:r>
            <a:r>
              <a:rPr lang="en-US" sz="28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There Anything Too Hard For Me?"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-32:27</a:t>
            </a:r>
          </a:p>
          <a:p>
            <a:pPr marL="0" lvl="0" indent="0" latinLnBrk="1">
              <a:lnSpc>
                <a:spcPct val="100000"/>
              </a:lnSpc>
              <a:spcBef>
                <a:spcPts val="1200"/>
              </a:spcBef>
              <a:buNone/>
            </a:pP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Human History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Record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God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Making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Impossible Possible </a:t>
            </a:r>
            <a:endPar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latinLnBrk="1"/>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Creation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-Gen 1:1</a:t>
            </a: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latinLnBrk="1"/>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Incarnation </a:t>
            </a:r>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-Matt 1:23 </a:t>
            </a: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1" latinLnBrk="1"/>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Miracles -John 14:12 </a:t>
            </a:r>
          </a:p>
          <a:p>
            <a:pPr lvl="1" latinLnBrk="1"/>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Salvation -Rom 5:8 </a:t>
            </a:r>
          </a:p>
          <a:p>
            <a:pPr lvl="1" latinLnBrk="1"/>
            <a:r>
              <a:rPr lang="en-US" sz="28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Resurrection -Matt 28:6 </a:t>
            </a: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96076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35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1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par>
                          <p:cTn id="17" fill="hold">
                            <p:stCondLst>
                              <p:cond delay="3500"/>
                            </p:stCondLst>
                            <p:childTnLst>
                              <p:par>
                                <p:cTn id="18" presetID="6" presetClass="entr" presetSubtype="16"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par>
                          <p:cTn id="21" fill="hold">
                            <p:stCondLst>
                              <p:cond delay="5500"/>
                            </p:stCondLst>
                            <p:childTnLst>
                              <p:par>
                                <p:cTn id="22" presetID="6" presetClass="entr" presetSubtype="16"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15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par>
                          <p:cTn id="30" fill="hold">
                            <p:stCondLst>
                              <p:cond delay="3500"/>
                            </p:stCondLst>
                            <p:childTnLst>
                              <p:par>
                                <p:cTn id="31" presetID="6" presetClass="entr" presetSubtype="16" fill="hold" grpId="0" nodeType="afterEffect">
                                  <p:stCondLst>
                                    <p:cond delay="15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par>
                          <p:cTn id="34" fill="hold">
                            <p:stCondLst>
                              <p:cond delay="7000"/>
                            </p:stCondLst>
                            <p:childTnLst>
                              <p:par>
                                <p:cTn id="35" presetID="6" presetClass="entr" presetSubtype="16" fill="hold" grpId="0" nodeType="afterEffect">
                                  <p:stCondLst>
                                    <p:cond delay="150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par>
                          <p:cTn id="38" fill="hold">
                            <p:stCondLst>
                              <p:cond delay="10500"/>
                            </p:stCondLst>
                            <p:childTnLst>
                              <p:par>
                                <p:cTn id="39" presetID="6" presetClass="entr" presetSubtype="16" fill="hold" grpId="0" nodeType="afterEffect">
                                  <p:stCondLst>
                                    <p:cond delay="150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circle(in)">
                                      <p:cBhvr>
                                        <p:cTn id="41" dur="2000"/>
                                        <p:tgtEl>
                                          <p:spTgt spid="3">
                                            <p:txEl>
                                              <p:pRg st="8" end="8"/>
                                            </p:txEl>
                                          </p:spTgt>
                                        </p:tgtEl>
                                      </p:cBhvr>
                                    </p:animEffect>
                                  </p:childTnLst>
                                </p:cTn>
                              </p:par>
                            </p:childTnLst>
                          </p:cTn>
                        </p:par>
                        <p:par>
                          <p:cTn id="42" fill="hold">
                            <p:stCondLst>
                              <p:cond delay="14000"/>
                            </p:stCondLst>
                            <p:childTnLst>
                              <p:par>
                                <p:cTn id="43" presetID="6" presetClass="entr" presetSubtype="16" fill="hold" grpId="0" nodeType="afterEffect">
                                  <p:stCondLst>
                                    <p:cond delay="150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circle(in)">
                                      <p:cBhvr>
                                        <p:cTn id="45" dur="2000"/>
                                        <p:tgtEl>
                                          <p:spTgt spid="3">
                                            <p:txEl>
                                              <p:pRg st="9" end="9"/>
                                            </p:txEl>
                                          </p:spTgt>
                                        </p:tgtEl>
                                      </p:cBhvr>
                                    </p:animEffect>
                                  </p:childTnLst>
                                </p:cTn>
                              </p:par>
                            </p:childTnLst>
                          </p:cTn>
                        </p:par>
                        <p:par>
                          <p:cTn id="46" fill="hold">
                            <p:stCondLst>
                              <p:cond delay="17500"/>
                            </p:stCondLst>
                            <p:childTnLst>
                              <p:par>
                                <p:cTn id="47" presetID="6" presetClass="entr" presetSubtype="16" fill="hold" grpId="0" nodeType="afterEffect">
                                  <p:stCondLst>
                                    <p:cond delay="150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circle(in)">
                                      <p:cBhvr>
                                        <p:cTn id="4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17393"/>
            <a:ext cx="10800008" cy="871250"/>
          </a:xfrm>
        </p:spPr>
        <p:txBody>
          <a:bodyPr>
            <a:normAutofit fontScale="90000"/>
          </a:bodyPr>
          <a:lstStyle/>
          <a:p>
            <a:r>
              <a:rPr lang="en-US" b="1" dirty="0" smtClean="0">
                <a:effectLst>
                  <a:outerShdw blurRad="38100" dist="38100" dir="2700000" algn="tl">
                    <a:srgbClr val="000000">
                      <a:alpha val="43137"/>
                    </a:srgbClr>
                  </a:outerShdw>
                </a:effectLst>
                <a:latin typeface="AR JULIAN" panose="02000000000000000000" pitchFamily="2" charset="0"/>
              </a:rPr>
              <a:t>The God Who Makes All Things Possible </a:t>
            </a:r>
            <a:r>
              <a:rPr lang="en-US" b="1" dirty="0" smtClean="0">
                <a:effectLst>
                  <a:outerShdw blurRad="38100" dist="38100" dir="2700000" algn="tl">
                    <a:srgbClr val="000000">
                      <a:alpha val="43137"/>
                    </a:srgbClr>
                  </a:outerShdw>
                </a:effectLst>
              </a:rPr>
              <a:t>(2)</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1971" y="1146220"/>
            <a:ext cx="11578107" cy="5550794"/>
          </a:xfrm>
        </p:spPr>
        <p:txBody>
          <a:bodyPr>
            <a:normAutofit/>
          </a:bodyPr>
          <a:lstStyle/>
          <a:p>
            <a:pPr marL="0" lvl="0" indent="0" latinLnBrk="1">
              <a:buNone/>
            </a:pPr>
            <a:r>
              <a:rPr lang="en-US" sz="3600" b="1" dirty="0" smtClean="0">
                <a:effectLst>
                  <a:outerShdw blurRad="38100" dist="38100" dir="2700000" algn="tl">
                    <a:srgbClr val="000000">
                      <a:alpha val="43137"/>
                    </a:srgbClr>
                  </a:outerShdw>
                </a:effectLst>
                <a:latin typeface="AR JULIAN" panose="02000000000000000000" pitchFamily="2" charset="0"/>
              </a:rPr>
              <a:t>God Still Has Power…</a:t>
            </a:r>
          </a:p>
          <a:p>
            <a:pPr marL="0" lvl="0" indent="0" latinLnBrk="1">
              <a:buNone/>
            </a:pPr>
            <a:endParaRPr lang="en-US" sz="3600" b="1" dirty="0">
              <a:effectLst>
                <a:outerShdw blurRad="38100" dist="38100" dir="2700000" algn="tl">
                  <a:srgbClr val="000000">
                    <a:alpha val="43137"/>
                  </a:srgbClr>
                </a:outerShdw>
              </a:effectLst>
              <a:latin typeface="AR JULIAN" panose="02000000000000000000" pitchFamily="2" charset="0"/>
            </a:endParaRPr>
          </a:p>
          <a:p>
            <a:pPr marL="0" lvl="0" indent="0" latinLnBrk="1">
              <a:buNone/>
            </a:pPr>
            <a:r>
              <a:rPr lang="en-US" sz="3600" b="1" dirty="0" smtClean="0">
                <a:effectLst>
                  <a:outerShdw blurRad="38100" dist="38100" dir="2700000" algn="tl">
                    <a:srgbClr val="000000">
                      <a:alpha val="43137"/>
                    </a:srgbClr>
                  </a:outerShdw>
                </a:effectLst>
                <a:latin typeface="AR JULIAN" panose="02000000000000000000" pitchFamily="2" charset="0"/>
              </a:rPr>
              <a:t>What Do You Have Pressing You Today!</a:t>
            </a:r>
          </a:p>
          <a:p>
            <a:pPr marL="0" lvl="0" indent="0" latinLnBrk="1">
              <a:buNone/>
            </a:pPr>
            <a:r>
              <a:rPr lang="en-US" sz="3600" b="1" dirty="0" smtClean="0">
                <a:effectLst>
                  <a:outerShdw blurRad="38100" dist="38100" dir="2700000" algn="tl">
                    <a:srgbClr val="000000">
                      <a:alpha val="43137"/>
                    </a:srgbClr>
                  </a:outerShdw>
                </a:effectLst>
                <a:latin typeface="AR JULIAN" panose="02000000000000000000" pitchFamily="2" charset="0"/>
              </a:rPr>
              <a:t>There is Nothing…</a:t>
            </a:r>
          </a:p>
          <a:p>
            <a:pPr marL="0" lvl="0" indent="0" latinLnBrk="1">
              <a:buNone/>
            </a:pPr>
            <a:r>
              <a:rPr lang="en-US" sz="3600" b="1" dirty="0" smtClean="0">
                <a:effectLst>
                  <a:outerShdw blurRad="38100" dist="38100" dir="2700000" algn="tl">
                    <a:srgbClr val="000000">
                      <a:alpha val="43137"/>
                    </a:srgbClr>
                  </a:outerShdw>
                </a:effectLst>
                <a:latin typeface="AR JULIAN" panose="02000000000000000000" pitchFamily="2" charset="0"/>
              </a:rPr>
              <a:t>    …Too Hard For Our God!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7030" y="2376421"/>
            <a:ext cx="2944969" cy="4481579"/>
          </a:xfrm>
          <a:prstGeom prst="rect">
            <a:avLst/>
          </a:prstGeom>
        </p:spPr>
      </p:pic>
    </p:spTree>
    <p:extLst>
      <p:ext uri="{BB962C8B-B14F-4D97-AF65-F5344CB8AC3E}">
        <p14:creationId xmlns:p14="http://schemas.microsoft.com/office/powerpoint/2010/main" val="82022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855945"/>
            <a:ext cx="6019800" cy="4351338"/>
          </a:xfrm>
        </p:spPr>
        <p:txBody>
          <a:bodyPr>
            <a:normAutofit fontScale="77500" lnSpcReduction="20000"/>
          </a:bodyPr>
          <a:lstStyle/>
          <a:p>
            <a:pPr lvl="1" latinLnBrk="1">
              <a:lnSpc>
                <a:spcPct val="120000"/>
              </a:lnSpc>
              <a:spcBef>
                <a:spcPts val="0"/>
              </a:spcBef>
              <a:spcAft>
                <a:spcPts val="600"/>
              </a:spcAft>
              <a:buFont typeface="Courier New" panose="02070309020205020404" pitchFamily="49" charset="0"/>
              <a:buChar char="o"/>
            </a:pPr>
            <a:r>
              <a:rPr lang="en-US" sz="3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a:t>
            </a:r>
            <a:r>
              <a:rPr lang="en-US" sz="3600" b="1"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Shaddai</a:t>
            </a:r>
            <a:r>
              <a:rPr lang="en-US" sz="3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6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6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Almighty </a:t>
            </a:r>
            <a:r>
              <a:rPr lang="en-US" sz="36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a:t>
            </a:r>
          </a:p>
          <a:p>
            <a:pPr lvl="1" latinLnBrk="1">
              <a:lnSpc>
                <a:spcPct val="120000"/>
              </a:lnSpc>
              <a:spcBef>
                <a:spcPts val="0"/>
              </a:spcBef>
              <a:spcAft>
                <a:spcPts val="600"/>
              </a:spcAft>
              <a:buFont typeface="Courier New" panose="02070309020205020404" pitchFamily="49" charset="0"/>
              <a:buChar char="o"/>
            </a:pPr>
            <a:r>
              <a:rPr lang="en-US" sz="3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a:t>
            </a:r>
            <a:r>
              <a:rPr lang="en-US" sz="3600" b="1"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Elyon</a:t>
            </a:r>
            <a:r>
              <a:rPr lang="en-US" sz="3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a:t>
            </a:r>
            <a:r>
              <a:rPr lang="en-US" sz="36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Most </a:t>
            </a:r>
            <a:r>
              <a:rPr lang="en-US" sz="36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High God</a:t>
            </a:r>
          </a:p>
          <a:p>
            <a:pPr lvl="1" latinLnBrk="1">
              <a:lnSpc>
                <a:spcPct val="120000"/>
              </a:lnSpc>
              <a:spcBef>
                <a:spcPts val="0"/>
              </a:spcBef>
              <a:spcAft>
                <a:spcPts val="600"/>
              </a:spcAft>
              <a:buFont typeface="Courier New" panose="02070309020205020404" pitchFamily="49" charset="0"/>
              <a:buChar char="o"/>
            </a:pPr>
            <a:r>
              <a:rPr lang="en-US" sz="3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a:t>
            </a:r>
            <a:r>
              <a:rPr lang="en-US" sz="3600" b="1"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Berith</a:t>
            </a:r>
            <a:r>
              <a:rPr lang="en-US" sz="3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a:t>
            </a:r>
            <a:r>
              <a:rPr lang="en-US" sz="36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of the Covenant</a:t>
            </a:r>
          </a:p>
          <a:p>
            <a:pPr lvl="1" latinLnBrk="1">
              <a:lnSpc>
                <a:spcPct val="120000"/>
              </a:lnSpc>
              <a:spcBef>
                <a:spcPts val="0"/>
              </a:spcBef>
              <a:spcAft>
                <a:spcPts val="600"/>
              </a:spcAft>
              <a:buFont typeface="Courier New" panose="02070309020205020404" pitchFamily="49" charset="0"/>
              <a:buChar char="o"/>
            </a:pPr>
            <a:r>
              <a:rPr lang="en-US" sz="3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a:t>
            </a:r>
            <a:r>
              <a:rPr lang="en-US" sz="3600" b="1"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Roi</a:t>
            </a:r>
            <a:r>
              <a:rPr lang="en-US" sz="36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6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6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36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Who Sees </a:t>
            </a:r>
            <a:r>
              <a:rPr lang="en-US" sz="36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Me</a:t>
            </a:r>
            <a:endParaRPr lang="en-US" sz="36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120000"/>
              </a:lnSpc>
              <a:spcAft>
                <a:spcPts val="600"/>
              </a:spcAft>
              <a:buNone/>
            </a:pPr>
            <a:endParaRPr lang="en-US" dirty="0"/>
          </a:p>
        </p:txBody>
      </p:sp>
      <p:sp>
        <p:nvSpPr>
          <p:cNvPr id="4" name="Content Placeholder 3"/>
          <p:cNvSpPr>
            <a:spLocks noGrp="1"/>
          </p:cNvSpPr>
          <p:nvPr>
            <p:ph sz="half" idx="2"/>
          </p:nvPr>
        </p:nvSpPr>
        <p:spPr>
          <a:xfrm>
            <a:off x="6130344" y="2830185"/>
            <a:ext cx="6061656" cy="4351338"/>
          </a:xfrm>
        </p:spPr>
        <p:txBody>
          <a:bodyPr>
            <a:normAutofit fontScale="77500" lnSpcReduction="20000"/>
          </a:bodyPr>
          <a:lstStyle/>
          <a:p>
            <a:pPr latinLnBrk="1">
              <a:lnSpc>
                <a:spcPct val="120000"/>
              </a:lnSpc>
              <a:spcBef>
                <a:spcPts val="0"/>
              </a:spcBef>
              <a:buFont typeface="Wingdings" panose="05000000000000000000" pitchFamily="2" charset="2"/>
              <a:buChar char="q"/>
            </a:pP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Yahweh…</a:t>
            </a:r>
          </a:p>
          <a:p>
            <a:pPr latinLnBrk="1">
              <a:lnSpc>
                <a:spcPct val="120000"/>
              </a:lnSpc>
              <a:spcBef>
                <a:spcPts val="0"/>
              </a:spcBef>
              <a:spcAft>
                <a:spcPts val="300"/>
              </a:spcAft>
              <a:buFont typeface="Courier New" panose="02070309020205020404" pitchFamily="49" charset="0"/>
              <a:buChar char="o"/>
            </a:pPr>
            <a:r>
              <a:rPr lang="en-US" sz="3400" b="1"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Jireh</a:t>
            </a:r>
            <a:r>
              <a:rPr lang="en-US" sz="3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a:t>
            </a:r>
            <a:r>
              <a:rPr lang="en-US" sz="34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Lord will provide</a:t>
            </a:r>
          </a:p>
          <a:p>
            <a:pPr latinLnBrk="1">
              <a:lnSpc>
                <a:spcPct val="120000"/>
              </a:lnSpc>
              <a:spcBef>
                <a:spcPts val="0"/>
              </a:spcBef>
              <a:spcAft>
                <a:spcPts val="300"/>
              </a:spcAft>
              <a:buFont typeface="Courier New" panose="02070309020205020404" pitchFamily="49" charset="0"/>
              <a:buChar char="o"/>
            </a:pPr>
            <a:r>
              <a:rPr lang="en-US" sz="3400" b="1"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Nissi</a:t>
            </a:r>
            <a:r>
              <a:rPr lang="en-US" sz="3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a:t>
            </a:r>
            <a:r>
              <a:rPr lang="en-US" sz="34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Lord is my Banner</a:t>
            </a:r>
          </a:p>
          <a:p>
            <a:pPr latinLnBrk="1">
              <a:lnSpc>
                <a:spcPct val="120000"/>
              </a:lnSpc>
              <a:spcBef>
                <a:spcPts val="0"/>
              </a:spcBef>
              <a:spcAft>
                <a:spcPts val="300"/>
              </a:spcAft>
              <a:buFont typeface="Courier New" panose="02070309020205020404" pitchFamily="49" charset="0"/>
              <a:buChar char="o"/>
            </a:pPr>
            <a:r>
              <a:rPr lang="en-US" sz="3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Shalom – </a:t>
            </a:r>
            <a:r>
              <a:rPr lang="en-US" sz="34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Lord is Peace</a:t>
            </a:r>
          </a:p>
          <a:p>
            <a:pPr latinLnBrk="1">
              <a:lnSpc>
                <a:spcPct val="120000"/>
              </a:lnSpc>
              <a:spcBef>
                <a:spcPts val="0"/>
              </a:spcBef>
              <a:spcAft>
                <a:spcPts val="300"/>
              </a:spcAft>
              <a:buFont typeface="Courier New" panose="02070309020205020404" pitchFamily="49" charset="0"/>
              <a:buChar char="o"/>
            </a:pPr>
            <a:r>
              <a:rPr lang="en-US" sz="3400" b="1"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Rohi</a:t>
            </a:r>
            <a:r>
              <a:rPr lang="en-US" sz="3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a:t>
            </a:r>
            <a:r>
              <a:rPr lang="en-US" sz="34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Lord is my Shepherd</a:t>
            </a:r>
          </a:p>
          <a:p>
            <a:pPr latinLnBrk="1">
              <a:lnSpc>
                <a:spcPct val="120000"/>
              </a:lnSpc>
              <a:spcBef>
                <a:spcPts val="0"/>
              </a:spcBef>
              <a:spcAft>
                <a:spcPts val="300"/>
              </a:spcAft>
              <a:buFont typeface="Courier New" panose="02070309020205020404" pitchFamily="49" charset="0"/>
              <a:buChar char="o"/>
            </a:pPr>
            <a:r>
              <a:rPr lang="en-US" sz="3400" b="1"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Tsidkenu</a:t>
            </a:r>
            <a:r>
              <a:rPr lang="en-US" sz="3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4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sz="34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34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Lord </a:t>
            </a:r>
            <a:r>
              <a:rPr lang="en-US" sz="3400" i="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our </a:t>
            </a:r>
            <a:r>
              <a:rPr lang="en-US" sz="34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righteousness</a:t>
            </a:r>
          </a:p>
          <a:p>
            <a:pPr latinLnBrk="1">
              <a:lnSpc>
                <a:spcPct val="120000"/>
              </a:lnSpc>
              <a:spcBef>
                <a:spcPts val="0"/>
              </a:spcBef>
              <a:spcAft>
                <a:spcPts val="300"/>
              </a:spcAft>
              <a:buFont typeface="Courier New" panose="02070309020205020404" pitchFamily="49" charset="0"/>
              <a:buChar char="o"/>
            </a:pPr>
            <a:r>
              <a:rPr lang="en-US" sz="3400" b="1" dirty="0" err="1">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Shammah</a:t>
            </a:r>
            <a:r>
              <a:rPr lang="en-US" sz="3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 </a:t>
            </a:r>
            <a:r>
              <a:rPr lang="en-US" sz="34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Lord is There</a:t>
            </a:r>
          </a:p>
          <a:p>
            <a:pPr latinLnBrk="1">
              <a:lnSpc>
                <a:spcPct val="120000"/>
              </a:lnSpc>
              <a:spcBef>
                <a:spcPts val="0"/>
              </a:spcBef>
              <a:spcAft>
                <a:spcPts val="300"/>
              </a:spcAft>
              <a:buFont typeface="Courier New" panose="02070309020205020404" pitchFamily="49" charset="0"/>
              <a:buChar char="o"/>
            </a:pPr>
            <a:r>
              <a:rPr lang="en-US" sz="3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Ancient of Days</a:t>
            </a:r>
            <a:br>
              <a:rPr lang="en-US" sz="3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en-US" sz="3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
        <p:nvSpPr>
          <p:cNvPr id="5" name="TextBox 4"/>
          <p:cNvSpPr txBox="1"/>
          <p:nvPr/>
        </p:nvSpPr>
        <p:spPr>
          <a:xfrm>
            <a:off x="159026" y="940156"/>
            <a:ext cx="11856963" cy="1754326"/>
          </a:xfrm>
          <a:prstGeom prst="rect">
            <a:avLst/>
          </a:prstGeom>
          <a:noFill/>
        </p:spPr>
        <p:txBody>
          <a:bodyPr wrap="square" rtlCol="0">
            <a:spAutoFit/>
          </a:bodyPr>
          <a:lstStyle/>
          <a:p>
            <a:pPr lvl="0" latinLnBrk="1"/>
            <a:r>
              <a:rPr lang="en-US" sz="27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This is YAHWEH! = one of the translations = the One Who </a:t>
            </a:r>
            <a:r>
              <a:rPr lang="en-US" sz="27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Promises</a:t>
            </a:r>
          </a:p>
          <a:p>
            <a:pPr marL="457200" lvl="0" indent="-457200" latinLnBrk="1">
              <a:buFont typeface="Wingdings" panose="05000000000000000000" pitchFamily="2" charset="2"/>
              <a:buChar char="§"/>
            </a:pPr>
            <a:r>
              <a:rPr lang="en-US" sz="27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It </a:t>
            </a:r>
            <a:r>
              <a:rPr lang="en-US" sz="27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is a </a:t>
            </a:r>
            <a:r>
              <a:rPr lang="en-US" sz="27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Promise </a:t>
            </a:r>
            <a:r>
              <a:rPr lang="en-US" sz="27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so </a:t>
            </a:r>
            <a:r>
              <a:rPr lang="en-US" sz="27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Important, God Signs </a:t>
            </a:r>
            <a:r>
              <a:rPr lang="en-US" sz="27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7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Promise </a:t>
            </a:r>
            <a:r>
              <a:rPr lang="en-US" sz="27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with His </a:t>
            </a:r>
            <a:r>
              <a:rPr lang="en-US" sz="27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Own Name</a:t>
            </a:r>
          </a:p>
          <a:p>
            <a:pPr marL="457200" lvl="0" indent="-457200" latinLnBrk="1">
              <a:buFont typeface="Wingdings" panose="05000000000000000000" pitchFamily="2" charset="2"/>
              <a:buChar char="§"/>
            </a:pPr>
            <a:r>
              <a:rPr lang="en-US" sz="27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4 </a:t>
            </a:r>
            <a:r>
              <a:rPr lang="en-US" sz="27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times He signs </a:t>
            </a:r>
            <a:r>
              <a:rPr lang="en-US" sz="27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“Yahweh</a:t>
            </a:r>
            <a:r>
              <a:rPr lang="en-US" sz="27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just like a name on a contract, guaranteeing it </a:t>
            </a:r>
            <a:endParaRPr lang="en-US" sz="27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lvl="0" indent="-457200" latinLnBrk="1">
              <a:buFont typeface="Wingdings" panose="05000000000000000000" pitchFamily="2" charset="2"/>
              <a:buChar char="§"/>
            </a:pPr>
            <a:r>
              <a:rPr lang="en-US" sz="27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7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One Who made </a:t>
            </a:r>
            <a:r>
              <a:rPr lang="en-US" sz="27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Heaven/ Earth/ you </a:t>
            </a:r>
            <a:r>
              <a:rPr lang="en-US" sz="27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 I and everything we </a:t>
            </a:r>
            <a:r>
              <a:rPr lang="en-US" sz="2700" b="1" dirty="0" smtClean="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see </a:t>
            </a:r>
            <a:endParaRPr lang="en-US" sz="27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itle 1"/>
          <p:cNvSpPr>
            <a:spLocks noGrp="1"/>
          </p:cNvSpPr>
          <p:nvPr>
            <p:ph type="title"/>
          </p:nvPr>
        </p:nvSpPr>
        <p:spPr>
          <a:xfrm>
            <a:off x="553792" y="17393"/>
            <a:ext cx="10800008" cy="871250"/>
          </a:xfrm>
        </p:spPr>
        <p:txBody>
          <a:bodyPr>
            <a:normAutofit fontScale="90000"/>
          </a:bodyPr>
          <a:lstStyle/>
          <a:p>
            <a:r>
              <a:rPr lang="en-US" b="1" dirty="0" smtClean="0">
                <a:effectLst>
                  <a:outerShdw blurRad="38100" dist="38100" dir="2700000" algn="tl">
                    <a:srgbClr val="000000">
                      <a:alpha val="43137"/>
                    </a:srgbClr>
                  </a:outerShdw>
                </a:effectLst>
                <a:latin typeface="AR JULIAN" panose="02000000000000000000" pitchFamily="2" charset="0"/>
              </a:rPr>
              <a:t>The God Who Makes All Things Possible </a:t>
            </a:r>
            <a:r>
              <a:rPr lang="en-US" b="1" dirty="0" smtClean="0">
                <a:effectLst>
                  <a:outerShdw blurRad="38100" dist="38100" dir="2700000" algn="tl">
                    <a:srgbClr val="000000">
                      <a:alpha val="43137"/>
                    </a:srgbClr>
                  </a:outerShdw>
                </a:effectLst>
              </a:rPr>
              <a:t>(2)</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7263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1500"/>
                            </p:stCondLst>
                            <p:childTnLst>
                              <p:par>
                                <p:cTn id="14" presetID="22" presetClass="entr" presetSubtype="8"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3000"/>
                            </p:stCondLst>
                            <p:childTnLst>
                              <p:par>
                                <p:cTn id="18" presetID="22" presetClass="entr" presetSubtype="8" fill="hold" grpId="0" nodeType="afterEffect">
                                  <p:stCondLst>
                                    <p:cond delay="1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4500"/>
                            </p:stCondLst>
                            <p:childTnLst>
                              <p:par>
                                <p:cTn id="22" presetID="22" presetClass="entr" presetSubtype="8" fill="hold" grpId="0" nodeType="afterEffect">
                                  <p:stCondLst>
                                    <p:cond delay="10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50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right)">
                                      <p:cBhvr>
                                        <p:cTn id="29" dur="500"/>
                                        <p:tgtEl>
                                          <p:spTgt spid="4">
                                            <p:txEl>
                                              <p:pRg st="0" end="0"/>
                                            </p:txEl>
                                          </p:spTgt>
                                        </p:tgtEl>
                                      </p:cBhvr>
                                    </p:animEffect>
                                  </p:childTnLst>
                                </p:cTn>
                              </p:par>
                            </p:childTnLst>
                          </p:cTn>
                        </p:par>
                        <p:par>
                          <p:cTn id="30" fill="hold">
                            <p:stCondLst>
                              <p:cond delay="1000"/>
                            </p:stCondLst>
                            <p:childTnLst>
                              <p:par>
                                <p:cTn id="31" presetID="22" presetClass="entr" presetSubtype="2" fill="hold" grpId="0" nodeType="afterEffect">
                                  <p:stCondLst>
                                    <p:cond delay="50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right)">
                                      <p:cBhvr>
                                        <p:cTn id="33" dur="500"/>
                                        <p:tgtEl>
                                          <p:spTgt spid="4">
                                            <p:txEl>
                                              <p:pRg st="1" end="1"/>
                                            </p:txEl>
                                          </p:spTgt>
                                        </p:tgtEl>
                                      </p:cBhvr>
                                    </p:animEffect>
                                  </p:childTnLst>
                                </p:cTn>
                              </p:par>
                            </p:childTnLst>
                          </p:cTn>
                        </p:par>
                        <p:par>
                          <p:cTn id="34" fill="hold">
                            <p:stCondLst>
                              <p:cond delay="2000"/>
                            </p:stCondLst>
                            <p:childTnLst>
                              <p:par>
                                <p:cTn id="35" presetID="22" presetClass="entr" presetSubtype="2" fill="hold" grpId="0" nodeType="afterEffect">
                                  <p:stCondLst>
                                    <p:cond delay="50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right)">
                                      <p:cBhvr>
                                        <p:cTn id="37" dur="500"/>
                                        <p:tgtEl>
                                          <p:spTgt spid="4">
                                            <p:txEl>
                                              <p:pRg st="2" end="2"/>
                                            </p:txEl>
                                          </p:spTgt>
                                        </p:tgtEl>
                                      </p:cBhvr>
                                    </p:animEffect>
                                  </p:childTnLst>
                                </p:cTn>
                              </p:par>
                            </p:childTnLst>
                          </p:cTn>
                        </p:par>
                        <p:par>
                          <p:cTn id="38" fill="hold">
                            <p:stCondLst>
                              <p:cond delay="3000"/>
                            </p:stCondLst>
                            <p:childTnLst>
                              <p:par>
                                <p:cTn id="39" presetID="22" presetClass="entr" presetSubtype="2" fill="hold" grpId="0" nodeType="afterEffect">
                                  <p:stCondLst>
                                    <p:cond delay="50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right)">
                                      <p:cBhvr>
                                        <p:cTn id="41" dur="500"/>
                                        <p:tgtEl>
                                          <p:spTgt spid="4">
                                            <p:txEl>
                                              <p:pRg st="3" end="3"/>
                                            </p:txEl>
                                          </p:spTgt>
                                        </p:tgtEl>
                                      </p:cBhvr>
                                    </p:animEffect>
                                  </p:childTnLst>
                                </p:cTn>
                              </p:par>
                            </p:childTnLst>
                          </p:cTn>
                        </p:par>
                        <p:par>
                          <p:cTn id="42" fill="hold">
                            <p:stCondLst>
                              <p:cond delay="4000"/>
                            </p:stCondLst>
                            <p:childTnLst>
                              <p:par>
                                <p:cTn id="43" presetID="22" presetClass="entr" presetSubtype="2" fill="hold" grpId="0" nodeType="afterEffect">
                                  <p:stCondLst>
                                    <p:cond delay="50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ipe(right)">
                                      <p:cBhvr>
                                        <p:cTn id="45" dur="500"/>
                                        <p:tgtEl>
                                          <p:spTgt spid="4">
                                            <p:txEl>
                                              <p:pRg st="4" end="4"/>
                                            </p:txEl>
                                          </p:spTgt>
                                        </p:tgtEl>
                                      </p:cBhvr>
                                    </p:animEffect>
                                  </p:childTnLst>
                                </p:cTn>
                              </p:par>
                            </p:childTnLst>
                          </p:cTn>
                        </p:par>
                        <p:par>
                          <p:cTn id="46" fill="hold">
                            <p:stCondLst>
                              <p:cond delay="5000"/>
                            </p:stCondLst>
                            <p:childTnLst>
                              <p:par>
                                <p:cTn id="47" presetID="22" presetClass="entr" presetSubtype="2" fill="hold" grpId="0" nodeType="afterEffect">
                                  <p:stCondLst>
                                    <p:cond delay="50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wipe(right)">
                                      <p:cBhvr>
                                        <p:cTn id="49" dur="500"/>
                                        <p:tgtEl>
                                          <p:spTgt spid="4">
                                            <p:txEl>
                                              <p:pRg st="5" end="5"/>
                                            </p:txEl>
                                          </p:spTgt>
                                        </p:tgtEl>
                                      </p:cBhvr>
                                    </p:animEffect>
                                  </p:childTnLst>
                                </p:cTn>
                              </p:par>
                            </p:childTnLst>
                          </p:cTn>
                        </p:par>
                        <p:par>
                          <p:cTn id="50" fill="hold">
                            <p:stCondLst>
                              <p:cond delay="6000"/>
                            </p:stCondLst>
                            <p:childTnLst>
                              <p:par>
                                <p:cTn id="51" presetID="22" presetClass="entr" presetSubtype="2" fill="hold" grpId="0" nodeType="afterEffect">
                                  <p:stCondLst>
                                    <p:cond delay="50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wipe(right)">
                                      <p:cBhvr>
                                        <p:cTn id="53" dur="500"/>
                                        <p:tgtEl>
                                          <p:spTgt spid="4">
                                            <p:txEl>
                                              <p:pRg st="6" end="6"/>
                                            </p:txEl>
                                          </p:spTgt>
                                        </p:tgtEl>
                                      </p:cBhvr>
                                    </p:animEffect>
                                  </p:childTnLst>
                                </p:cTn>
                              </p:par>
                            </p:childTnLst>
                          </p:cTn>
                        </p:par>
                        <p:par>
                          <p:cTn id="54" fill="hold">
                            <p:stCondLst>
                              <p:cond delay="7000"/>
                            </p:stCondLst>
                            <p:childTnLst>
                              <p:par>
                                <p:cTn id="55" presetID="22" presetClass="entr" presetSubtype="2" fill="hold" grpId="0" nodeType="afterEffect">
                                  <p:stCondLst>
                                    <p:cond delay="50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wipe(right)">
                                      <p:cBhvr>
                                        <p:cTn id="5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5468</TotalTime>
  <Words>1686</Words>
  <Application>Microsoft Office PowerPoint</Application>
  <PresentationFormat>Widescreen</PresentationFormat>
  <Paragraphs>157</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 Unicode MS</vt:lpstr>
      <vt:lpstr>AR JULIAN</vt:lpstr>
      <vt:lpstr>Arial</vt:lpstr>
      <vt:lpstr>Calibri</vt:lpstr>
      <vt:lpstr>Calibri Light</vt:lpstr>
      <vt:lpstr>Courier New</vt:lpstr>
      <vt:lpstr>Wingdings</vt:lpstr>
      <vt:lpstr>Office Theme</vt:lpstr>
      <vt:lpstr>PowerPoint Presentation</vt:lpstr>
      <vt:lpstr>Hope  at the  End of Your Rope</vt:lpstr>
      <vt:lpstr>What is Hope?</vt:lpstr>
      <vt:lpstr>PowerPoint Presentation</vt:lpstr>
      <vt:lpstr>The God of New Beginnings (1)</vt:lpstr>
      <vt:lpstr>The God of New Beginnings (1)</vt:lpstr>
      <vt:lpstr>The God Who Makes All Things Possible (2)</vt:lpstr>
      <vt:lpstr>The God Who Makes All Things Possible (2)</vt:lpstr>
      <vt:lpstr>The God Who Makes All Things Possible (2)</vt:lpstr>
      <vt:lpstr>The God Who Answers Prayer (3)</vt:lpstr>
      <vt:lpstr>The God Who Answers Prayer (3)</vt:lpstr>
      <vt:lpstr> </vt:lpstr>
      <vt:lpstr>PowerPoint Presentation</vt:lpstr>
      <vt:lpstr>The God Who Answers Prayer (3)</vt:lpstr>
      <vt:lpstr>The God Who Answers Prayer (3)</vt:lpstr>
      <vt:lpstr>PowerPoint Presentation</vt:lpstr>
      <vt:lpstr>PowerPoint Presentation</vt:lpstr>
      <vt:lpstr>PowerPoint Presentation</vt:lpstr>
      <vt:lpstr>The God Who Makes All Things Possible (2)</vt:lpstr>
      <vt:lpstr>The God Who Makes All Things Possible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105</cp:revision>
  <dcterms:created xsi:type="dcterms:W3CDTF">2015-09-14T18:22:57Z</dcterms:created>
  <dcterms:modified xsi:type="dcterms:W3CDTF">2015-09-20T11:54:05Z</dcterms:modified>
</cp:coreProperties>
</file>