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66" r:id="rId7"/>
    <p:sldId id="263" r:id="rId8"/>
    <p:sldId id="259" r:id="rId9"/>
    <p:sldId id="260"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24B6-BBC1-4D28-A7D2-EF3155B9FA99}" type="datetimeFigureOut">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608291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24B6-BBC1-4D28-A7D2-EF3155B9FA99}" type="datetimeFigureOut">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642054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24B6-BBC1-4D28-A7D2-EF3155B9FA99}" type="datetimeFigureOut">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3403025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24B6-BBC1-4D28-A7D2-EF3155B9FA99}" type="datetimeFigureOut">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3734641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24B6-BBC1-4D28-A7D2-EF3155B9FA99}" type="datetimeFigureOut">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60744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24B6-BBC1-4D28-A7D2-EF3155B9FA99}" type="datetimeFigureOut">
              <a:rPr lang="en-US"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41927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24B6-BBC1-4D28-A7D2-EF3155B9FA99}" type="datetimeFigureOut">
              <a:rPr lang="en-US" smtClean="0"/>
              <a:t>10/3/2015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4028855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24B6-BBC1-4D28-A7D2-EF3155B9FA99}" type="datetimeFigureOut">
              <a:rPr lang="en-US" smtClean="0"/>
              <a:t>10/3/2015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4184976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24B6-BBC1-4D28-A7D2-EF3155B9FA99}" type="datetimeFigureOut">
              <a:rPr lang="en-US" smtClean="0"/>
              <a:t>10/3/2015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660742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24B6-BBC1-4D28-A7D2-EF3155B9FA99}" type="datetimeFigureOut">
              <a:rPr lang="en-US"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1783610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24B6-BBC1-4D28-A7D2-EF3155B9FA99}" type="datetimeFigureOut">
              <a:rPr lang="en-US"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A4B9B-AF7B-4E67-851D-2486F3EF0045}" type="slidenum">
              <a:rPr lang="en-US" smtClean="0"/>
              <a:t>‹#›</a:t>
            </a:fld>
            <a:endParaRPr lang="en-US"/>
          </a:p>
        </p:txBody>
      </p:sp>
    </p:spTree>
    <p:extLst>
      <p:ext uri="{BB962C8B-B14F-4D97-AF65-F5344CB8AC3E}">
        <p14:creationId xmlns:p14="http://schemas.microsoft.com/office/powerpoint/2010/main" val="2108100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24B6-BBC1-4D28-A7D2-EF3155B9FA99}" type="datetimeFigureOut">
              <a:rPr lang="en-US" smtClean="0"/>
              <a:t>10/3/2015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A4B9B-AF7B-4E67-851D-2486F3EF0045}" type="slidenum">
              <a:rPr lang="en-US" smtClean="0"/>
              <a:t>‹#›</a:t>
            </a:fld>
            <a:endParaRPr lang="en-US"/>
          </a:p>
        </p:txBody>
      </p:sp>
    </p:spTree>
    <p:extLst>
      <p:ext uri="{BB962C8B-B14F-4D97-AF65-F5344CB8AC3E}">
        <p14:creationId xmlns:p14="http://schemas.microsoft.com/office/powerpoint/2010/main" val="4111857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crossbooks.com/verse.asp?ref=Job+6:14" TargetMode="External"/><Relationship Id="rId2" Type="http://schemas.openxmlformats.org/officeDocument/2006/relationships/hyperlink" Target="http://www.crossbooks.com/verse.asp?ref=Job+2:1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crossbooks.com/verse.asp?ref=Mt+12:34-3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763" y="1122363"/>
            <a:ext cx="10406130" cy="2387600"/>
          </a:xfrm>
        </p:spPr>
        <p:txBody>
          <a:bodyPr>
            <a:normAutofit fontScale="90000"/>
          </a:bodyPr>
          <a:lstStyle/>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Critical Spirit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r>
            <a:b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Confronting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Heart of a Critic</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r>
            <a:b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p:txBody>
          <a:bodyPr>
            <a:normAutofit lnSpcReduction="10000"/>
          </a:bodyPr>
          <a:lstStyle/>
          <a:p>
            <a:r>
              <a:rPr lang="en-US" sz="4000" dirty="0" smtClean="0">
                <a:effectLst>
                  <a:outerShdw blurRad="38100" dist="38100" dir="2700000" algn="tl">
                    <a:srgbClr val="000000">
                      <a:alpha val="43137"/>
                    </a:srgbClr>
                  </a:outerShdw>
                </a:effectLst>
              </a:rPr>
              <a:t>Job 1-2</a:t>
            </a:r>
          </a:p>
          <a:p>
            <a:endParaRPr lang="en-US" sz="3200" dirty="0">
              <a:effectLst>
                <a:outerShdw blurRad="38100" dist="38100" dir="2700000" algn="tl">
                  <a:srgbClr val="000000">
                    <a:alpha val="43137"/>
                  </a:srgbClr>
                </a:outerShdw>
              </a:effectLst>
            </a:endParaRPr>
          </a:p>
          <a:p>
            <a:r>
              <a:rPr lang="en-US" sz="3200" dirty="0" smtClean="0">
                <a:effectLst>
                  <a:outerShdw blurRad="38100" dist="38100" dir="2700000" algn="tl">
                    <a:srgbClr val="000000">
                      <a:alpha val="43137"/>
                    </a:srgbClr>
                  </a:outerShdw>
                </a:effectLst>
              </a:rPr>
              <a:t>Part 1</a:t>
            </a:r>
            <a:endParaRPr lang="en-US" sz="3200" dirty="0">
              <a:effectLst>
                <a:outerShdw blurRad="38100" dist="38100" dir="2700000" algn="tl">
                  <a:srgbClr val="000000">
                    <a:alpha val="43137"/>
                  </a:srgbClr>
                </a:outerShdw>
              </a:effectLst>
            </a:endParaRPr>
          </a:p>
        </p:txBody>
      </p:sp>
      <p:pic>
        <p:nvPicPr>
          <p:cNvPr id="4" name="Picture 2" descr="http://wallcapture.com/wp-content/uploads/2013/04/Free-Question-Mark-Wallpaper-HD.jpg"/>
          <p:cNvPicPr>
            <a:picLocks noChangeAspect="1" noChangeArrowheads="1"/>
          </p:cNvPicPr>
          <p:nvPr/>
        </p:nvPicPr>
        <p:blipFill>
          <a:blip r:embed="rId2" cstate="print"/>
          <a:srcRect/>
          <a:stretch>
            <a:fillRect/>
          </a:stretch>
        </p:blipFill>
        <p:spPr bwMode="auto">
          <a:xfrm>
            <a:off x="0" y="2756078"/>
            <a:ext cx="3657600" cy="4101921"/>
          </a:xfrm>
          <a:prstGeom prst="rect">
            <a:avLst/>
          </a:prstGeom>
          <a:noFill/>
        </p:spPr>
      </p:pic>
      <p:pic>
        <p:nvPicPr>
          <p:cNvPr id="5" name="Picture 2" descr="http://www.hdwallpapers.in/walls/storm_widescreen-wide.jpg"/>
          <p:cNvPicPr>
            <a:picLocks noChangeAspect="1" noChangeArrowheads="1"/>
          </p:cNvPicPr>
          <p:nvPr/>
        </p:nvPicPr>
        <p:blipFill>
          <a:blip r:embed="rId3" cstate="print"/>
          <a:srcRect/>
          <a:stretch>
            <a:fillRect/>
          </a:stretch>
        </p:blipFill>
        <p:spPr bwMode="auto">
          <a:xfrm>
            <a:off x="7789572" y="3736181"/>
            <a:ext cx="4038600" cy="2895600"/>
          </a:xfrm>
          <a:prstGeom prst="rect">
            <a:avLst/>
          </a:prstGeom>
          <a:noFill/>
        </p:spPr>
      </p:pic>
    </p:spTree>
    <p:extLst>
      <p:ext uri="{BB962C8B-B14F-4D97-AF65-F5344CB8AC3E}">
        <p14:creationId xmlns:p14="http://schemas.microsoft.com/office/powerpoint/2010/main" val="2712917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endParaRPr lang="en-US" dirty="0"/>
          </a:p>
        </p:txBody>
      </p:sp>
      <p:sp>
        <p:nvSpPr>
          <p:cNvPr id="3" name="Content Placeholder 2"/>
          <p:cNvSpPr>
            <a:spLocks noGrp="1"/>
          </p:cNvSpPr>
          <p:nvPr>
            <p:ph idx="1"/>
          </p:nvPr>
        </p:nvSpPr>
        <p:spPr>
          <a:xfrm>
            <a:off x="206061" y="1159099"/>
            <a:ext cx="11809927" cy="5576552"/>
          </a:xfrm>
        </p:spPr>
        <p:txBody>
          <a:bodyPr/>
          <a:lstStyle/>
          <a:p>
            <a:endParaRPr lang="en-US" dirty="0"/>
          </a:p>
        </p:txBody>
      </p:sp>
    </p:spTree>
    <p:extLst>
      <p:ext uri="{BB962C8B-B14F-4D97-AF65-F5344CB8AC3E}">
        <p14:creationId xmlns:p14="http://schemas.microsoft.com/office/powerpoint/2010/main" val="118376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1-2</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159099"/>
            <a:ext cx="12191999" cy="5576552"/>
          </a:xfrm>
        </p:spPr>
        <p:txBody>
          <a:bodyPr>
            <a:normAutofit/>
          </a:bodyPr>
          <a:lstStyle/>
          <a:p>
            <a:pPr marL="0" indent="0">
              <a:lnSpc>
                <a:spcPct val="120000"/>
              </a:lnSpc>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Curse God and die!"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2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words spew out of the mouth of an embittered wife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stunned by tragedy </a:t>
            </a:r>
          </a:p>
          <a:p>
            <a:pPr>
              <a:lnSpc>
                <a:spcPct val="12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Gone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Destroyed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their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Possessions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their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Children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as a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Result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God's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Allowing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Satan to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Test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Godly Husband </a:t>
            </a: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Order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 His Faith</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Mourns Their Losses but Still Trusts the Goodness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 Submits Himself to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Sovereignty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God by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Declaring</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gave and the </a:t>
            </a:r>
            <a:r>
              <a:rPr lang="en-US" b="1"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has taken away; may the name of the </a:t>
            </a:r>
            <a:r>
              <a:rPr lang="en-US" b="1"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be praised"</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1:21</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8886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1-2</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115910" y="1159099"/>
            <a:ext cx="12076089" cy="5576552"/>
          </a:xfrm>
        </p:spPr>
        <p:txBody>
          <a:bodyPr>
            <a:noAutofit/>
          </a:bodyPr>
          <a:lstStyle/>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"Curse God and die!"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is her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Reply</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after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seeing her husband suddenly stricken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afflicted from head to toe with painful sores.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observes this once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Respected man so Revered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Community… </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…now sits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a pile of ashes scraping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sores w-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jagged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pottery</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300"/>
              </a:spcBef>
              <a:buFont typeface="Courier New" panose="02070309020205020404" pitchFamily="49" charset="0"/>
              <a:buChar char="o"/>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Job's noble stance before the Lord is absolute nonsense to her.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300"/>
              </a:spcBef>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doesn't want to hear one more word of devotion from her disease-ridden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husband</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buFont typeface="Courier New" panose="02070309020205020404" pitchFamily="49" charset="0"/>
              <a:buChar char="o"/>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critical spirit consumes the wife of the one whom God calls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 greatest man among all the people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300"/>
              </a:spcBef>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had enough, and she wants Job ... and God ... to know it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(1:3)</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300"/>
              </a:spcBef>
              <a:buFont typeface="Courier New" panose="02070309020205020404" pitchFamily="49" charset="0"/>
              <a:buChar char="o"/>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"Are you still maintaining your integrity?"</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unleashes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her toxic tongue: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Curse God and die!"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2:9</a:t>
            </a:r>
          </a:p>
        </p:txBody>
      </p:sp>
    </p:spTree>
    <p:extLst>
      <p:ext uri="{BB962C8B-B14F-4D97-AF65-F5344CB8AC3E}">
        <p14:creationId xmlns:p14="http://schemas.microsoft.com/office/powerpoint/2010/main" val="3086099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rPr>
              <a:t>Critical Spirit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1" y="1159099"/>
            <a:ext cx="11809927" cy="5576552"/>
          </a:xfrm>
        </p:spPr>
        <p:txBody>
          <a:bodyPr>
            <a:normAutofit lnSpcReduction="10000"/>
          </a:bodyPr>
          <a:lstStyle/>
          <a:p>
            <a:pPr>
              <a:lnSpc>
                <a:spcPct val="100000"/>
              </a:lnSpc>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Everything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fine ... until they open their mouths.</a:t>
            </a:r>
          </a:p>
          <a:p>
            <a:pPr>
              <a:lnSpc>
                <a:spcPct val="100000"/>
              </a:lnSpc>
            </a:pP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are aghast at the sight before them ... their once highly respected friend is now horrifically humbled. </a:t>
            </a:r>
            <a:r>
              <a:rPr lang="en-US"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Eliphaz</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Bildad</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a:t>
            </a:r>
            <a:r>
              <a:rPr lang="en-US"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Zophar</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(Eli, Bill, and Zo for short) have set out from their homes to pour out comforting words upon their troubled friend, but now they find themselves speechless. For seven days and seven nights they sit on the ground and commiserate, and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one said a word to him, because they saw how great his suffering was"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hlinkClick r:id="rId2"/>
              </a:rPr>
              <a:t>Job 2:13</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a:lnSpc>
                <a:spcPct val="100000"/>
              </a:lnSpc>
            </a:pP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soon their sympathetic presence morphs into a barrage of stinging rebuke that further crushes the spirit of poor Job. He responds in deep emotional pain. ...</a:t>
            </a:r>
          </a:p>
          <a:p>
            <a:pPr>
              <a:lnSpc>
                <a:spcPct val="10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"Anyone who withholds kindness from a friend forsakes the fear of the Almighty</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hlinkClick r:id="rId3"/>
              </a:rPr>
              <a:t>Job 6:14</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endParaRPr lang="en-US" dirty="0"/>
          </a:p>
        </p:txBody>
      </p:sp>
    </p:spTree>
    <p:extLst>
      <p:ext uri="{BB962C8B-B14F-4D97-AF65-F5344CB8AC3E}">
        <p14:creationId xmlns:p14="http://schemas.microsoft.com/office/powerpoint/2010/main" val="357942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rPr>
              <a:t>Critical Spirit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1" y="1159099"/>
            <a:ext cx="11809927" cy="5576552"/>
          </a:xfrm>
        </p:spPr>
        <p:txBody>
          <a:bodyPr>
            <a:normAutofit/>
          </a:bodyPr>
          <a:lstStyle/>
          <a:p>
            <a:pPr>
              <a:lnSpc>
                <a:spcPct val="100000"/>
              </a:lnSpc>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Like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Job's friends, has someone in your life assumed the role of your personal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heavenly sandpaper</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a self-appointed expert at finding fault and continually focusing on your faults in an attempt to "refine" you? The abrasive words are not helpful, but hurtful, and qualify as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verbal and emotional abuse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Such criticism grates against the grain of your soul ... wearing you down ... stripping you of your worth.</a:t>
            </a:r>
          </a:p>
          <a:p>
            <a:pPr>
              <a:lnSpc>
                <a:spcPct val="100000"/>
              </a:lnSpc>
            </a:pP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holds all of us accountable for how we use our words, especially words that wound. Harsh, critical words don't pour out of the hearts of godly people. Jesus said ...</a:t>
            </a:r>
          </a:p>
          <a:p>
            <a:pPr>
              <a:lnSpc>
                <a:spcPct val="10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the mouth speaks what the heart is full of. A good man brings good things out of the good stored up in him, and an evil man brings evil things out of the evil stored up in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him.</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hlinkClick r:id="rId2"/>
              </a:rPr>
              <a:t>Matt</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hlinkClick r:id="rId2"/>
              </a:rPr>
              <a:t> 12:34-35</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p>
        </p:txBody>
      </p:sp>
    </p:spTree>
    <p:extLst>
      <p:ext uri="{BB962C8B-B14F-4D97-AF65-F5344CB8AC3E}">
        <p14:creationId xmlns:p14="http://schemas.microsoft.com/office/powerpoint/2010/main" val="2125154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rPr>
              <a:t>Critical Spirit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1" y="1159099"/>
            <a:ext cx="11809927" cy="5576552"/>
          </a:xfrm>
        </p:spPr>
        <p:txBody>
          <a:bodyPr>
            <a:noAutofit/>
          </a:bodyPr>
          <a:lstStyle/>
          <a:p>
            <a:pPr>
              <a:buFont typeface="Courier New" panose="02070309020205020404" pitchFamily="49" charset="0"/>
              <a:buChar char="o"/>
            </a:pPr>
            <a:r>
              <a:rPr lang="en-US"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Eliphaz</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most likely the eldest among the friends, speaks first — ever so cautiously. But then his words take on a presumptive tone.</a:t>
            </a:r>
          </a:p>
          <a:p>
            <a:pPr>
              <a:buFont typeface="Courier New" panose="02070309020205020404" pitchFamily="49" charset="0"/>
              <a:buChar char="o"/>
            </a:pP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By the time Eli finishes, he insinuates that Job is being disciplined by God because of sin and that the wise way for Job to proceed is to submit to the discipline.</a:t>
            </a:r>
          </a:p>
          <a:p>
            <a:pPr>
              <a:buFont typeface="Courier New" panose="02070309020205020404" pitchFamily="49" charset="0"/>
              <a:buChar char="o"/>
            </a:pP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But there's a problem with his critical presumption. ... Job's tortuous troubles have nothing to do with sin. Instead, they're all about a showdown between God and Satan over his testimony. Will Job stand? The Bible says ...</a:t>
            </a:r>
          </a:p>
          <a:p>
            <a:pPr marL="0" indent="0">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"Blessed is the one who perseveres under trial because, having stood the test, that person will receive the crown of life that the Lord has promised to those who love him</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James 1:12</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42527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pPr algn="ctr"/>
            <a:r>
              <a:rPr lang="en-US" b="1" dirty="0" smtClean="0">
                <a:effectLst>
                  <a:outerShdw blurRad="38100" dist="38100" dir="2700000" algn="tl">
                    <a:srgbClr val="000000">
                      <a:alpha val="43137"/>
                    </a:srgbClr>
                  </a:outerShdw>
                </a:effectLst>
              </a:rPr>
              <a:t>Critical Spirit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06061" y="1159099"/>
            <a:ext cx="11809927" cy="5576552"/>
          </a:xfrm>
        </p:spPr>
        <p:txBody>
          <a:bodyPr>
            <a:noAutofit/>
          </a:bodyPr>
          <a:lstStyle/>
          <a:p>
            <a:pPr marL="0" indent="0">
              <a:buNone/>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Bible is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Not Silent about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those who have a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Critical Spirit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those who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sit in their Judgment Seat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Looking Down Arrogantly on Others</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then, why do you judge your brother or sister? Or why do you treat them with contempt? For we will all stand before God's judgment seat.“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Romans 14:10</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lv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Critical Spirit is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Excessively Negative Attitude…</a:t>
            </a:r>
          </a:p>
          <a:p>
            <a:pPr marL="0" lvl="0" indent="0">
              <a:lnSpc>
                <a:spcPct val="100000"/>
              </a:lnSpc>
              <a:spcBef>
                <a:spcPts val="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…Characterized by Harshness in Judging. </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Criticizers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Judge Others Severely and Unfavorably. </a:t>
            </a:r>
            <a:endPar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Hypercritical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judge others with unreasonably strict standards. </a:t>
            </a:r>
          </a:p>
          <a:p>
            <a:pPr lvl="1">
              <a:lnSpc>
                <a:spcPct val="100000"/>
              </a:lnSpc>
            </a:pP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Faultfinders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look for and point out flaws and defects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with</a:t>
            </a:r>
          </a:p>
          <a:p>
            <a:pPr marL="457200" lvl="1" indent="0">
              <a:lnSpc>
                <a:spcPct val="100000"/>
              </a:lnSpc>
              <a:buNone/>
            </a:pP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8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…nagging </a:t>
            </a:r>
            <a:r>
              <a:rPr lang="en-US" sz="28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 unreasonable criticism. </a:t>
            </a:r>
          </a:p>
        </p:txBody>
      </p:sp>
    </p:spTree>
    <p:extLst>
      <p:ext uri="{BB962C8B-B14F-4D97-AF65-F5344CB8AC3E}">
        <p14:creationId xmlns:p14="http://schemas.microsoft.com/office/powerpoint/2010/main" val="3810967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endParaRPr lang="en-US" dirty="0"/>
          </a:p>
        </p:txBody>
      </p:sp>
      <p:sp>
        <p:nvSpPr>
          <p:cNvPr id="3" name="Content Placeholder 2"/>
          <p:cNvSpPr>
            <a:spLocks noGrp="1"/>
          </p:cNvSpPr>
          <p:nvPr>
            <p:ph idx="1"/>
          </p:nvPr>
        </p:nvSpPr>
        <p:spPr>
          <a:xfrm>
            <a:off x="206061" y="1159099"/>
            <a:ext cx="11809927" cy="5576552"/>
          </a:xfrm>
        </p:spPr>
        <p:txBody>
          <a:bodyPr/>
          <a:lstStyle/>
          <a:p>
            <a:endParaRPr lang="en-US" dirty="0"/>
          </a:p>
        </p:txBody>
      </p:sp>
    </p:spTree>
    <p:extLst>
      <p:ext uri="{BB962C8B-B14F-4D97-AF65-F5344CB8AC3E}">
        <p14:creationId xmlns:p14="http://schemas.microsoft.com/office/powerpoint/2010/main" val="1068338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14"/>
            <a:ext cx="10515600" cy="961402"/>
          </a:xfrm>
        </p:spPr>
        <p:txBody>
          <a:bodyPr/>
          <a:lstStyle/>
          <a:p>
            <a:endParaRPr lang="en-US" dirty="0"/>
          </a:p>
        </p:txBody>
      </p:sp>
      <p:sp>
        <p:nvSpPr>
          <p:cNvPr id="3" name="Content Placeholder 2"/>
          <p:cNvSpPr>
            <a:spLocks noGrp="1"/>
          </p:cNvSpPr>
          <p:nvPr>
            <p:ph idx="1"/>
          </p:nvPr>
        </p:nvSpPr>
        <p:spPr>
          <a:xfrm>
            <a:off x="206061" y="1159099"/>
            <a:ext cx="11809927" cy="5576552"/>
          </a:xfrm>
        </p:spPr>
        <p:txBody>
          <a:bodyPr/>
          <a:lstStyle/>
          <a:p>
            <a:endParaRPr lang="en-US" dirty="0"/>
          </a:p>
        </p:txBody>
      </p:sp>
    </p:spTree>
    <p:extLst>
      <p:ext uri="{BB962C8B-B14F-4D97-AF65-F5344CB8AC3E}">
        <p14:creationId xmlns:p14="http://schemas.microsoft.com/office/powerpoint/2010/main" val="35547531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568</TotalTime>
  <Words>825</Words>
  <Application>Microsoft Office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 Unicode MS</vt:lpstr>
      <vt:lpstr>Arial</vt:lpstr>
      <vt:lpstr>Calibri</vt:lpstr>
      <vt:lpstr>Calibri Light</vt:lpstr>
      <vt:lpstr>Courier New</vt:lpstr>
      <vt:lpstr>Office Theme</vt:lpstr>
      <vt:lpstr>Critical Spirit  Confronting the Heart of a Critic </vt:lpstr>
      <vt:lpstr>Job 1-2</vt:lpstr>
      <vt:lpstr>Job 1-2</vt:lpstr>
      <vt:lpstr>Critical Spirit</vt:lpstr>
      <vt:lpstr>Critical Spirit</vt:lpstr>
      <vt:lpstr>Critical Spirit</vt:lpstr>
      <vt:lpstr>Critical Spirit</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Spirit  Confronting the Heart of a Critic </dc:title>
  <dc:creator>Microsoft account</dc:creator>
  <cp:lastModifiedBy>Microsoft account</cp:lastModifiedBy>
  <cp:revision>25</cp:revision>
  <dcterms:created xsi:type="dcterms:W3CDTF">2015-10-03T18:03:25Z</dcterms:created>
  <dcterms:modified xsi:type="dcterms:W3CDTF">2015-10-04T03:33:57Z</dcterms:modified>
</cp:coreProperties>
</file>