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70" r:id="rId4"/>
    <p:sldId id="272" r:id="rId5"/>
    <p:sldId id="258" r:id="rId6"/>
    <p:sldId id="259" r:id="rId7"/>
    <p:sldId id="260" r:id="rId8"/>
    <p:sldId id="261" r:id="rId9"/>
    <p:sldId id="262" r:id="rId10"/>
    <p:sldId id="263" r:id="rId11"/>
    <p:sldId id="264" r:id="rId12"/>
    <p:sldId id="273" r:id="rId13"/>
    <p:sldId id="266" r:id="rId14"/>
    <p:sldId id="265" r:id="rId15"/>
    <p:sldId id="269" r:id="rId16"/>
    <p:sldId id="268" r:id="rId17"/>
    <p:sldId id="267" r:id="rId18"/>
    <p:sldId id="25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353E5B-FAC0-4205-ADC5-46E50F1FB898}" type="datetimeFigureOut">
              <a:rPr lang="en-US" smtClean="0"/>
              <a:t>11/21/2015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D6A0F-EB31-4089-BD53-543116400258}" type="slidenum">
              <a:rPr lang="en-US" smtClean="0"/>
              <a:t>‹#›</a:t>
            </a:fld>
            <a:endParaRPr lang="en-US"/>
          </a:p>
        </p:txBody>
      </p:sp>
    </p:spTree>
    <p:extLst>
      <p:ext uri="{BB962C8B-B14F-4D97-AF65-F5344CB8AC3E}">
        <p14:creationId xmlns:p14="http://schemas.microsoft.com/office/powerpoint/2010/main" val="221189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353E5B-FAC0-4205-ADC5-46E50F1FB898}" type="datetimeFigureOut">
              <a:rPr lang="en-US" smtClean="0"/>
              <a:t>11/21/2015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D6A0F-EB31-4089-BD53-543116400258}" type="slidenum">
              <a:rPr lang="en-US" smtClean="0"/>
              <a:t>‹#›</a:t>
            </a:fld>
            <a:endParaRPr lang="en-US"/>
          </a:p>
        </p:txBody>
      </p:sp>
    </p:spTree>
    <p:extLst>
      <p:ext uri="{BB962C8B-B14F-4D97-AF65-F5344CB8AC3E}">
        <p14:creationId xmlns:p14="http://schemas.microsoft.com/office/powerpoint/2010/main" val="3411597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353E5B-FAC0-4205-ADC5-46E50F1FB898}" type="datetimeFigureOut">
              <a:rPr lang="en-US" smtClean="0"/>
              <a:t>11/21/2015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D6A0F-EB31-4089-BD53-543116400258}" type="slidenum">
              <a:rPr lang="en-US" smtClean="0"/>
              <a:t>‹#›</a:t>
            </a:fld>
            <a:endParaRPr lang="en-US"/>
          </a:p>
        </p:txBody>
      </p:sp>
    </p:spTree>
    <p:extLst>
      <p:ext uri="{BB962C8B-B14F-4D97-AF65-F5344CB8AC3E}">
        <p14:creationId xmlns:p14="http://schemas.microsoft.com/office/powerpoint/2010/main" val="1264040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353E5B-FAC0-4205-ADC5-46E50F1FB898}" type="datetimeFigureOut">
              <a:rPr lang="en-US" smtClean="0"/>
              <a:t>11/21/2015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D6A0F-EB31-4089-BD53-543116400258}" type="slidenum">
              <a:rPr lang="en-US" smtClean="0"/>
              <a:t>‹#›</a:t>
            </a:fld>
            <a:endParaRPr lang="en-US"/>
          </a:p>
        </p:txBody>
      </p:sp>
    </p:spTree>
    <p:extLst>
      <p:ext uri="{BB962C8B-B14F-4D97-AF65-F5344CB8AC3E}">
        <p14:creationId xmlns:p14="http://schemas.microsoft.com/office/powerpoint/2010/main" val="4251422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E353E5B-FAC0-4205-ADC5-46E50F1FB898}" type="datetimeFigureOut">
              <a:rPr lang="en-US" smtClean="0"/>
              <a:t>11/21/2015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5D6A0F-EB31-4089-BD53-543116400258}" type="slidenum">
              <a:rPr lang="en-US" smtClean="0"/>
              <a:t>‹#›</a:t>
            </a:fld>
            <a:endParaRPr lang="en-US"/>
          </a:p>
        </p:txBody>
      </p:sp>
    </p:spTree>
    <p:extLst>
      <p:ext uri="{BB962C8B-B14F-4D97-AF65-F5344CB8AC3E}">
        <p14:creationId xmlns:p14="http://schemas.microsoft.com/office/powerpoint/2010/main" val="2279990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353E5B-FAC0-4205-ADC5-46E50F1FB898}" type="datetimeFigureOut">
              <a:rPr lang="en-US" smtClean="0"/>
              <a:t>11/21/2015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D6A0F-EB31-4089-BD53-543116400258}" type="slidenum">
              <a:rPr lang="en-US" smtClean="0"/>
              <a:t>‹#›</a:t>
            </a:fld>
            <a:endParaRPr lang="en-US"/>
          </a:p>
        </p:txBody>
      </p:sp>
    </p:spTree>
    <p:extLst>
      <p:ext uri="{BB962C8B-B14F-4D97-AF65-F5344CB8AC3E}">
        <p14:creationId xmlns:p14="http://schemas.microsoft.com/office/powerpoint/2010/main" val="2551460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353E5B-FAC0-4205-ADC5-46E50F1FB898}" type="datetimeFigureOut">
              <a:rPr lang="en-US" smtClean="0"/>
              <a:t>11/21/2015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5D6A0F-EB31-4089-BD53-543116400258}" type="slidenum">
              <a:rPr lang="en-US" smtClean="0"/>
              <a:t>‹#›</a:t>
            </a:fld>
            <a:endParaRPr lang="en-US"/>
          </a:p>
        </p:txBody>
      </p:sp>
    </p:spTree>
    <p:extLst>
      <p:ext uri="{BB962C8B-B14F-4D97-AF65-F5344CB8AC3E}">
        <p14:creationId xmlns:p14="http://schemas.microsoft.com/office/powerpoint/2010/main" val="2908803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353E5B-FAC0-4205-ADC5-46E50F1FB898}" type="datetimeFigureOut">
              <a:rPr lang="en-US" smtClean="0"/>
              <a:t>11/21/2015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5D6A0F-EB31-4089-BD53-543116400258}" type="slidenum">
              <a:rPr lang="en-US" smtClean="0"/>
              <a:t>‹#›</a:t>
            </a:fld>
            <a:endParaRPr lang="en-US"/>
          </a:p>
        </p:txBody>
      </p:sp>
    </p:spTree>
    <p:extLst>
      <p:ext uri="{BB962C8B-B14F-4D97-AF65-F5344CB8AC3E}">
        <p14:creationId xmlns:p14="http://schemas.microsoft.com/office/powerpoint/2010/main" val="19783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353E5B-FAC0-4205-ADC5-46E50F1FB898}" type="datetimeFigureOut">
              <a:rPr lang="en-US" smtClean="0"/>
              <a:t>11/21/2015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5D6A0F-EB31-4089-BD53-543116400258}" type="slidenum">
              <a:rPr lang="en-US" smtClean="0"/>
              <a:t>‹#›</a:t>
            </a:fld>
            <a:endParaRPr lang="en-US"/>
          </a:p>
        </p:txBody>
      </p:sp>
    </p:spTree>
    <p:extLst>
      <p:ext uri="{BB962C8B-B14F-4D97-AF65-F5344CB8AC3E}">
        <p14:creationId xmlns:p14="http://schemas.microsoft.com/office/powerpoint/2010/main" val="52028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353E5B-FAC0-4205-ADC5-46E50F1FB898}" type="datetimeFigureOut">
              <a:rPr lang="en-US" smtClean="0"/>
              <a:t>11/21/2015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D6A0F-EB31-4089-BD53-543116400258}" type="slidenum">
              <a:rPr lang="en-US" smtClean="0"/>
              <a:t>‹#›</a:t>
            </a:fld>
            <a:endParaRPr lang="en-US"/>
          </a:p>
        </p:txBody>
      </p:sp>
    </p:spTree>
    <p:extLst>
      <p:ext uri="{BB962C8B-B14F-4D97-AF65-F5344CB8AC3E}">
        <p14:creationId xmlns:p14="http://schemas.microsoft.com/office/powerpoint/2010/main" val="1069052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E353E5B-FAC0-4205-ADC5-46E50F1FB898}" type="datetimeFigureOut">
              <a:rPr lang="en-US" smtClean="0"/>
              <a:t>11/21/2015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5D6A0F-EB31-4089-BD53-543116400258}" type="slidenum">
              <a:rPr lang="en-US" smtClean="0"/>
              <a:t>‹#›</a:t>
            </a:fld>
            <a:endParaRPr lang="en-US"/>
          </a:p>
        </p:txBody>
      </p:sp>
    </p:spTree>
    <p:extLst>
      <p:ext uri="{BB962C8B-B14F-4D97-AF65-F5344CB8AC3E}">
        <p14:creationId xmlns:p14="http://schemas.microsoft.com/office/powerpoint/2010/main" val="18900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353E5B-FAC0-4205-ADC5-46E50F1FB898}" type="datetimeFigureOut">
              <a:rPr lang="en-US" smtClean="0"/>
              <a:t>11/21/2015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5D6A0F-EB31-4089-BD53-543116400258}" type="slidenum">
              <a:rPr lang="en-US" smtClean="0"/>
              <a:t>‹#›</a:t>
            </a:fld>
            <a:endParaRPr lang="en-US"/>
          </a:p>
        </p:txBody>
      </p:sp>
    </p:spTree>
    <p:extLst>
      <p:ext uri="{BB962C8B-B14F-4D97-AF65-F5344CB8AC3E}">
        <p14:creationId xmlns:p14="http://schemas.microsoft.com/office/powerpoint/2010/main" val="1096894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2.jpg"/><Relationship Id="rId1" Type="http://schemas.openxmlformats.org/officeDocument/2006/relationships/slideLayout" Target="../slideLayouts/slideLayout7.xml"/><Relationship Id="rId4" Type="http://schemas.openxmlformats.org/officeDocument/2006/relationships/image" Target="../media/image11.jpg"/></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3.jpg"/><Relationship Id="rId1" Type="http://schemas.openxmlformats.org/officeDocument/2006/relationships/slideLayout" Target="../slideLayouts/slideLayout7.xml"/><Relationship Id="rId5" Type="http://schemas.openxmlformats.org/officeDocument/2006/relationships/image" Target="../media/image3.jpg"/><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3" Type="http://schemas.openxmlformats.org/officeDocument/2006/relationships/image" Target="../media/image14.jpg"/><Relationship Id="rId7" Type="http://schemas.openxmlformats.org/officeDocument/2006/relationships/image" Target="../media/image17.jp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16.png"/><Relationship Id="rId4" Type="http://schemas.openxmlformats.org/officeDocument/2006/relationships/image" Target="../media/image15.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2684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7740"/>
            <a:ext cx="10515600" cy="901972"/>
          </a:xfrm>
        </p:spPr>
        <p:txBody>
          <a:bodyPr/>
          <a:lstStyle/>
          <a:p>
            <a:pPr algn="ctr"/>
            <a:r>
              <a:rPr lang="en-US" b="1" dirty="0" smtClean="0">
                <a:effectLst>
                  <a:outerShdw blurRad="38100" dist="38100" dir="2700000" algn="tl">
                    <a:srgbClr val="000000">
                      <a:alpha val="43137"/>
                    </a:srgbClr>
                  </a:outerShdw>
                </a:effectLst>
                <a:latin typeface="Arial Rounded MT Bold" panose="020F0704030504030204" pitchFamily="34" charset="0"/>
              </a:rPr>
              <a:t>Love</a:t>
            </a:r>
            <a:endParaRPr lang="en-US" dirty="0">
              <a:effectLst>
                <a:outerShdw blurRad="38100" dist="38100" dir="2700000" algn="tl">
                  <a:srgbClr val="000000">
                    <a:alpha val="43137"/>
                  </a:srgbClr>
                </a:outerShdw>
              </a:effectLst>
              <a:latin typeface="Arial Rounded MT Bold" panose="020F0704030504030204" pitchFamily="34" charset="0"/>
            </a:endParaRPr>
          </a:p>
        </p:txBody>
      </p:sp>
      <p:sp>
        <p:nvSpPr>
          <p:cNvPr id="3" name="Content Placeholder 2"/>
          <p:cNvSpPr>
            <a:spLocks noGrp="1"/>
          </p:cNvSpPr>
          <p:nvPr>
            <p:ph idx="1"/>
          </p:nvPr>
        </p:nvSpPr>
        <p:spPr>
          <a:xfrm>
            <a:off x="248193" y="1149530"/>
            <a:ext cx="11691257" cy="5590903"/>
          </a:xfrm>
        </p:spPr>
        <p:txBody>
          <a:bodyPr/>
          <a:lstStyle/>
          <a:p>
            <a:pPr marL="0" indent="0">
              <a:buNone/>
            </a:pPr>
            <a:r>
              <a:rPr lang="en-US" b="1" dirty="0" smtClean="0">
                <a:effectLst>
                  <a:outerShdw blurRad="38100" dist="38100" dir="2700000" algn="tl">
                    <a:srgbClr val="000000">
                      <a:alpha val="43137"/>
                    </a:srgbClr>
                  </a:outerShdw>
                </a:effectLst>
                <a:latin typeface="Arial Rounded MT Bold" panose="020F0704030504030204" pitchFamily="34" charset="0"/>
              </a:rPr>
              <a:t>Without Love, There Is No Marriage. </a:t>
            </a:r>
          </a:p>
          <a:p>
            <a:r>
              <a:rPr lang="en-US" b="1" dirty="0" smtClean="0">
                <a:effectLst>
                  <a:outerShdw blurRad="38100" dist="38100" dir="2700000" algn="tl">
                    <a:srgbClr val="000000">
                      <a:alpha val="43137"/>
                    </a:srgbClr>
                  </a:outerShdw>
                </a:effectLst>
                <a:latin typeface="Arial Rounded MT Bold" panose="020F0704030504030204" pitchFamily="34" charset="0"/>
              </a:rPr>
              <a:t>That’s Why We Must Keep the Spark Alive. </a:t>
            </a:r>
          </a:p>
          <a:p>
            <a:r>
              <a:rPr lang="en-US" b="1" dirty="0" smtClean="0">
                <a:effectLst>
                  <a:outerShdw blurRad="38100" dist="38100" dir="2700000" algn="tl">
                    <a:srgbClr val="000000">
                      <a:alpha val="43137"/>
                    </a:srgbClr>
                  </a:outerShdw>
                </a:effectLst>
                <a:latin typeface="Arial Rounded MT Bold" panose="020F0704030504030204" pitchFamily="34" charset="0"/>
              </a:rPr>
              <a:t>Set Aside More Time to Date Your Spouse. </a:t>
            </a:r>
          </a:p>
          <a:p>
            <a:r>
              <a:rPr lang="en-US" b="1" dirty="0" smtClean="0">
                <a:effectLst>
                  <a:outerShdw blurRad="38100" dist="38100" dir="2700000" algn="tl">
                    <a:srgbClr val="000000">
                      <a:alpha val="43137"/>
                    </a:srgbClr>
                  </a:outerShdw>
                </a:effectLst>
                <a:latin typeface="Arial Rounded MT Bold" panose="020F0704030504030204" pitchFamily="34" charset="0"/>
              </a:rPr>
              <a:t>When You Are Out…</a:t>
            </a:r>
          </a:p>
          <a:p>
            <a:pPr marL="0" indent="0">
              <a:buNone/>
            </a:pPr>
            <a:r>
              <a:rPr lang="en-US" b="1" dirty="0" smtClean="0">
                <a:effectLst>
                  <a:outerShdw blurRad="38100" dist="38100" dir="2700000" algn="tl">
                    <a:srgbClr val="000000">
                      <a:alpha val="43137"/>
                    </a:srgbClr>
                  </a:outerShdw>
                </a:effectLst>
                <a:latin typeface="Arial Rounded MT Bold" panose="020F0704030504030204" pitchFamily="34" charset="0"/>
              </a:rPr>
              <a:t>     …Try Your Best to Make Sure Kids/ Grandkids Aren’t Topic Of Conversation.</a:t>
            </a:r>
          </a:p>
          <a:p>
            <a:pPr marL="0" indent="0">
              <a:buNone/>
            </a:pPr>
            <a:r>
              <a:rPr lang="en-US" i="1" dirty="0" smtClean="0">
                <a:effectLst>
                  <a:outerShdw blurRad="38100" dist="38100" dir="2700000" algn="tl">
                    <a:srgbClr val="000000">
                      <a:alpha val="43137"/>
                    </a:srgbClr>
                  </a:outerShdw>
                </a:effectLst>
                <a:latin typeface="Arial Rounded MT Bold" panose="020F0704030504030204" pitchFamily="34" charset="0"/>
              </a:rPr>
              <a:t>“</a:t>
            </a:r>
            <a:r>
              <a:rPr lang="en-US" i="1" dirty="0">
                <a:effectLst>
                  <a:outerShdw blurRad="38100" dist="38100" dir="2700000" algn="tl">
                    <a:srgbClr val="000000">
                      <a:alpha val="43137"/>
                    </a:srgbClr>
                  </a:outerShdw>
                </a:effectLst>
                <a:latin typeface="Arial Rounded MT Bold" panose="020F0704030504030204" pitchFamily="34" charset="0"/>
              </a:rPr>
              <a:t>And above all these put on love, which binds everything together in perfect harmony”</a:t>
            </a:r>
            <a:r>
              <a:rPr lang="en-US" dirty="0">
                <a:effectLst>
                  <a:outerShdw blurRad="38100" dist="38100" dir="2700000" algn="tl">
                    <a:srgbClr val="000000">
                      <a:alpha val="43137"/>
                    </a:srgbClr>
                  </a:outerShdw>
                </a:effectLst>
                <a:latin typeface="Arial Rounded MT Bold" panose="020F0704030504030204" pitchFamily="34" charset="0"/>
              </a:rPr>
              <a:t> </a:t>
            </a:r>
            <a:r>
              <a:rPr lang="en-US" dirty="0" smtClean="0">
                <a:effectLst>
                  <a:outerShdw blurRad="38100" dist="38100" dir="2700000" algn="tl">
                    <a:srgbClr val="000000">
                      <a:alpha val="43137"/>
                    </a:srgbClr>
                  </a:outerShdw>
                </a:effectLst>
                <a:latin typeface="Arial Rounded MT Bold" panose="020F0704030504030204" pitchFamily="34" charset="0"/>
              </a:rPr>
              <a:t> -</a:t>
            </a:r>
            <a:r>
              <a:rPr lang="en-US" b="1" dirty="0" smtClean="0">
                <a:effectLst>
                  <a:outerShdw blurRad="38100" dist="38100" dir="2700000" algn="tl">
                    <a:srgbClr val="000000">
                      <a:alpha val="43137"/>
                    </a:srgbClr>
                  </a:outerShdw>
                </a:effectLst>
                <a:latin typeface="Arial Rounded MT Bold" panose="020F0704030504030204" pitchFamily="34" charset="0"/>
              </a:rPr>
              <a:t>Col 3:14</a:t>
            </a:r>
            <a:endParaRPr lang="en-US" b="1" dirty="0">
              <a:effectLst>
                <a:outerShdw blurRad="38100" dist="38100" dir="2700000" algn="tl">
                  <a:srgbClr val="000000">
                    <a:alpha val="43137"/>
                  </a:srgbClr>
                </a:outerShdw>
              </a:effectLst>
              <a:latin typeface="Arial Rounded MT Bold" panose="020F0704030504030204" pitchFamily="34" charset="0"/>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91749" y="117567"/>
            <a:ext cx="3100251" cy="2704011"/>
          </a:xfrm>
          <a:prstGeom prst="rect">
            <a:avLst/>
          </a:prstGeom>
        </p:spPr>
      </p:pic>
    </p:spTree>
    <p:extLst>
      <p:ext uri="{BB962C8B-B14F-4D97-AF65-F5344CB8AC3E}">
        <p14:creationId xmlns:p14="http://schemas.microsoft.com/office/powerpoint/2010/main" val="265508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par>
                          <p:cTn id="8" fill="hold">
                            <p:stCondLst>
                              <p:cond delay="2000"/>
                            </p:stCondLst>
                            <p:childTnLst>
                              <p:par>
                                <p:cTn id="9" presetID="3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4" dur="1000"/>
                                        <p:tgtEl>
                                          <p:spTgt spid="3">
                                            <p:txEl>
                                              <p:pRg st="0" end="0"/>
                                            </p:txEl>
                                          </p:spTgt>
                                        </p:tgtEl>
                                      </p:cBhvr>
                                    </p:animEffect>
                                  </p:childTnLst>
                                </p:cTn>
                              </p:par>
                            </p:childTnLst>
                          </p:cTn>
                        </p:par>
                        <p:par>
                          <p:cTn id="15" fill="hold">
                            <p:stCondLst>
                              <p:cond delay="3000"/>
                            </p:stCondLst>
                            <p:childTnLst>
                              <p:par>
                                <p:cTn id="16" presetID="31"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9"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0"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8"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9" dur="1000"/>
                                        <p:tgtEl>
                                          <p:spTgt spid="3">
                                            <p:txEl>
                                              <p:pRg st="2" end="2"/>
                                            </p:txEl>
                                          </p:spTgt>
                                        </p:tgtEl>
                                      </p:cBhvr>
                                    </p:animEffect>
                                  </p:childTnLst>
                                </p:cTn>
                              </p:par>
                            </p:childTnLst>
                          </p:cTn>
                        </p:par>
                        <p:par>
                          <p:cTn id="30" fill="hold">
                            <p:stCondLst>
                              <p:cond delay="1000"/>
                            </p:stCondLst>
                            <p:childTnLst>
                              <p:par>
                                <p:cTn id="31" presetID="31" presetClass="entr" presetSubtype="0" fill="hold" grpId="0" nodeType="after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3" end="3"/>
                                            </p:txEl>
                                          </p:spTgt>
                                        </p:tgtEl>
                                      </p:cBhvr>
                                    </p:animEffect>
                                  </p:childTnLst>
                                </p:cTn>
                              </p:par>
                            </p:childTnLst>
                          </p:cTn>
                        </p:par>
                        <p:par>
                          <p:cTn id="37" fill="hold">
                            <p:stCondLst>
                              <p:cond delay="2000"/>
                            </p:stCondLst>
                            <p:childTnLst>
                              <p:par>
                                <p:cTn id="38" presetID="31" presetClass="entr" presetSubtype="0" fill="hold" grpId="0" nodeType="after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1"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2"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3" dur="1000"/>
                                        <p:tgtEl>
                                          <p:spTgt spid="3">
                                            <p:txEl>
                                              <p:pRg st="4" end="4"/>
                                            </p:txEl>
                                          </p:spTgt>
                                        </p:tgtEl>
                                      </p:cBhvr>
                                    </p:animEffect>
                                  </p:childTnLst>
                                </p:cTn>
                              </p:par>
                            </p:childTnLst>
                          </p:cTn>
                        </p:par>
                        <p:par>
                          <p:cTn id="44" fill="hold">
                            <p:stCondLst>
                              <p:cond delay="3000"/>
                            </p:stCondLst>
                            <p:childTnLst>
                              <p:par>
                                <p:cTn id="45" presetID="31" presetClass="entr" presetSubtype="0" fill="hold" grpId="0" nodeType="after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 calcmode="lin" valueType="num">
                                      <p:cBhvr>
                                        <p:cTn id="4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7740"/>
            <a:ext cx="10515600" cy="901972"/>
          </a:xfrm>
        </p:spPr>
        <p:txBody>
          <a:bodyPr/>
          <a:lstStyle/>
          <a:p>
            <a:pPr algn="ctr"/>
            <a:r>
              <a:rPr lang="en-US" b="1" dirty="0" smtClean="0">
                <a:effectLst>
                  <a:outerShdw blurRad="38100" dist="38100" dir="2700000" algn="tl">
                    <a:srgbClr val="000000">
                      <a:alpha val="43137"/>
                    </a:srgbClr>
                  </a:outerShdw>
                </a:effectLst>
                <a:latin typeface="Arial Rounded MT Bold" panose="020F0704030504030204" pitchFamily="34" charset="0"/>
              </a:rPr>
              <a:t>Pray</a:t>
            </a:r>
            <a:endParaRPr lang="en-US" dirty="0">
              <a:effectLst>
                <a:outerShdw blurRad="38100" dist="38100" dir="2700000" algn="tl">
                  <a:srgbClr val="000000">
                    <a:alpha val="43137"/>
                  </a:srgbClr>
                </a:outerShdw>
              </a:effectLst>
              <a:latin typeface="Arial Rounded MT Bold" panose="020F0704030504030204" pitchFamily="34" charset="0"/>
            </a:endParaRPr>
          </a:p>
        </p:txBody>
      </p:sp>
      <p:sp>
        <p:nvSpPr>
          <p:cNvPr id="3" name="Content Placeholder 2"/>
          <p:cNvSpPr>
            <a:spLocks noGrp="1"/>
          </p:cNvSpPr>
          <p:nvPr>
            <p:ph idx="1"/>
          </p:nvPr>
        </p:nvSpPr>
        <p:spPr>
          <a:xfrm>
            <a:off x="248193" y="1149530"/>
            <a:ext cx="11691257" cy="5590903"/>
          </a:xfrm>
        </p:spPr>
        <p:txBody>
          <a:bodyPr/>
          <a:lstStyle/>
          <a:p>
            <a:pPr marL="0" indent="0">
              <a:lnSpc>
                <a:spcPct val="100000"/>
              </a:lnSpc>
              <a:buNone/>
            </a:pPr>
            <a:r>
              <a:rPr lang="en-US" b="1" dirty="0" smtClean="0">
                <a:effectLst>
                  <a:outerShdw blurRad="38100" dist="38100" dir="2700000" algn="tl">
                    <a:srgbClr val="000000">
                      <a:alpha val="43137"/>
                    </a:srgbClr>
                  </a:outerShdw>
                </a:effectLst>
                <a:latin typeface="Arial Rounded MT Bold" panose="020F0704030504030204" pitchFamily="34" charset="0"/>
              </a:rPr>
              <a:t>a Successful Marriage Consists Of Three People: </a:t>
            </a:r>
          </a:p>
          <a:p>
            <a:pPr lvl="1">
              <a:lnSpc>
                <a:spcPct val="100000"/>
              </a:lnSpc>
              <a:buFont typeface="Courier New" panose="02070309020205020404" pitchFamily="49" charset="0"/>
              <a:buChar char="o"/>
            </a:pPr>
            <a:r>
              <a:rPr lang="en-US" sz="2800" b="1" dirty="0" smtClean="0">
                <a:effectLst>
                  <a:outerShdw blurRad="38100" dist="38100" dir="2700000" algn="tl">
                    <a:srgbClr val="000000">
                      <a:alpha val="43137"/>
                    </a:srgbClr>
                  </a:outerShdw>
                </a:effectLst>
                <a:latin typeface="Arial Rounded MT Bold" panose="020F0704030504030204" pitchFamily="34" charset="0"/>
              </a:rPr>
              <a:t>Husband</a:t>
            </a:r>
          </a:p>
          <a:p>
            <a:pPr lvl="1">
              <a:lnSpc>
                <a:spcPct val="100000"/>
              </a:lnSpc>
              <a:buFont typeface="Courier New" panose="02070309020205020404" pitchFamily="49" charset="0"/>
              <a:buChar char="o"/>
            </a:pPr>
            <a:r>
              <a:rPr lang="en-US" sz="2800" b="1" dirty="0" smtClean="0">
                <a:effectLst>
                  <a:outerShdw blurRad="38100" dist="38100" dir="2700000" algn="tl">
                    <a:srgbClr val="000000">
                      <a:alpha val="43137"/>
                    </a:srgbClr>
                  </a:outerShdw>
                </a:effectLst>
                <a:latin typeface="Arial Rounded MT Bold" panose="020F0704030504030204" pitchFamily="34" charset="0"/>
              </a:rPr>
              <a:t>Wife</a:t>
            </a:r>
          </a:p>
          <a:p>
            <a:pPr lvl="1">
              <a:lnSpc>
                <a:spcPct val="100000"/>
              </a:lnSpc>
              <a:buFont typeface="Courier New" panose="02070309020205020404" pitchFamily="49" charset="0"/>
              <a:buChar char="o"/>
            </a:pPr>
            <a:r>
              <a:rPr lang="en-US" sz="2800" b="1" dirty="0" smtClean="0">
                <a:effectLst>
                  <a:outerShdw blurRad="38100" dist="38100" dir="2700000" algn="tl">
                    <a:srgbClr val="000000">
                      <a:alpha val="43137"/>
                    </a:srgbClr>
                  </a:outerShdw>
                </a:effectLst>
                <a:latin typeface="Arial Rounded MT Bold" panose="020F0704030504030204" pitchFamily="34" charset="0"/>
              </a:rPr>
              <a:t>God</a:t>
            </a:r>
          </a:p>
          <a:p>
            <a:pPr>
              <a:lnSpc>
                <a:spcPct val="100000"/>
              </a:lnSpc>
            </a:pPr>
            <a:r>
              <a:rPr lang="en-US" b="1" dirty="0" smtClean="0">
                <a:effectLst>
                  <a:outerShdw blurRad="38100" dist="38100" dir="2700000" algn="tl">
                    <a:srgbClr val="000000">
                      <a:alpha val="43137"/>
                    </a:srgbClr>
                  </a:outerShdw>
                </a:effectLst>
                <a:latin typeface="Arial Rounded MT Bold" panose="020F0704030504030204" pitchFamily="34" charset="0"/>
              </a:rPr>
              <a:t>Involve Him More, Even in the So-called “Little Things”</a:t>
            </a:r>
          </a:p>
          <a:p>
            <a:pPr marL="0" indent="0">
              <a:buNone/>
            </a:pPr>
            <a:r>
              <a:rPr lang="en-US" i="1" dirty="0" smtClean="0">
                <a:effectLst>
                  <a:outerShdw blurRad="38100" dist="38100" dir="2700000" algn="tl">
                    <a:srgbClr val="000000">
                      <a:alpha val="43137"/>
                    </a:srgbClr>
                  </a:outerShdw>
                </a:effectLst>
                <a:latin typeface="Arial Rounded MT Bold" panose="020F0704030504030204" pitchFamily="34" charset="0"/>
              </a:rPr>
              <a:t>“</a:t>
            </a:r>
            <a:r>
              <a:rPr lang="en-US" i="1" dirty="0">
                <a:effectLst>
                  <a:outerShdw blurRad="38100" dist="38100" dir="2700000" algn="tl">
                    <a:srgbClr val="000000">
                      <a:alpha val="43137"/>
                    </a:srgbClr>
                  </a:outerShdw>
                </a:effectLst>
                <a:latin typeface="Arial Rounded MT Bold" panose="020F0704030504030204" pitchFamily="34" charset="0"/>
              </a:rPr>
              <a:t>Seek the Lord and his strength; seek his presence continually!” </a:t>
            </a:r>
            <a:endParaRPr lang="en-US" i="1" dirty="0" smtClean="0">
              <a:effectLst>
                <a:outerShdw blurRad="38100" dist="38100" dir="2700000" algn="tl">
                  <a:srgbClr val="000000">
                    <a:alpha val="43137"/>
                  </a:srgbClr>
                </a:outerShdw>
              </a:effectLst>
              <a:latin typeface="Arial Rounded MT Bold" panose="020F0704030504030204" pitchFamily="34" charset="0"/>
            </a:endParaRPr>
          </a:p>
          <a:p>
            <a:pPr marL="0" indent="0">
              <a:lnSpc>
                <a:spcPct val="100000"/>
              </a:lnSpc>
              <a:spcBef>
                <a:spcPts val="0"/>
              </a:spcBef>
              <a:buNone/>
            </a:pPr>
            <a:r>
              <a:rPr lang="en-US" i="1" dirty="0">
                <a:effectLst>
                  <a:outerShdw blurRad="38100" dist="38100" dir="2700000" algn="tl">
                    <a:srgbClr val="000000">
                      <a:alpha val="43137"/>
                    </a:srgbClr>
                  </a:outerShdw>
                </a:effectLst>
                <a:latin typeface="Arial Rounded MT Bold" panose="020F0704030504030204" pitchFamily="34" charset="0"/>
              </a:rPr>
              <a:t> </a:t>
            </a:r>
            <a:r>
              <a:rPr lang="en-US" i="1" dirty="0" smtClean="0">
                <a:effectLst>
                  <a:outerShdw blurRad="38100" dist="38100" dir="2700000" algn="tl">
                    <a:srgbClr val="000000">
                      <a:alpha val="43137"/>
                    </a:srgbClr>
                  </a:outerShdw>
                </a:effectLst>
                <a:latin typeface="Arial Rounded MT Bold" panose="020F0704030504030204" pitchFamily="34" charset="0"/>
              </a:rPr>
              <a:t>  </a:t>
            </a:r>
            <a:r>
              <a:rPr lang="en-US" dirty="0" smtClean="0">
                <a:effectLst>
                  <a:outerShdw blurRad="38100" dist="38100" dir="2700000" algn="tl">
                    <a:srgbClr val="000000">
                      <a:alpha val="43137"/>
                    </a:srgbClr>
                  </a:outerShdw>
                </a:effectLst>
                <a:latin typeface="Arial Rounded MT Bold" panose="020F0704030504030204" pitchFamily="34" charset="0"/>
              </a:rPr>
              <a:t>-</a:t>
            </a:r>
            <a:r>
              <a:rPr lang="en-US" b="1" dirty="0" smtClean="0">
                <a:effectLst>
                  <a:outerShdw blurRad="38100" dist="38100" dir="2700000" algn="tl">
                    <a:srgbClr val="000000">
                      <a:alpha val="43137"/>
                    </a:srgbClr>
                  </a:outerShdw>
                </a:effectLst>
                <a:latin typeface="Arial Rounded MT Bold" panose="020F0704030504030204" pitchFamily="34" charset="0"/>
              </a:rPr>
              <a:t>I </a:t>
            </a:r>
            <a:r>
              <a:rPr lang="en-US" b="1" dirty="0" err="1" smtClean="0">
                <a:effectLst>
                  <a:outerShdw blurRad="38100" dist="38100" dir="2700000" algn="tl">
                    <a:srgbClr val="000000">
                      <a:alpha val="43137"/>
                    </a:srgbClr>
                  </a:outerShdw>
                </a:effectLst>
                <a:latin typeface="Arial Rounded MT Bold" panose="020F0704030504030204" pitchFamily="34" charset="0"/>
              </a:rPr>
              <a:t>Chron</a:t>
            </a:r>
            <a:r>
              <a:rPr lang="en-US" b="1" dirty="0" smtClean="0">
                <a:effectLst>
                  <a:outerShdw blurRad="38100" dist="38100" dir="2700000" algn="tl">
                    <a:srgbClr val="000000">
                      <a:alpha val="43137"/>
                    </a:srgbClr>
                  </a:outerShdw>
                </a:effectLst>
                <a:latin typeface="Arial Rounded MT Bold" panose="020F0704030504030204" pitchFamily="34" charset="0"/>
              </a:rPr>
              <a:t> 16:11</a:t>
            </a:r>
            <a:endParaRPr lang="en-US" b="1" dirty="0">
              <a:effectLst>
                <a:outerShdw blurRad="38100" dist="38100" dir="2700000" algn="tl">
                  <a:srgbClr val="000000">
                    <a:alpha val="43137"/>
                  </a:srgbClr>
                </a:outerShdw>
              </a:effectLst>
              <a:latin typeface="Arial Rounded MT Bold" panose="020F0704030504030204" pitchFamily="34" charset="0"/>
            </a:endParaRPr>
          </a:p>
          <a:p>
            <a:pPr marL="0" indent="0">
              <a:buNone/>
            </a:pPr>
            <a:endParaRPr lang="en-US" dirty="0">
              <a:effectLst>
                <a:outerShdw blurRad="38100" dist="38100" dir="2700000" algn="tl">
                  <a:srgbClr val="000000">
                    <a:alpha val="43137"/>
                  </a:srgbClr>
                </a:outerShdw>
              </a:effectLst>
              <a:latin typeface="Arial Rounded MT Bold" panose="020F0704030504030204" pitchFamily="34" charset="0"/>
            </a:endParaRP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8321" b="5964"/>
          <a:stretch/>
        </p:blipFill>
        <p:spPr>
          <a:xfrm>
            <a:off x="9054736" y="4637314"/>
            <a:ext cx="2884714" cy="2103119"/>
          </a:xfrm>
          <a:prstGeom prst="rect">
            <a:avLst/>
          </a:prstGeom>
        </p:spPr>
      </p:pic>
    </p:spTree>
    <p:extLst>
      <p:ext uri="{BB962C8B-B14F-4D97-AF65-F5344CB8AC3E}">
        <p14:creationId xmlns:p14="http://schemas.microsoft.com/office/powerpoint/2010/main" val="950241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childTnLst>
                          </p:cTn>
                        </p:par>
                        <p:par>
                          <p:cTn id="21" fill="hold">
                            <p:stCondLst>
                              <p:cond delay="500"/>
                            </p:stCondLst>
                            <p:childTnLst>
                              <p:par>
                                <p:cTn id="22" presetID="45" presetClass="entr" presetSubtype="0" fill="hold"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2000"/>
                                        <p:tgtEl>
                                          <p:spTgt spid="4"/>
                                        </p:tgtEl>
                                      </p:cBhvr>
                                    </p:animEffect>
                                    <p:anim calcmode="lin" valueType="num">
                                      <p:cBhvr>
                                        <p:cTn id="25" dur="2000" fill="hold"/>
                                        <p:tgtEl>
                                          <p:spTgt spid="4"/>
                                        </p:tgtEl>
                                        <p:attrNameLst>
                                          <p:attrName>ppt_w</p:attrName>
                                        </p:attrNameLst>
                                      </p:cBhvr>
                                      <p:tavLst>
                                        <p:tav tm="0" fmla="#ppt_w*sin(2.5*pi*$)">
                                          <p:val>
                                            <p:fltVal val="0"/>
                                          </p:val>
                                        </p:tav>
                                        <p:tav tm="100000">
                                          <p:val>
                                            <p:fltVal val="1"/>
                                          </p:val>
                                        </p:tav>
                                      </p:tavLst>
                                    </p:anim>
                                    <p:anim calcmode="lin" valueType="num">
                                      <p:cBhvr>
                                        <p:cTn id="26"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arn(inVertical)">
                                      <p:cBhvr>
                                        <p:cTn id="31" dur="500"/>
                                        <p:tgtEl>
                                          <p:spTgt spid="3">
                                            <p:txEl>
                                              <p:pRg st="4" end="4"/>
                                            </p:txEl>
                                          </p:spTgt>
                                        </p:tgtEl>
                                      </p:cBhvr>
                                    </p:animEffect>
                                  </p:childTnLst>
                                </p:cTn>
                              </p:par>
                            </p:childTnLst>
                          </p:cTn>
                        </p:par>
                        <p:par>
                          <p:cTn id="32" fill="hold">
                            <p:stCondLst>
                              <p:cond delay="500"/>
                            </p:stCondLst>
                            <p:childTnLst>
                              <p:par>
                                <p:cTn id="33" presetID="16" presetClass="entr" presetSubtype="21" fill="hold" grpId="0"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barn(inVertical)">
                                      <p:cBhvr>
                                        <p:cTn id="35" dur="500"/>
                                        <p:tgtEl>
                                          <p:spTgt spid="3">
                                            <p:txEl>
                                              <p:pRg st="5" end="5"/>
                                            </p:txEl>
                                          </p:spTgt>
                                        </p:tgtEl>
                                      </p:cBhvr>
                                    </p:animEffect>
                                  </p:childTnLst>
                                </p:cTn>
                              </p:par>
                            </p:childTnLst>
                          </p:cTn>
                        </p:par>
                        <p:par>
                          <p:cTn id="36" fill="hold">
                            <p:stCondLst>
                              <p:cond delay="1000"/>
                            </p:stCondLst>
                            <p:childTnLst>
                              <p:par>
                                <p:cTn id="37" presetID="16" presetClass="entr" presetSubtype="21" fill="hold" grpId="0"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barn(inVertical)">
                                      <p:cBhvr>
                                        <p:cTn id="3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8550"/>
            <a:ext cx="10515600" cy="1045667"/>
          </a:xfrm>
        </p:spPr>
        <p:txBody>
          <a:bodyPr/>
          <a:lstStyle/>
          <a:p>
            <a:pPr algn="ctr"/>
            <a:r>
              <a:rPr lang="en-US" b="1" dirty="0" smtClean="0">
                <a:effectLst>
                  <a:outerShdw blurRad="38100" dist="38100" dir="2700000" algn="tl">
                    <a:srgbClr val="000000">
                      <a:alpha val="43137"/>
                    </a:srgbClr>
                  </a:outerShdw>
                </a:effectLst>
                <a:latin typeface="Arial Rounded MT Bold" panose="020F0704030504030204" pitchFamily="34" charset="0"/>
              </a:rPr>
              <a:t>Wrap It Up</a:t>
            </a:r>
            <a:endParaRPr lang="en-US" b="1" dirty="0">
              <a:effectLst>
                <a:outerShdw blurRad="38100" dist="38100" dir="2700000" algn="tl">
                  <a:srgbClr val="000000">
                    <a:alpha val="43137"/>
                  </a:srgbClr>
                </a:outerShdw>
              </a:effectLst>
              <a:latin typeface="Arial Rounded MT Bold" panose="020F0704030504030204" pitchFamily="34" charset="0"/>
            </a:endParaRPr>
          </a:p>
        </p:txBody>
      </p:sp>
      <p:sp>
        <p:nvSpPr>
          <p:cNvPr id="5" name="Content Placeholder 4"/>
          <p:cNvSpPr>
            <a:spLocks noGrp="1"/>
          </p:cNvSpPr>
          <p:nvPr>
            <p:ph idx="1"/>
          </p:nvPr>
        </p:nvSpPr>
        <p:spPr>
          <a:xfrm>
            <a:off x="117567" y="1097277"/>
            <a:ext cx="10189027" cy="5421085"/>
          </a:xfrm>
        </p:spPr>
        <p:txBody>
          <a:bodyPr>
            <a:normAutofit/>
          </a:bodyPr>
          <a:lstStyle/>
          <a:p>
            <a:pPr>
              <a:lnSpc>
                <a:spcPct val="100000"/>
              </a:lnSpc>
            </a:pPr>
            <a:r>
              <a:rPr lang="en-US" sz="3200" dirty="0" smtClean="0">
                <a:effectLst>
                  <a:outerShdw blurRad="38100" dist="38100" dir="2700000" algn="tl">
                    <a:srgbClr val="000000">
                      <a:alpha val="43137"/>
                    </a:srgbClr>
                  </a:outerShdw>
                </a:effectLst>
                <a:latin typeface="Arial Rounded MT Bold" panose="020F0704030504030204" pitchFamily="34" charset="0"/>
              </a:rPr>
              <a:t>Stop…</a:t>
            </a:r>
          </a:p>
          <a:p>
            <a:pPr lvl="1">
              <a:lnSpc>
                <a:spcPct val="100000"/>
              </a:lnSpc>
              <a:spcBef>
                <a:spcPts val="0"/>
              </a:spcBef>
              <a:buFont typeface="Courier New" panose="02070309020205020404" pitchFamily="49" charset="0"/>
              <a:buChar char="o"/>
            </a:pPr>
            <a:r>
              <a:rPr lang="en-US" sz="2800" dirty="0" smtClean="0">
                <a:effectLst>
                  <a:outerShdw blurRad="38100" dist="38100" dir="2700000" algn="tl">
                    <a:srgbClr val="000000">
                      <a:alpha val="43137"/>
                    </a:srgbClr>
                  </a:outerShdw>
                </a:effectLst>
                <a:latin typeface="Arial Rounded MT Bold" panose="020F0704030504030204" pitchFamily="34" charset="0"/>
              </a:rPr>
              <a:t>Take Your Spouse Off Your Potter’s Wheel</a:t>
            </a:r>
          </a:p>
          <a:p>
            <a:pPr>
              <a:lnSpc>
                <a:spcPct val="100000"/>
              </a:lnSpc>
            </a:pPr>
            <a:r>
              <a:rPr lang="en-US" sz="3200" dirty="0" smtClean="0">
                <a:effectLst>
                  <a:outerShdw blurRad="38100" dist="38100" dir="2700000" algn="tl">
                    <a:srgbClr val="000000">
                      <a:alpha val="43137"/>
                    </a:srgbClr>
                  </a:outerShdw>
                </a:effectLst>
                <a:latin typeface="Arial Rounded MT Bold" panose="020F0704030504030204" pitchFamily="34" charset="0"/>
              </a:rPr>
              <a:t>Drop…</a:t>
            </a:r>
          </a:p>
          <a:p>
            <a:pPr lvl="1">
              <a:lnSpc>
                <a:spcPct val="100000"/>
              </a:lnSpc>
              <a:spcBef>
                <a:spcPts val="0"/>
              </a:spcBef>
              <a:buFont typeface="Courier New" panose="02070309020205020404" pitchFamily="49" charset="0"/>
              <a:buChar char="o"/>
            </a:pPr>
            <a:r>
              <a:rPr lang="en-US" sz="2800" dirty="0" smtClean="0">
                <a:effectLst>
                  <a:outerShdw blurRad="38100" dist="38100" dir="2700000" algn="tl">
                    <a:srgbClr val="000000">
                      <a:alpha val="43137"/>
                    </a:srgbClr>
                  </a:outerShdw>
                </a:effectLst>
                <a:latin typeface="Arial Rounded MT Bold" panose="020F0704030504030204" pitchFamily="34" charset="0"/>
              </a:rPr>
              <a:t>Turn Them Over to the Master Potter</a:t>
            </a:r>
          </a:p>
          <a:p>
            <a:pPr>
              <a:lnSpc>
                <a:spcPct val="100000"/>
              </a:lnSpc>
            </a:pPr>
            <a:r>
              <a:rPr lang="en-US" sz="3200" dirty="0" smtClean="0">
                <a:effectLst>
                  <a:outerShdw blurRad="38100" dist="38100" dir="2700000" algn="tl">
                    <a:srgbClr val="000000">
                      <a:alpha val="43137"/>
                    </a:srgbClr>
                  </a:outerShdw>
                </a:effectLst>
                <a:latin typeface="Arial Rounded MT Bold" panose="020F0704030504030204" pitchFamily="34" charset="0"/>
              </a:rPr>
              <a:t>Roll…</a:t>
            </a:r>
          </a:p>
          <a:p>
            <a:pPr lvl="1">
              <a:lnSpc>
                <a:spcPct val="100000"/>
              </a:lnSpc>
              <a:spcBef>
                <a:spcPts val="0"/>
              </a:spcBef>
              <a:buFont typeface="Courier New" panose="02070309020205020404" pitchFamily="49" charset="0"/>
              <a:buChar char="o"/>
            </a:pPr>
            <a:r>
              <a:rPr lang="en-US" sz="2800" dirty="0" smtClean="0">
                <a:effectLst>
                  <a:outerShdw blurRad="38100" dist="38100" dir="2700000" algn="tl">
                    <a:srgbClr val="000000">
                      <a:alpha val="43137"/>
                    </a:srgbClr>
                  </a:outerShdw>
                </a:effectLst>
                <a:latin typeface="Arial Rounded MT Bold" panose="020F0704030504030204" pitchFamily="34" charset="0"/>
              </a:rPr>
              <a:t>Quit Focusing on the Negative ONLY</a:t>
            </a:r>
          </a:p>
          <a:p>
            <a:pPr lvl="1">
              <a:lnSpc>
                <a:spcPct val="100000"/>
              </a:lnSpc>
              <a:spcBef>
                <a:spcPts val="0"/>
              </a:spcBef>
              <a:buFont typeface="Courier New" panose="02070309020205020404" pitchFamily="49" charset="0"/>
              <a:buChar char="o"/>
            </a:pPr>
            <a:r>
              <a:rPr lang="en-US" sz="2800" dirty="0" smtClean="0">
                <a:effectLst>
                  <a:outerShdw blurRad="38100" dist="38100" dir="2700000" algn="tl">
                    <a:srgbClr val="000000">
                      <a:alpha val="43137"/>
                    </a:srgbClr>
                  </a:outerShdw>
                </a:effectLst>
                <a:latin typeface="Arial Rounded MT Bold" panose="020F0704030504030204" pitchFamily="34" charset="0"/>
              </a:rPr>
              <a:t>Find Some Positives and Roll On!</a:t>
            </a:r>
          </a:p>
          <a:p>
            <a:pPr marL="0" indent="0">
              <a:buNone/>
            </a:pPr>
            <a:endParaRPr lang="en-US" sz="3200" dirty="0">
              <a:effectLst>
                <a:outerShdw blurRad="38100" dist="38100" dir="2700000" algn="tl">
                  <a:srgbClr val="000000">
                    <a:alpha val="43137"/>
                  </a:srgbClr>
                </a:outerShdw>
              </a:effectLst>
              <a:latin typeface="Arial Rounded MT Bold" panose="020F0704030504030204" pitchFamily="34" charset="0"/>
            </a:endParaRPr>
          </a:p>
        </p:txBody>
      </p:sp>
      <p:pic>
        <p:nvPicPr>
          <p:cNvPr id="7"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06594" y="38550"/>
            <a:ext cx="1885405" cy="4351338"/>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13857" t="10572" r="49420" b="13143"/>
          <a:stretch/>
        </p:blipFill>
        <p:spPr>
          <a:xfrm>
            <a:off x="0" y="4682331"/>
            <a:ext cx="2238648" cy="2090058"/>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51571" t="10572" r="12857" b="13143"/>
          <a:stretch/>
        </p:blipFill>
        <p:spPr>
          <a:xfrm>
            <a:off x="10023563" y="4682331"/>
            <a:ext cx="2168436" cy="2090058"/>
          </a:xfrm>
          <a:prstGeom prst="rect">
            <a:avLst/>
          </a:prstGeom>
        </p:spPr>
      </p:pic>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l="13857" t="10572" r="12857" b="13143"/>
          <a:stretch/>
        </p:blipFill>
        <p:spPr>
          <a:xfrm>
            <a:off x="3684494" y="4585447"/>
            <a:ext cx="4680360" cy="2186942"/>
          </a:xfrm>
          <a:prstGeom prst="rect">
            <a:avLst/>
          </a:prstGeom>
        </p:spPr>
      </p:pic>
    </p:spTree>
    <p:extLst>
      <p:ext uri="{BB962C8B-B14F-4D97-AF65-F5344CB8AC3E}">
        <p14:creationId xmlns:p14="http://schemas.microsoft.com/office/powerpoint/2010/main" val="782321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
                                            <p:txEl>
                                              <p:pRg st="0" end="0"/>
                                            </p:txEl>
                                          </p:spTgt>
                                        </p:tgtEl>
                                      </p:cBhvr>
                                    </p:animEffect>
                                  </p:childTnLst>
                                </p:cTn>
                              </p:par>
                            </p:childTnLst>
                          </p:cTn>
                        </p:par>
                        <p:par>
                          <p:cTn id="12" fill="hold">
                            <p:stCondLst>
                              <p:cond delay="700"/>
                            </p:stCondLst>
                            <p:childTnLst>
                              <p:par>
                                <p:cTn id="13" presetID="41" presetClass="entr" presetSubtype="0" fill="hold" grpId="0" nodeType="afterEffect">
                                  <p:stCondLst>
                                    <p:cond delay="0"/>
                                  </p:stCondLst>
                                  <p:iterate type="lt">
                                    <p:tmPct val="10000"/>
                                  </p:iterate>
                                  <p:childTnLst>
                                    <p:set>
                                      <p:cBhvr>
                                        <p:cTn id="14" dur="1" fill="hold">
                                          <p:stCondLst>
                                            <p:cond delay="0"/>
                                          </p:stCondLst>
                                        </p:cTn>
                                        <p:tgtEl>
                                          <p:spTgt spid="5">
                                            <p:txEl>
                                              <p:pRg st="2" end="2"/>
                                            </p:txEl>
                                          </p:spTgt>
                                        </p:tgtEl>
                                        <p:attrNameLst>
                                          <p:attrName>style.visibility</p:attrName>
                                        </p:attrNameLst>
                                      </p:cBhvr>
                                      <p:to>
                                        <p:strVal val="visible"/>
                                      </p:to>
                                    </p:set>
                                    <p:anim calcmode="lin" valueType="num">
                                      <p:cBhvr>
                                        <p:cTn id="15" dur="500" fill="hold"/>
                                        <p:tgtEl>
                                          <p:spTgt spid="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5">
                                            <p:txEl>
                                              <p:pRg st="2" end="2"/>
                                            </p:txEl>
                                          </p:spTgt>
                                        </p:tgtEl>
                                        <p:attrNameLst>
                                          <p:attrName>ppt_y</p:attrName>
                                        </p:attrNameLst>
                                      </p:cBhvr>
                                      <p:tavLst>
                                        <p:tav tm="0">
                                          <p:val>
                                            <p:strVal val="#ppt_y"/>
                                          </p:val>
                                        </p:tav>
                                        <p:tav tm="100000">
                                          <p:val>
                                            <p:strVal val="#ppt_y"/>
                                          </p:val>
                                        </p:tav>
                                      </p:tavLst>
                                    </p:anim>
                                    <p:anim calcmode="lin" valueType="num">
                                      <p:cBhvr>
                                        <p:cTn id="17" dur="500" fill="hold"/>
                                        <p:tgtEl>
                                          <p:spTgt spid="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5">
                                            <p:txEl>
                                              <p:pRg st="2" end="2"/>
                                            </p:txEl>
                                          </p:spTgt>
                                        </p:tgtEl>
                                      </p:cBhvr>
                                    </p:animEffect>
                                  </p:childTnLst>
                                </p:cTn>
                              </p:par>
                            </p:childTnLst>
                          </p:cTn>
                        </p:par>
                        <p:par>
                          <p:cTn id="20" fill="hold">
                            <p:stCondLst>
                              <p:cond delay="1400"/>
                            </p:stCondLst>
                            <p:childTnLst>
                              <p:par>
                                <p:cTn id="21" presetID="41" presetClass="entr" presetSubtype="0" fill="hold" grpId="0" nodeType="afterEffect">
                                  <p:stCondLst>
                                    <p:cond delay="0"/>
                                  </p:stCondLst>
                                  <p:iterate type="lt">
                                    <p:tmPct val="10000"/>
                                  </p:iterate>
                                  <p:childTnLst>
                                    <p:set>
                                      <p:cBhvr>
                                        <p:cTn id="22" dur="1" fill="hold">
                                          <p:stCondLst>
                                            <p:cond delay="0"/>
                                          </p:stCondLst>
                                        </p:cTn>
                                        <p:tgtEl>
                                          <p:spTgt spid="5">
                                            <p:txEl>
                                              <p:pRg st="4" end="4"/>
                                            </p:txEl>
                                          </p:spTgt>
                                        </p:tgtEl>
                                        <p:attrNameLst>
                                          <p:attrName>style.visibility</p:attrName>
                                        </p:attrNameLst>
                                      </p:cBhvr>
                                      <p:to>
                                        <p:strVal val="visible"/>
                                      </p:to>
                                    </p:set>
                                    <p:anim calcmode="lin" valueType="num">
                                      <p:cBhvr>
                                        <p:cTn id="23" dur="500" fill="hold"/>
                                        <p:tgtEl>
                                          <p:spTgt spid="5">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5">
                                            <p:txEl>
                                              <p:pRg st="4" end="4"/>
                                            </p:txEl>
                                          </p:spTgt>
                                        </p:tgtEl>
                                        <p:attrNameLst>
                                          <p:attrName>ppt_y</p:attrName>
                                        </p:attrNameLst>
                                      </p:cBhvr>
                                      <p:tavLst>
                                        <p:tav tm="0">
                                          <p:val>
                                            <p:strVal val="#ppt_y"/>
                                          </p:val>
                                        </p:tav>
                                        <p:tav tm="100000">
                                          <p:val>
                                            <p:strVal val="#ppt_y"/>
                                          </p:val>
                                        </p:tav>
                                      </p:tavLst>
                                    </p:anim>
                                    <p:anim calcmode="lin" valueType="num">
                                      <p:cBhvr>
                                        <p:cTn id="25" dur="500" fill="hold"/>
                                        <p:tgtEl>
                                          <p:spTgt spid="5">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5">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1" presetClass="entr" presetSubtype="0" fill="hold" grpId="0" nodeType="clickEffect">
                                  <p:stCondLst>
                                    <p:cond delay="0"/>
                                  </p:stCondLst>
                                  <p:iterate type="lt">
                                    <p:tmPct val="10000"/>
                                  </p:iterate>
                                  <p:childTnLst>
                                    <p:set>
                                      <p:cBhvr>
                                        <p:cTn id="31" dur="1" fill="hold">
                                          <p:stCondLst>
                                            <p:cond delay="0"/>
                                          </p:stCondLst>
                                        </p:cTn>
                                        <p:tgtEl>
                                          <p:spTgt spid="5">
                                            <p:txEl>
                                              <p:pRg st="1" end="1"/>
                                            </p:txEl>
                                          </p:spTgt>
                                        </p:tgtEl>
                                        <p:attrNameLst>
                                          <p:attrName>style.visibility</p:attrName>
                                        </p:attrNameLst>
                                      </p:cBhvr>
                                      <p:to>
                                        <p:strVal val="visible"/>
                                      </p:to>
                                    </p:set>
                                    <p:anim calcmode="lin" valueType="num">
                                      <p:cBhvr>
                                        <p:cTn id="32" dur="500" fill="hold"/>
                                        <p:tgtEl>
                                          <p:spTgt spid="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5">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5">
                                            <p:txEl>
                                              <p:pRg st="1" end="1"/>
                                            </p:txEl>
                                          </p:spTgt>
                                        </p:tgtEl>
                                      </p:cBhvr>
                                    </p:animEffect>
                                  </p:childTnLst>
                                </p:cTn>
                              </p:par>
                            </p:childTnLst>
                          </p:cTn>
                        </p:par>
                        <p:par>
                          <p:cTn id="37" fill="hold">
                            <p:stCondLst>
                              <p:cond delay="2150"/>
                            </p:stCondLst>
                            <p:childTnLst>
                              <p:par>
                                <p:cTn id="38" presetID="35" presetClass="entr" presetSubtype="0" fill="hold" nodeType="after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4250"/>
                                        <p:tgtEl>
                                          <p:spTgt spid="7"/>
                                        </p:tgtEl>
                                      </p:cBhvr>
                                    </p:animEffect>
                                    <p:anim calcmode="lin" valueType="num">
                                      <p:cBhvr>
                                        <p:cTn id="41" dur="4250" fill="hold"/>
                                        <p:tgtEl>
                                          <p:spTgt spid="7"/>
                                        </p:tgtEl>
                                        <p:attrNameLst>
                                          <p:attrName>style.rotation</p:attrName>
                                        </p:attrNameLst>
                                      </p:cBhvr>
                                      <p:tavLst>
                                        <p:tav tm="0">
                                          <p:val>
                                            <p:fltVal val="720"/>
                                          </p:val>
                                        </p:tav>
                                        <p:tav tm="100000">
                                          <p:val>
                                            <p:fltVal val="0"/>
                                          </p:val>
                                        </p:tav>
                                      </p:tavLst>
                                    </p:anim>
                                    <p:anim calcmode="lin" valueType="num">
                                      <p:cBhvr>
                                        <p:cTn id="42" dur="4250" fill="hold"/>
                                        <p:tgtEl>
                                          <p:spTgt spid="7"/>
                                        </p:tgtEl>
                                        <p:attrNameLst>
                                          <p:attrName>ppt_h</p:attrName>
                                        </p:attrNameLst>
                                      </p:cBhvr>
                                      <p:tavLst>
                                        <p:tav tm="0">
                                          <p:val>
                                            <p:fltVal val="0"/>
                                          </p:val>
                                        </p:tav>
                                        <p:tav tm="100000">
                                          <p:val>
                                            <p:strVal val="#ppt_h"/>
                                          </p:val>
                                        </p:tav>
                                      </p:tavLst>
                                    </p:anim>
                                    <p:anim calcmode="lin" valueType="num">
                                      <p:cBhvr>
                                        <p:cTn id="43" dur="4250" fill="hold"/>
                                        <p:tgtEl>
                                          <p:spTgt spid="7"/>
                                        </p:tgtEl>
                                        <p:attrNameLst>
                                          <p:attrName>ppt_w</p:attrName>
                                        </p:attrNameLst>
                                      </p:cBhvr>
                                      <p:tavLst>
                                        <p:tav tm="0">
                                          <p:val>
                                            <p:fltVal val="0"/>
                                          </p:val>
                                        </p:tav>
                                        <p:tav tm="100000">
                                          <p:val>
                                            <p:strVal val="#ppt_w"/>
                                          </p:val>
                                        </p:tav>
                                      </p:tavLst>
                                    </p:anim>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5">
                                            <p:txEl>
                                              <p:pRg st="3" end="3"/>
                                            </p:txEl>
                                          </p:spTgt>
                                        </p:tgtEl>
                                        <p:attrNameLst>
                                          <p:attrName>style.visibility</p:attrName>
                                        </p:attrNameLst>
                                      </p:cBhvr>
                                      <p:to>
                                        <p:strVal val="visible"/>
                                      </p:to>
                                    </p:set>
                                    <p:anim calcmode="lin" valueType="num">
                                      <p:cBhvr>
                                        <p:cTn id="48" dur="500" fill="hold"/>
                                        <p:tgtEl>
                                          <p:spTgt spid="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5">
                                            <p:txEl>
                                              <p:pRg st="3" end="3"/>
                                            </p:txEl>
                                          </p:spTgt>
                                        </p:tgtEl>
                                        <p:attrNameLst>
                                          <p:attrName>ppt_y</p:attrName>
                                        </p:attrNameLst>
                                      </p:cBhvr>
                                      <p:tavLst>
                                        <p:tav tm="0">
                                          <p:val>
                                            <p:strVal val="#ppt_y"/>
                                          </p:val>
                                        </p:tav>
                                        <p:tav tm="100000">
                                          <p:val>
                                            <p:strVal val="#ppt_y"/>
                                          </p:val>
                                        </p:tav>
                                      </p:tavLst>
                                    </p:anim>
                                    <p:anim calcmode="lin" valueType="num">
                                      <p:cBhvr>
                                        <p:cTn id="50" dur="500" fill="hold"/>
                                        <p:tgtEl>
                                          <p:spTgt spid="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5">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41" presetClass="entr" presetSubtype="0" fill="hold" grpId="0" nodeType="clickEffect">
                                  <p:stCondLst>
                                    <p:cond delay="0"/>
                                  </p:stCondLst>
                                  <p:iterate type="lt">
                                    <p:tmPct val="10000"/>
                                  </p:iterate>
                                  <p:childTnLst>
                                    <p:set>
                                      <p:cBhvr>
                                        <p:cTn id="56" dur="1" fill="hold">
                                          <p:stCondLst>
                                            <p:cond delay="0"/>
                                          </p:stCondLst>
                                        </p:cTn>
                                        <p:tgtEl>
                                          <p:spTgt spid="5">
                                            <p:txEl>
                                              <p:pRg st="5" end="5"/>
                                            </p:txEl>
                                          </p:spTgt>
                                        </p:tgtEl>
                                        <p:attrNameLst>
                                          <p:attrName>style.visibility</p:attrName>
                                        </p:attrNameLst>
                                      </p:cBhvr>
                                      <p:to>
                                        <p:strVal val="visible"/>
                                      </p:to>
                                    </p:set>
                                    <p:anim calcmode="lin" valueType="num">
                                      <p:cBhvr>
                                        <p:cTn id="57" dur="500" fill="hold"/>
                                        <p:tgtEl>
                                          <p:spTgt spid="5">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58" dur="500" fill="hold"/>
                                        <p:tgtEl>
                                          <p:spTgt spid="5">
                                            <p:txEl>
                                              <p:pRg st="5" end="5"/>
                                            </p:txEl>
                                          </p:spTgt>
                                        </p:tgtEl>
                                        <p:attrNameLst>
                                          <p:attrName>ppt_y</p:attrName>
                                        </p:attrNameLst>
                                      </p:cBhvr>
                                      <p:tavLst>
                                        <p:tav tm="0">
                                          <p:val>
                                            <p:strVal val="#ppt_y"/>
                                          </p:val>
                                        </p:tav>
                                        <p:tav tm="100000">
                                          <p:val>
                                            <p:strVal val="#ppt_y"/>
                                          </p:val>
                                        </p:tav>
                                      </p:tavLst>
                                    </p:anim>
                                    <p:anim calcmode="lin" valueType="num">
                                      <p:cBhvr>
                                        <p:cTn id="59" dur="500" fill="hold"/>
                                        <p:tgtEl>
                                          <p:spTgt spid="5">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0" dur="500" fill="hold"/>
                                        <p:tgtEl>
                                          <p:spTgt spid="5">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1" dur="500" tmFilter="0,0; .5, 1; 1, 1"/>
                                        <p:tgtEl>
                                          <p:spTgt spid="5">
                                            <p:txEl>
                                              <p:pRg st="5" end="5"/>
                                            </p:txEl>
                                          </p:spTgt>
                                        </p:tgtEl>
                                      </p:cBhvr>
                                    </p:animEffect>
                                  </p:childTnLst>
                                </p:cTn>
                              </p:par>
                            </p:childTnLst>
                          </p:cTn>
                        </p:par>
                        <p:par>
                          <p:cTn id="62" fill="hold">
                            <p:stCondLst>
                              <p:cond delay="1900"/>
                            </p:stCondLst>
                            <p:childTnLst>
                              <p:par>
                                <p:cTn id="63" presetID="41" presetClass="entr" presetSubtype="0" fill="hold" grpId="0" nodeType="afterEffect">
                                  <p:stCondLst>
                                    <p:cond delay="0"/>
                                  </p:stCondLst>
                                  <p:iterate type="lt">
                                    <p:tmPct val="10000"/>
                                  </p:iterate>
                                  <p:childTnLst>
                                    <p:set>
                                      <p:cBhvr>
                                        <p:cTn id="64" dur="1" fill="hold">
                                          <p:stCondLst>
                                            <p:cond delay="0"/>
                                          </p:stCondLst>
                                        </p:cTn>
                                        <p:tgtEl>
                                          <p:spTgt spid="5">
                                            <p:txEl>
                                              <p:pRg st="6" end="6"/>
                                            </p:txEl>
                                          </p:spTgt>
                                        </p:tgtEl>
                                        <p:attrNameLst>
                                          <p:attrName>style.visibility</p:attrName>
                                        </p:attrNameLst>
                                      </p:cBhvr>
                                      <p:to>
                                        <p:strVal val="visible"/>
                                      </p:to>
                                    </p:set>
                                    <p:anim calcmode="lin" valueType="num">
                                      <p:cBhvr>
                                        <p:cTn id="65" dur="500" fill="hold"/>
                                        <p:tgtEl>
                                          <p:spTgt spid="5">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66" dur="500" fill="hold"/>
                                        <p:tgtEl>
                                          <p:spTgt spid="5">
                                            <p:txEl>
                                              <p:pRg st="6" end="6"/>
                                            </p:txEl>
                                          </p:spTgt>
                                        </p:tgtEl>
                                        <p:attrNameLst>
                                          <p:attrName>ppt_y</p:attrName>
                                        </p:attrNameLst>
                                      </p:cBhvr>
                                      <p:tavLst>
                                        <p:tav tm="0">
                                          <p:val>
                                            <p:strVal val="#ppt_y"/>
                                          </p:val>
                                        </p:tav>
                                        <p:tav tm="100000">
                                          <p:val>
                                            <p:strVal val="#ppt_y"/>
                                          </p:val>
                                        </p:tav>
                                      </p:tavLst>
                                    </p:anim>
                                    <p:anim calcmode="lin" valueType="num">
                                      <p:cBhvr>
                                        <p:cTn id="67" dur="500" fill="hold"/>
                                        <p:tgtEl>
                                          <p:spTgt spid="5">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8" dur="500" fill="hold"/>
                                        <p:tgtEl>
                                          <p:spTgt spid="5">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9" dur="500" tmFilter="0,0; .5, 1; 1, 1"/>
                                        <p:tgtEl>
                                          <p:spTgt spid="5">
                                            <p:txEl>
                                              <p:pRg st="6" end="6"/>
                                            </p:txEl>
                                          </p:spTgt>
                                        </p:tgtEl>
                                      </p:cBhvr>
                                    </p:animEffect>
                                  </p:childTnLst>
                                </p:cTn>
                              </p:par>
                            </p:childTnLst>
                          </p:cTn>
                        </p:par>
                        <p:par>
                          <p:cTn id="70" fill="hold">
                            <p:stCondLst>
                              <p:cond delay="3700"/>
                            </p:stCondLst>
                            <p:childTnLst>
                              <p:par>
                                <p:cTn id="71" presetID="63" presetClass="path" presetSubtype="0" accel="50000" decel="50000" fill="hold" nodeType="afterEffect">
                                  <p:stCondLst>
                                    <p:cond delay="0"/>
                                  </p:stCondLst>
                                  <p:childTnLst>
                                    <p:animMotion origin="layout" path="M 3.125E-6 -3.7037E-6 L 0.31185 0.00232 " pathEditMode="relative" rAng="0" ptsTypes="AA">
                                      <p:cBhvr>
                                        <p:cTn id="72" dur="2000" fill="hold"/>
                                        <p:tgtEl>
                                          <p:spTgt spid="6"/>
                                        </p:tgtEl>
                                        <p:attrNameLst>
                                          <p:attrName>ppt_x</p:attrName>
                                          <p:attrName>ppt_y</p:attrName>
                                        </p:attrNameLst>
                                      </p:cBhvr>
                                      <p:rCtr x="15586" y="116"/>
                                    </p:animMotion>
                                  </p:childTnLst>
                                </p:cTn>
                              </p:par>
                              <p:par>
                                <p:cTn id="73" presetID="35" presetClass="path" presetSubtype="0" accel="50000" decel="50000" fill="hold" nodeType="withEffect">
                                  <p:stCondLst>
                                    <p:cond delay="0"/>
                                  </p:stCondLst>
                                  <p:childTnLst>
                                    <p:animMotion origin="layout" path="M 2.29167E-6 -3.7037E-6 L -0.32982 -0.00347 " pathEditMode="relative" rAng="0" ptsTypes="AA">
                                      <p:cBhvr>
                                        <p:cTn id="74" dur="2000" fill="hold"/>
                                        <p:tgtEl>
                                          <p:spTgt spid="8"/>
                                        </p:tgtEl>
                                        <p:attrNameLst>
                                          <p:attrName>ppt_x</p:attrName>
                                          <p:attrName>ppt_y</p:attrName>
                                        </p:attrNameLst>
                                      </p:cBhvr>
                                      <p:rCtr x="-16497" y="-185"/>
                                    </p:animMotion>
                                  </p:childTnLst>
                                </p:cTn>
                              </p:par>
                            </p:childTnLst>
                          </p:cTn>
                        </p:par>
                        <p:par>
                          <p:cTn id="75" fill="hold">
                            <p:stCondLst>
                              <p:cond delay="5700"/>
                            </p:stCondLst>
                            <p:childTnLst>
                              <p:par>
                                <p:cTn id="76" presetID="1" presetClass="entr" presetSubtype="0" fill="hold" nodeType="afterEffect">
                                  <p:stCondLst>
                                    <p:cond delay="0"/>
                                  </p:stCondLst>
                                  <p:childTnLst>
                                    <p:set>
                                      <p:cBhvr>
                                        <p:cTn id="7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193" y="470264"/>
            <a:ext cx="11691257" cy="6270170"/>
          </a:xfrm>
        </p:spPr>
        <p:txBody>
          <a:bodyPr>
            <a:normAutofit/>
          </a:bodyPr>
          <a:lstStyle/>
          <a:p>
            <a:pPr marL="0" indent="0">
              <a:buNone/>
            </a:pPr>
            <a:r>
              <a:rPr lang="en-US" sz="3200" b="1" dirty="0">
                <a:effectLst>
                  <a:outerShdw blurRad="38100" dist="38100" dir="2700000" algn="tl">
                    <a:srgbClr val="000000">
                      <a:alpha val="43137"/>
                    </a:srgbClr>
                  </a:outerShdw>
                </a:effectLst>
                <a:latin typeface="Arial Rounded MT Bold" panose="020F0704030504030204" pitchFamily="34" charset="0"/>
              </a:rPr>
              <a:t>There is 100 % Opportunity for </a:t>
            </a:r>
            <a:r>
              <a:rPr lang="en-US" sz="3200" b="1" dirty="0" smtClean="0">
                <a:effectLst>
                  <a:outerShdw blurRad="38100" dist="38100" dir="2700000" algn="tl">
                    <a:srgbClr val="000000">
                      <a:alpha val="43137"/>
                    </a:srgbClr>
                  </a:outerShdw>
                </a:effectLst>
                <a:latin typeface="Arial Rounded MT Bold" panose="020F0704030504030204" pitchFamily="34" charset="0"/>
              </a:rPr>
              <a:t>Your Marriage to… </a:t>
            </a:r>
          </a:p>
          <a:p>
            <a:pPr marL="0" indent="0">
              <a:buNone/>
            </a:pPr>
            <a:r>
              <a:rPr lang="en-US" sz="3200" b="1" dirty="0" smtClean="0">
                <a:effectLst>
                  <a:outerShdw blurRad="38100" dist="38100" dir="2700000" algn="tl">
                    <a:srgbClr val="000000">
                      <a:alpha val="43137"/>
                    </a:srgbClr>
                  </a:outerShdw>
                </a:effectLst>
                <a:latin typeface="Arial Rounded MT Bold" panose="020F0704030504030204" pitchFamily="34" charset="0"/>
              </a:rPr>
              <a:t>                     Do more than Survive…</a:t>
            </a:r>
          </a:p>
          <a:p>
            <a:pPr marL="0" indent="0">
              <a:buNone/>
            </a:pPr>
            <a:r>
              <a:rPr lang="en-US" sz="3200" b="1" dirty="0" smtClean="0">
                <a:effectLst>
                  <a:outerShdw blurRad="38100" dist="38100" dir="2700000" algn="tl">
                    <a:srgbClr val="000000">
                      <a:alpha val="43137"/>
                    </a:srgbClr>
                  </a:outerShdw>
                </a:effectLst>
                <a:latin typeface="Arial Rounded MT Bold" panose="020F0704030504030204" pitchFamily="34" charset="0"/>
              </a:rPr>
              <a:t>                                                 …But to Thrive</a:t>
            </a:r>
            <a:endParaRPr lang="en-US" sz="3200" b="1" dirty="0">
              <a:effectLst>
                <a:outerShdw blurRad="38100" dist="38100" dir="2700000" algn="tl">
                  <a:srgbClr val="000000">
                    <a:alpha val="43137"/>
                  </a:srgbClr>
                </a:outerShdw>
              </a:effectLst>
              <a:latin typeface="Arial Rounded MT Bold" panose="020F0704030504030204" pitchFamily="34" charset="0"/>
            </a:endParaRPr>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9771" y="3082834"/>
            <a:ext cx="5081452" cy="3657599"/>
          </a:xfrm>
          <a:prstGeom prst="rect">
            <a:avLst/>
          </a:prstGeom>
        </p:spPr>
      </p:pic>
    </p:spTree>
    <p:extLst>
      <p:ext uri="{BB962C8B-B14F-4D97-AF65-F5344CB8AC3E}">
        <p14:creationId xmlns:p14="http://schemas.microsoft.com/office/powerpoint/2010/main" val="2395484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right)">
                                      <p:cBhvr>
                                        <p:cTn id="11" dur="500"/>
                                        <p:tgtEl>
                                          <p:spTgt spid="3">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childTnLst>
                          </p:cTn>
                        </p:par>
                        <p:par>
                          <p:cTn id="16" fill="hold">
                            <p:stCondLst>
                              <p:cond delay="1500"/>
                            </p:stCondLst>
                            <p:childTnLst>
                              <p:par>
                                <p:cTn id="17" presetID="37" presetClass="entr" presetSubtype="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2000"/>
                                        <p:tgtEl>
                                          <p:spTgt spid="4"/>
                                        </p:tgtEl>
                                      </p:cBhvr>
                                    </p:animEffect>
                                    <p:anim calcmode="lin" valueType="num">
                                      <p:cBhvr>
                                        <p:cTn id="20" dur="2000" fill="hold"/>
                                        <p:tgtEl>
                                          <p:spTgt spid="4"/>
                                        </p:tgtEl>
                                        <p:attrNameLst>
                                          <p:attrName>ppt_x</p:attrName>
                                        </p:attrNameLst>
                                      </p:cBhvr>
                                      <p:tavLst>
                                        <p:tav tm="0">
                                          <p:val>
                                            <p:strVal val="#ppt_x"/>
                                          </p:val>
                                        </p:tav>
                                        <p:tav tm="100000">
                                          <p:val>
                                            <p:strVal val="#ppt_x"/>
                                          </p:val>
                                        </p:tav>
                                      </p:tavLst>
                                    </p:anim>
                                    <p:anim calcmode="lin" valueType="num">
                                      <p:cBhvr>
                                        <p:cTn id="21" dur="1800" decel="100000" fill="hold"/>
                                        <p:tgtEl>
                                          <p:spTgt spid="4"/>
                                        </p:tgtEl>
                                        <p:attrNameLst>
                                          <p:attrName>ppt_y</p:attrName>
                                        </p:attrNameLst>
                                      </p:cBhvr>
                                      <p:tavLst>
                                        <p:tav tm="0">
                                          <p:val>
                                            <p:strVal val="#ppt_y+1"/>
                                          </p:val>
                                        </p:tav>
                                        <p:tav tm="100000">
                                          <p:val>
                                            <p:strVal val="#ppt_y-.03"/>
                                          </p:val>
                                        </p:tav>
                                      </p:tavLst>
                                    </p:anim>
                                    <p:anim calcmode="lin" valueType="num">
                                      <p:cBhvr>
                                        <p:cTn id="22" dur="200" accel="100000" fill="hold">
                                          <p:stCondLst>
                                            <p:cond delay="18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7740"/>
            <a:ext cx="10515600" cy="901972"/>
          </a:xfrm>
        </p:spPr>
        <p:txBody>
          <a:bodyPr/>
          <a:lstStyle/>
          <a:p>
            <a:endParaRPr lang="en-US" dirty="0"/>
          </a:p>
        </p:txBody>
      </p:sp>
      <p:sp>
        <p:nvSpPr>
          <p:cNvPr id="5" name="Content Placeholder 4"/>
          <p:cNvSpPr>
            <a:spLocks noGrp="1"/>
          </p:cNvSpPr>
          <p:nvPr>
            <p:ph idx="1"/>
          </p:nvPr>
        </p:nvSpPr>
        <p:spPr/>
        <p:txBody>
          <a:bodyPr/>
          <a:lstStyle/>
          <a:p>
            <a:endParaRPr lang="en-US"/>
          </a:p>
        </p:txBody>
      </p:sp>
    </p:spTree>
    <p:extLst>
      <p:ext uri="{BB962C8B-B14F-4D97-AF65-F5344CB8AC3E}">
        <p14:creationId xmlns:p14="http://schemas.microsoft.com/office/powerpoint/2010/main" val="32309375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6324" y="319904"/>
            <a:ext cx="2857500" cy="2847975"/>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8826" y="319904"/>
            <a:ext cx="2356213" cy="2502081"/>
          </a:xfrm>
          <a:prstGeom prst="rect">
            <a:avLst/>
          </a:prstGeom>
        </p:spPr>
      </p:pic>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13857" t="10572" r="49420" b="13143"/>
          <a:stretch/>
        </p:blipFill>
        <p:spPr>
          <a:xfrm>
            <a:off x="1014003" y="4186645"/>
            <a:ext cx="2238648" cy="2090058"/>
          </a:xfrm>
          <a:prstGeom prst="rect">
            <a:avLst/>
          </a:prstGeom>
        </p:spPr>
      </p:pic>
      <p:pic>
        <p:nvPicPr>
          <p:cNvPr id="5" name="Picture 4"/>
          <p:cNvPicPr>
            <a:picLocks noChangeAspect="1"/>
          </p:cNvPicPr>
          <p:nvPr/>
        </p:nvPicPr>
        <p:blipFill rotWithShape="1">
          <a:blip r:embed="rId4">
            <a:extLst>
              <a:ext uri="{28A0092B-C50C-407E-A947-70E740481C1C}">
                <a14:useLocalDpi xmlns:a14="http://schemas.microsoft.com/office/drawing/2010/main" val="0"/>
              </a:ext>
            </a:extLst>
          </a:blip>
          <a:srcRect l="51571" t="10572" r="12857" b="13143"/>
          <a:stretch/>
        </p:blipFill>
        <p:spPr>
          <a:xfrm>
            <a:off x="3252651" y="4186645"/>
            <a:ext cx="2168436" cy="2090058"/>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l="13857" t="10572" r="12857" b="13143"/>
          <a:stretch/>
        </p:blipFill>
        <p:spPr>
          <a:xfrm>
            <a:off x="6413863" y="3376748"/>
            <a:ext cx="4467498" cy="2090058"/>
          </a:xfrm>
          <a:prstGeom prst="rect">
            <a:avLst/>
          </a:prstGeom>
        </p:spPr>
      </p:pic>
    </p:spTree>
    <p:extLst>
      <p:ext uri="{BB962C8B-B14F-4D97-AF65-F5344CB8AC3E}">
        <p14:creationId xmlns:p14="http://schemas.microsoft.com/office/powerpoint/2010/main" val="9360409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7071" y="311332"/>
            <a:ext cx="3584666" cy="3661954"/>
          </a:xfrm>
          <a:prstGeom prst="rect">
            <a:avLst/>
          </a:prstGeom>
        </p:spPr>
      </p:pic>
      <p:pic>
        <p:nvPicPr>
          <p:cNvPr id="5" name="Picture 4"/>
          <p:cNvPicPr>
            <a:picLocks noChangeAspect="1"/>
          </p:cNvPicPr>
          <p:nvPr/>
        </p:nvPicPr>
        <p:blipFill rotWithShape="1">
          <a:blip r:embed="rId2" cstate="print">
            <a:extLst>
              <a:ext uri="{28A0092B-C50C-407E-A947-70E740481C1C}">
                <a14:useLocalDpi xmlns:a14="http://schemas.microsoft.com/office/drawing/2010/main" val="0"/>
              </a:ext>
            </a:extLst>
          </a:blip>
          <a:srcRect r="51503" b="55886"/>
          <a:stretch/>
        </p:blipFill>
        <p:spPr>
          <a:xfrm>
            <a:off x="2611483" y="4376058"/>
            <a:ext cx="1738449" cy="1615440"/>
          </a:xfrm>
          <a:prstGeom prst="rect">
            <a:avLst/>
          </a:prstGeom>
        </p:spPr>
      </p:pic>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l="52505" b="55886"/>
          <a:stretch/>
        </p:blipFill>
        <p:spPr>
          <a:xfrm>
            <a:off x="352697" y="4376058"/>
            <a:ext cx="1702526" cy="1615440"/>
          </a:xfrm>
          <a:prstGeom prst="rect">
            <a:avLst/>
          </a:prstGeom>
        </p:spPr>
      </p:pic>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t="8321" b="5964"/>
          <a:stretch/>
        </p:blipFill>
        <p:spPr>
          <a:xfrm>
            <a:off x="4939937" y="796833"/>
            <a:ext cx="2884714" cy="2690949"/>
          </a:xfrm>
          <a:prstGeom prst="rect">
            <a:avLst/>
          </a:prstGeom>
        </p:spPr>
      </p:pic>
      <p:pic>
        <p:nvPicPr>
          <p:cNvPr id="8" name="Picture 7"/>
          <p:cNvPicPr>
            <a:picLocks noChangeAspect="1"/>
          </p:cNvPicPr>
          <p:nvPr/>
        </p:nvPicPr>
        <p:blipFill rotWithShape="1">
          <a:blip r:embed="rId4" cstate="print">
            <a:extLst>
              <a:ext uri="{28A0092B-C50C-407E-A947-70E740481C1C}">
                <a14:useLocalDpi xmlns:a14="http://schemas.microsoft.com/office/drawing/2010/main" val="0"/>
              </a:ext>
            </a:extLst>
          </a:blip>
          <a:srcRect b="7572"/>
          <a:stretch/>
        </p:blipFill>
        <p:spPr>
          <a:xfrm>
            <a:off x="5998028" y="3644538"/>
            <a:ext cx="3119846" cy="2312126"/>
          </a:xfrm>
          <a:prstGeom prst="rect">
            <a:avLst/>
          </a:prstGeom>
        </p:spPr>
      </p:pic>
      <p:pic>
        <p:nvPicPr>
          <p:cNvPr id="9" name="Picture 8"/>
          <p:cNvPicPr>
            <a:picLocks noChangeAspect="1"/>
          </p:cNvPicPr>
          <p:nvPr/>
        </p:nvPicPr>
        <p:blipFill rotWithShape="1">
          <a:blip r:embed="rId5" cstate="print">
            <a:extLst>
              <a:ext uri="{28A0092B-C50C-407E-A947-70E740481C1C}">
                <a14:useLocalDpi xmlns:a14="http://schemas.microsoft.com/office/drawing/2010/main" val="0"/>
              </a:ext>
            </a:extLst>
          </a:blip>
          <a:srcRect b="9129"/>
          <a:stretch/>
        </p:blipFill>
        <p:spPr>
          <a:xfrm>
            <a:off x="7557951" y="130629"/>
            <a:ext cx="4378234" cy="1907177"/>
          </a:xfrm>
          <a:prstGeom prst="rect">
            <a:avLst/>
          </a:prstGeom>
        </p:spPr>
      </p:pic>
    </p:spTree>
    <p:extLst>
      <p:ext uri="{BB962C8B-B14F-4D97-AF65-F5344CB8AC3E}">
        <p14:creationId xmlns:p14="http://schemas.microsoft.com/office/powerpoint/2010/main" val="22620433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549" y="26122"/>
            <a:ext cx="3204755" cy="301752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8183" y="139202"/>
            <a:ext cx="3219450" cy="2460308"/>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85687" y="4585063"/>
            <a:ext cx="3467792" cy="2272936"/>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503920" y="139202"/>
            <a:ext cx="3201760" cy="2460308"/>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25096" y="2782388"/>
            <a:ext cx="3941189" cy="3778843"/>
          </a:xfrm>
          <a:prstGeom prst="rect">
            <a:avLst/>
          </a:prstGeom>
        </p:spPr>
      </p:pic>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83710" y="3291840"/>
            <a:ext cx="3044473" cy="3269391"/>
          </a:xfrm>
          <a:prstGeom prst="rect">
            <a:avLst/>
          </a:prstGeom>
        </p:spPr>
      </p:pic>
    </p:spTree>
    <p:extLst>
      <p:ext uri="{BB962C8B-B14F-4D97-AF65-F5344CB8AC3E}">
        <p14:creationId xmlns:p14="http://schemas.microsoft.com/office/powerpoint/2010/main" val="2961127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7740"/>
            <a:ext cx="10515600" cy="901972"/>
          </a:xfrm>
        </p:spPr>
        <p:txBody>
          <a:bodyPr/>
          <a:lstStyle/>
          <a:p>
            <a:endParaRPr lang="en-US" dirty="0"/>
          </a:p>
        </p:txBody>
      </p:sp>
      <p:sp>
        <p:nvSpPr>
          <p:cNvPr id="3" name="Content Placeholder 2"/>
          <p:cNvSpPr>
            <a:spLocks noGrp="1"/>
          </p:cNvSpPr>
          <p:nvPr>
            <p:ph idx="1"/>
          </p:nvPr>
        </p:nvSpPr>
        <p:spPr>
          <a:xfrm>
            <a:off x="248193" y="1149530"/>
            <a:ext cx="11691257" cy="5590903"/>
          </a:xfrm>
        </p:spPr>
        <p:txBody>
          <a:bodyPr>
            <a:normAutofit fontScale="92500" lnSpcReduction="10000"/>
          </a:bodyPr>
          <a:lstStyle/>
          <a:p>
            <a:r>
              <a:rPr lang="en-US" dirty="0" smtClean="0">
                <a:effectLst>
                  <a:outerShdw blurRad="38100" dist="38100" dir="2700000" algn="tl">
                    <a:srgbClr val="000000">
                      <a:alpha val="43137"/>
                    </a:srgbClr>
                  </a:outerShdw>
                </a:effectLst>
                <a:latin typeface="Arial Rounded MT Bold" panose="020F0704030504030204" pitchFamily="34" charset="0"/>
              </a:rPr>
              <a:t>what </a:t>
            </a:r>
            <a:r>
              <a:rPr lang="en-US" dirty="0">
                <a:effectLst>
                  <a:outerShdw blurRad="38100" dist="38100" dir="2700000" algn="tl">
                    <a:srgbClr val="000000">
                      <a:alpha val="43137"/>
                    </a:srgbClr>
                  </a:outerShdw>
                </a:effectLst>
                <a:latin typeface="Arial Rounded MT Bold" panose="020F0704030504030204" pitchFamily="34" charset="0"/>
              </a:rPr>
              <a:t>do our marriages look like? More importantly, where does our marital </a:t>
            </a:r>
            <a:r>
              <a:rPr lang="en-US" b="1" dirty="0">
                <a:effectLst>
                  <a:outerShdw blurRad="38100" dist="38100" dir="2700000" algn="tl">
                    <a:srgbClr val="000000">
                      <a:alpha val="43137"/>
                    </a:srgbClr>
                  </a:outerShdw>
                </a:effectLst>
                <a:latin typeface="Arial Rounded MT Bold" panose="020F0704030504030204" pitchFamily="34" charset="0"/>
              </a:rPr>
              <a:t>health</a:t>
            </a:r>
            <a:r>
              <a:rPr lang="en-US" i="1" dirty="0">
                <a:effectLst>
                  <a:outerShdw blurRad="38100" dist="38100" dir="2700000" algn="tl">
                    <a:srgbClr val="000000">
                      <a:alpha val="43137"/>
                    </a:srgbClr>
                  </a:outerShdw>
                </a:effectLst>
                <a:latin typeface="Arial Rounded MT Bold" panose="020F0704030504030204" pitchFamily="34" charset="0"/>
              </a:rPr>
              <a:t> </a:t>
            </a:r>
            <a:r>
              <a:rPr lang="en-US" dirty="0">
                <a:effectLst>
                  <a:outerShdw blurRad="38100" dist="38100" dir="2700000" algn="tl">
                    <a:srgbClr val="000000">
                      <a:alpha val="43137"/>
                    </a:srgbClr>
                  </a:outerShdw>
                </a:effectLst>
                <a:latin typeface="Arial Rounded MT Bold" panose="020F0704030504030204" pitchFamily="34" charset="0"/>
              </a:rPr>
              <a:t>rank on the list of To-Do’s? Instead of our bodies and physical appearance being top priorities, what if we put that focus on our marriages instead?</a:t>
            </a:r>
          </a:p>
          <a:p>
            <a:r>
              <a:rPr lang="en-US" dirty="0">
                <a:effectLst>
                  <a:outerShdw blurRad="38100" dist="38100" dir="2700000" algn="tl">
                    <a:srgbClr val="000000">
                      <a:alpha val="43137"/>
                    </a:srgbClr>
                  </a:outerShdw>
                </a:effectLst>
                <a:latin typeface="Arial Rounded MT Bold" panose="020F0704030504030204" pitchFamily="34" charset="0"/>
              </a:rPr>
              <a:t>The hardest part of parenting, that no one seems to want to warn you about, is the strain children have on your marriage. Children can come between you and your spouse. For us, it’s quite literal. I can’t seem to hug my wife without my 4-year-old butting in between us to make a “sandwich.”</a:t>
            </a:r>
          </a:p>
          <a:p>
            <a:r>
              <a:rPr lang="en-US" dirty="0">
                <a:effectLst>
                  <a:outerShdw blurRad="38100" dist="38100" dir="2700000" algn="tl">
                    <a:srgbClr val="000000">
                      <a:alpha val="43137"/>
                    </a:srgbClr>
                  </a:outerShdw>
                </a:effectLst>
                <a:latin typeface="Arial Rounded MT Bold" panose="020F0704030504030204" pitchFamily="34" charset="0"/>
              </a:rPr>
              <a:t>As the years go by, the children naturally become our focus, making it easy to lose sight of each other. We don’t take the time or energy necessary to stay connected.</a:t>
            </a:r>
          </a:p>
          <a:p>
            <a:r>
              <a:rPr lang="en-US" dirty="0">
                <a:effectLst>
                  <a:outerShdw blurRad="38100" dist="38100" dir="2700000" algn="tl">
                    <a:srgbClr val="000000">
                      <a:alpha val="43137"/>
                    </a:srgbClr>
                  </a:outerShdw>
                </a:effectLst>
                <a:latin typeface="Arial Rounded MT Bold" panose="020F0704030504030204" pitchFamily="34" charset="0"/>
              </a:rPr>
              <a:t>But, this trend can be stopped if you give your marriage a “check up.” I believe there are seven words that, if applied to our marriages, have the power to make this year the best year we have ever experienced as a couple.</a:t>
            </a:r>
          </a:p>
          <a:p>
            <a:endParaRPr lang="en-US" dirty="0"/>
          </a:p>
        </p:txBody>
      </p:sp>
    </p:spTree>
    <p:extLst>
      <p:ext uri="{BB962C8B-B14F-4D97-AF65-F5344CB8AC3E}">
        <p14:creationId xmlns:p14="http://schemas.microsoft.com/office/powerpoint/2010/main" val="1544059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46320" y="134471"/>
            <a:ext cx="5821680" cy="3375492"/>
          </a:xfrm>
        </p:spPr>
        <p:txBody>
          <a:bodyPr>
            <a:normAutofit fontScale="90000"/>
          </a:bodyPr>
          <a:lstStyle/>
          <a:p>
            <a:r>
              <a:rPr lang="en-US" b="1" dirty="0" smtClean="0">
                <a:effectLst>
                  <a:outerShdw blurRad="38100" dist="38100" dir="2700000" algn="tl">
                    <a:srgbClr val="000000">
                      <a:alpha val="43137"/>
                    </a:srgbClr>
                  </a:outerShdw>
                </a:effectLst>
                <a:latin typeface="Arial Rounded MT Bold" panose="020F0704030504030204" pitchFamily="34" charset="0"/>
              </a:rPr>
              <a:t>Seven Words</a:t>
            </a:r>
            <a:br>
              <a:rPr lang="en-US" b="1" dirty="0" smtClean="0">
                <a:effectLst>
                  <a:outerShdw blurRad="38100" dist="38100" dir="2700000" algn="tl">
                    <a:srgbClr val="000000">
                      <a:alpha val="43137"/>
                    </a:srgbClr>
                  </a:outerShdw>
                </a:effectLst>
                <a:latin typeface="Arial Rounded MT Bold" panose="020F0704030504030204" pitchFamily="34" charset="0"/>
              </a:rPr>
            </a:br>
            <a:r>
              <a:rPr lang="en-US" b="1" dirty="0" smtClean="0">
                <a:effectLst>
                  <a:outerShdw blurRad="38100" dist="38100" dir="2700000" algn="tl">
                    <a:srgbClr val="000000">
                      <a:alpha val="43137"/>
                    </a:srgbClr>
                  </a:outerShdw>
                </a:effectLst>
                <a:latin typeface="Arial Rounded MT Bold" panose="020F0704030504030204" pitchFamily="34" charset="0"/>
              </a:rPr>
              <a:t>for </a:t>
            </a:r>
            <a:br>
              <a:rPr lang="en-US" b="1" dirty="0" smtClean="0">
                <a:effectLst>
                  <a:outerShdw blurRad="38100" dist="38100" dir="2700000" algn="tl">
                    <a:srgbClr val="000000">
                      <a:alpha val="43137"/>
                    </a:srgbClr>
                  </a:outerShdw>
                </a:effectLst>
                <a:latin typeface="Arial Rounded MT Bold" panose="020F0704030504030204" pitchFamily="34" charset="0"/>
              </a:rPr>
            </a:br>
            <a:r>
              <a:rPr lang="en-US" b="1" dirty="0" smtClean="0">
                <a:effectLst>
                  <a:outerShdw blurRad="38100" dist="38100" dir="2700000" algn="tl">
                    <a:srgbClr val="000000">
                      <a:alpha val="43137"/>
                    </a:srgbClr>
                  </a:outerShdw>
                </a:effectLst>
                <a:latin typeface="Arial Rounded MT Bold" panose="020F0704030504030204" pitchFamily="34" charset="0"/>
              </a:rPr>
              <a:t>Relationships</a:t>
            </a:r>
            <a:br>
              <a:rPr lang="en-US" b="1" dirty="0" smtClean="0">
                <a:effectLst>
                  <a:outerShdw blurRad="38100" dist="38100" dir="2700000" algn="tl">
                    <a:srgbClr val="000000">
                      <a:alpha val="43137"/>
                    </a:srgbClr>
                  </a:outerShdw>
                </a:effectLst>
                <a:latin typeface="Arial Rounded MT Bold" panose="020F0704030504030204" pitchFamily="34" charset="0"/>
              </a:rPr>
            </a:br>
            <a:r>
              <a:rPr lang="en-US" sz="4400" b="1" dirty="0" smtClean="0">
                <a:effectLst>
                  <a:outerShdw blurRad="38100" dist="38100" dir="2700000" algn="tl">
                    <a:srgbClr val="000000">
                      <a:alpha val="43137"/>
                    </a:srgbClr>
                  </a:outerShdw>
                </a:effectLst>
                <a:latin typeface="Arial Rounded MT Bold" panose="020F0704030504030204" pitchFamily="34" charset="0"/>
              </a:rPr>
              <a:t>(</a:t>
            </a:r>
            <a:r>
              <a:rPr lang="en-US" sz="4400" i="1" dirty="0" smtClean="0">
                <a:effectLst>
                  <a:outerShdw blurRad="38100" dist="38100" dir="2700000" algn="tl">
                    <a:srgbClr val="000000">
                      <a:alpha val="43137"/>
                    </a:srgbClr>
                  </a:outerShdw>
                </a:effectLst>
                <a:latin typeface="Arial Rounded MT Bold" panose="020F0704030504030204" pitchFamily="34" charset="0"/>
              </a:rPr>
              <a:t>Weather Proofing</a:t>
            </a:r>
            <a:r>
              <a:rPr lang="en-US" sz="4400" b="1" dirty="0" smtClean="0">
                <a:effectLst>
                  <a:outerShdw blurRad="38100" dist="38100" dir="2700000" algn="tl">
                    <a:srgbClr val="000000">
                      <a:alpha val="43137"/>
                    </a:srgbClr>
                  </a:outerShdw>
                </a:effectLst>
                <a:latin typeface="Arial Rounded MT Bold" panose="020F0704030504030204" pitchFamily="34" charset="0"/>
              </a:rPr>
              <a:t>)</a:t>
            </a:r>
            <a:br>
              <a:rPr lang="en-US" sz="4400" b="1" dirty="0" smtClean="0">
                <a:effectLst>
                  <a:outerShdw blurRad="38100" dist="38100" dir="2700000" algn="tl">
                    <a:srgbClr val="000000">
                      <a:alpha val="43137"/>
                    </a:srgbClr>
                  </a:outerShdw>
                </a:effectLst>
                <a:latin typeface="Arial Rounded MT Bold" panose="020F0704030504030204" pitchFamily="34" charset="0"/>
              </a:rPr>
            </a:br>
            <a:r>
              <a:rPr lang="en-US" sz="4000" b="1" dirty="0" err="1" smtClean="0">
                <a:effectLst>
                  <a:outerShdw blurRad="38100" dist="38100" dir="2700000" algn="tl">
                    <a:srgbClr val="000000">
                      <a:alpha val="43137"/>
                    </a:srgbClr>
                  </a:outerShdw>
                </a:effectLst>
                <a:latin typeface="Arial Rounded MT Bold" panose="020F0704030504030204" pitchFamily="34" charset="0"/>
              </a:rPr>
              <a:t>pt</a:t>
            </a:r>
            <a:r>
              <a:rPr lang="en-US" sz="4000" b="1" dirty="0" smtClean="0">
                <a:effectLst>
                  <a:outerShdw blurRad="38100" dist="38100" dir="2700000" algn="tl">
                    <a:srgbClr val="000000">
                      <a:alpha val="43137"/>
                    </a:srgbClr>
                  </a:outerShdw>
                </a:effectLst>
                <a:latin typeface="Arial Rounded MT Bold" panose="020F0704030504030204" pitchFamily="34" charset="0"/>
              </a:rPr>
              <a:t> 2</a:t>
            </a:r>
            <a:endParaRPr lang="en-US" sz="4000" b="1" dirty="0">
              <a:effectLst>
                <a:outerShdw blurRad="38100" dist="38100" dir="2700000" algn="tl">
                  <a:srgbClr val="000000">
                    <a:alpha val="43137"/>
                  </a:srgbClr>
                </a:outerShdw>
              </a:effectLst>
              <a:latin typeface="Arial Rounded MT Bold" panose="020F0704030504030204" pitchFamily="34" charset="0"/>
            </a:endParaRPr>
          </a:p>
        </p:txBody>
      </p:sp>
      <p:sp>
        <p:nvSpPr>
          <p:cNvPr id="3" name="Subtitle 2"/>
          <p:cNvSpPr>
            <a:spLocks noGrp="1"/>
          </p:cNvSpPr>
          <p:nvPr>
            <p:ph type="subTitle" idx="1"/>
          </p:nvPr>
        </p:nvSpPr>
        <p:spPr>
          <a:xfrm>
            <a:off x="5238206" y="4843010"/>
            <a:ext cx="5429794" cy="1655762"/>
          </a:xfrm>
        </p:spPr>
        <p:txBody>
          <a:bodyPr>
            <a:normAutofit/>
          </a:bodyPr>
          <a:lstStyle/>
          <a:p>
            <a:r>
              <a:rPr lang="en-US" sz="3200" b="1" dirty="0" smtClean="0">
                <a:effectLst>
                  <a:outerShdw blurRad="38100" dist="38100" dir="2700000" algn="tl">
                    <a:srgbClr val="000000">
                      <a:alpha val="43137"/>
                    </a:srgbClr>
                  </a:outerShdw>
                </a:effectLst>
              </a:rPr>
              <a:t>Assorted Scriptures</a:t>
            </a:r>
            <a:endParaRPr lang="en-US" sz="3200" b="1" dirty="0">
              <a:effectLst>
                <a:outerShdw blurRad="38100" dist="38100" dir="2700000" algn="tl">
                  <a:srgbClr val="000000">
                    <a:alpha val="43137"/>
                  </a:srgbClr>
                </a:outerShdw>
              </a:effectLs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74" y="339634"/>
            <a:ext cx="3204755" cy="6035040"/>
          </a:xfrm>
          <a:prstGeom prst="rect">
            <a:avLst/>
          </a:prstGeom>
        </p:spPr>
      </p:pic>
      <p:sp>
        <p:nvSpPr>
          <p:cNvPr id="5" name="TextBox 4"/>
          <p:cNvSpPr txBox="1"/>
          <p:nvPr/>
        </p:nvSpPr>
        <p:spPr>
          <a:xfrm>
            <a:off x="2076994" y="6498772"/>
            <a:ext cx="1645920" cy="369332"/>
          </a:xfrm>
          <a:prstGeom prst="rect">
            <a:avLst/>
          </a:prstGeom>
          <a:noFill/>
        </p:spPr>
        <p:txBody>
          <a:bodyPr wrap="square" rtlCol="0">
            <a:spAutoFit/>
          </a:bodyPr>
          <a:lstStyle/>
          <a:p>
            <a:r>
              <a:rPr lang="en-US" b="1" dirty="0" smtClean="0">
                <a:effectLst>
                  <a:outerShdw blurRad="38100" dist="38100" dir="2700000" algn="tl">
                    <a:srgbClr val="000000">
                      <a:alpha val="43137"/>
                    </a:srgbClr>
                  </a:outerShdw>
                </a:effectLst>
              </a:rPr>
              <a:t>Edward Church</a:t>
            </a:r>
            <a:endParaRPr lang="en-US" b="1" dirty="0">
              <a:effectLst>
                <a:outerShdw blurRad="38100" dist="38100" dir="2700000" algn="tl">
                  <a:srgbClr val="000000">
                    <a:alpha val="43137"/>
                  </a:srgbClr>
                </a:outerShdw>
              </a:effectLst>
            </a:endParaRPr>
          </a:p>
        </p:txBody>
      </p:sp>
      <p:sp>
        <p:nvSpPr>
          <p:cNvPr id="6" name="TextBox 5"/>
          <p:cNvSpPr txBox="1"/>
          <p:nvPr/>
        </p:nvSpPr>
        <p:spPr>
          <a:xfrm>
            <a:off x="9636034" y="6479178"/>
            <a:ext cx="1645920" cy="369332"/>
          </a:xfrm>
          <a:prstGeom prst="rect">
            <a:avLst/>
          </a:prstGeom>
          <a:noFill/>
        </p:spPr>
        <p:txBody>
          <a:bodyPr wrap="square" rtlCol="0">
            <a:spAutoFit/>
          </a:bodyPr>
          <a:lstStyle/>
          <a:p>
            <a:r>
              <a:rPr lang="en-US" b="1" dirty="0" smtClean="0">
                <a:effectLst>
                  <a:outerShdw blurRad="38100" dist="38100" dir="2700000" algn="tl">
                    <a:srgbClr val="000000">
                      <a:alpha val="43137"/>
                    </a:srgbClr>
                  </a:outerShdw>
                </a:effectLst>
              </a:rPr>
              <a:t>Nov 22, 2015</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99659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1500"/>
                                        <p:tgtEl>
                                          <p:spTgt spid="2"/>
                                        </p:tgtEl>
                                      </p:cBhvr>
                                    </p:animEffect>
                                  </p:childTnLst>
                                </p:cTn>
                              </p:par>
                            </p:childTnLst>
                          </p:cTn>
                        </p:par>
                        <p:par>
                          <p:cTn id="8" fill="hold">
                            <p:stCondLst>
                              <p:cond delay="1500"/>
                            </p:stCondLst>
                            <p:childTnLst>
                              <p:par>
                                <p:cTn id="9" presetID="9"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dissolve">
                                      <p:cBhvr>
                                        <p:cTn id="11" dur="2000"/>
                                        <p:tgtEl>
                                          <p:spTgt spid="4"/>
                                        </p:tgtEl>
                                      </p:cBhvr>
                                    </p:animEffect>
                                  </p:childTnLst>
                                </p:cTn>
                              </p:par>
                            </p:childTnLst>
                          </p:cTn>
                        </p:par>
                        <p:par>
                          <p:cTn id="12" fill="hold">
                            <p:stCondLst>
                              <p:cond delay="3500"/>
                            </p:stCondLst>
                            <p:childTnLst>
                              <p:par>
                                <p:cTn id="13" presetID="16" presetClass="entr" presetSubtype="21"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arn(inVertical)">
                                      <p:cBhvr>
                                        <p:cTn id="15" dur="500"/>
                                        <p:tgtEl>
                                          <p:spTgt spid="3">
                                            <p:txEl>
                                              <p:pRg st="0" end="0"/>
                                            </p:txEl>
                                          </p:spTgt>
                                        </p:tgtEl>
                                      </p:cBhvr>
                                    </p:animEffect>
                                  </p:childTnLst>
                                </p:cTn>
                              </p:par>
                              <p:par>
                                <p:cTn id="16" presetID="2" presetClass="entr" presetSubtype="4"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7740"/>
            <a:ext cx="10515600" cy="901972"/>
          </a:xfrm>
        </p:spPr>
        <p:txBody>
          <a:bodyPr/>
          <a:lstStyle/>
          <a:p>
            <a:r>
              <a:rPr lang="en-US" b="1" dirty="0" smtClean="0">
                <a:effectLst>
                  <a:outerShdw blurRad="38100" dist="38100" dir="2700000" algn="tl">
                    <a:srgbClr val="000000">
                      <a:alpha val="43137"/>
                    </a:srgbClr>
                  </a:outerShdw>
                </a:effectLst>
                <a:latin typeface="Arial Rounded MT Bold" panose="020F0704030504030204" pitchFamily="34" charset="0"/>
              </a:rPr>
              <a:t>What Do Our Marriages Look Like?</a:t>
            </a:r>
            <a:endParaRPr lang="en-US" b="1" dirty="0">
              <a:effectLst>
                <a:outerShdw blurRad="38100" dist="38100" dir="2700000" algn="tl">
                  <a:srgbClr val="000000">
                    <a:alpha val="43137"/>
                  </a:srgbClr>
                </a:outerShdw>
              </a:effectLst>
              <a:latin typeface="Arial Rounded MT Bold" panose="020F0704030504030204" pitchFamily="34" charset="0"/>
            </a:endParaRPr>
          </a:p>
        </p:txBody>
      </p:sp>
      <p:sp>
        <p:nvSpPr>
          <p:cNvPr id="3" name="Content Placeholder 2"/>
          <p:cNvSpPr>
            <a:spLocks noGrp="1"/>
          </p:cNvSpPr>
          <p:nvPr>
            <p:ph idx="1"/>
          </p:nvPr>
        </p:nvSpPr>
        <p:spPr>
          <a:xfrm>
            <a:off x="248193" y="1149530"/>
            <a:ext cx="11691257" cy="5590903"/>
          </a:xfrm>
        </p:spPr>
        <p:txBody>
          <a:bodyPr>
            <a:normAutofit/>
          </a:bodyPr>
          <a:lstStyle/>
          <a:p>
            <a:pPr marL="0" indent="0">
              <a:lnSpc>
                <a:spcPct val="100000"/>
              </a:lnSpc>
              <a:buNone/>
            </a:pPr>
            <a:r>
              <a:rPr lang="en-US" b="1" dirty="0" smtClean="0">
                <a:effectLst>
                  <a:outerShdw blurRad="38100" dist="38100" dir="2700000" algn="tl">
                    <a:srgbClr val="000000">
                      <a:alpha val="43137"/>
                    </a:srgbClr>
                  </a:outerShdw>
                </a:effectLst>
                <a:latin typeface="Arial Rounded MT Bold" panose="020F0704030504030204" pitchFamily="34" charset="0"/>
              </a:rPr>
              <a:t>After the Strain of…</a:t>
            </a:r>
          </a:p>
          <a:p>
            <a:pPr lvl="1">
              <a:lnSpc>
                <a:spcPct val="100000"/>
              </a:lnSpc>
            </a:pPr>
            <a:r>
              <a:rPr lang="en-US" sz="2800" b="1" dirty="0" smtClean="0">
                <a:effectLst>
                  <a:outerShdw blurRad="38100" dist="38100" dir="2700000" algn="tl">
                    <a:srgbClr val="000000">
                      <a:alpha val="43137"/>
                    </a:srgbClr>
                  </a:outerShdw>
                </a:effectLst>
                <a:latin typeface="Arial Rounded MT Bold" panose="020F0704030504030204" pitchFamily="34" charset="0"/>
              </a:rPr>
              <a:t>Children</a:t>
            </a:r>
          </a:p>
          <a:p>
            <a:pPr lvl="1">
              <a:lnSpc>
                <a:spcPct val="100000"/>
              </a:lnSpc>
            </a:pPr>
            <a:r>
              <a:rPr lang="en-US" sz="2800" b="1" dirty="0" smtClean="0">
                <a:effectLst>
                  <a:outerShdw blurRad="38100" dist="38100" dir="2700000" algn="tl">
                    <a:srgbClr val="000000">
                      <a:alpha val="43137"/>
                    </a:srgbClr>
                  </a:outerShdw>
                </a:effectLst>
                <a:latin typeface="Arial Rounded MT Bold" panose="020F0704030504030204" pitchFamily="34" charset="0"/>
              </a:rPr>
              <a:t>Work</a:t>
            </a:r>
          </a:p>
          <a:p>
            <a:pPr lvl="1">
              <a:lnSpc>
                <a:spcPct val="100000"/>
              </a:lnSpc>
            </a:pPr>
            <a:r>
              <a:rPr lang="en-US" sz="2800" b="1" dirty="0" smtClean="0">
                <a:effectLst>
                  <a:outerShdw blurRad="38100" dist="38100" dir="2700000" algn="tl">
                    <a:srgbClr val="000000">
                      <a:alpha val="43137"/>
                    </a:srgbClr>
                  </a:outerShdw>
                </a:effectLst>
                <a:latin typeface="Arial Rounded MT Bold" panose="020F0704030504030204" pitchFamily="34" charset="0"/>
              </a:rPr>
              <a:t>In-Laws</a:t>
            </a:r>
          </a:p>
          <a:p>
            <a:pPr lvl="1">
              <a:lnSpc>
                <a:spcPct val="100000"/>
              </a:lnSpc>
            </a:pPr>
            <a:r>
              <a:rPr lang="en-US" sz="2800" b="1" dirty="0" smtClean="0">
                <a:effectLst>
                  <a:outerShdw blurRad="38100" dist="38100" dir="2700000" algn="tl">
                    <a:srgbClr val="000000">
                      <a:alpha val="43137"/>
                    </a:srgbClr>
                  </a:outerShdw>
                </a:effectLst>
                <a:latin typeface="Arial Rounded MT Bold" panose="020F0704030504030204" pitchFamily="34" charset="0"/>
              </a:rPr>
              <a:t>Out-Laws</a:t>
            </a:r>
          </a:p>
          <a:p>
            <a:pPr lvl="1">
              <a:lnSpc>
                <a:spcPct val="100000"/>
              </a:lnSpc>
            </a:pPr>
            <a:r>
              <a:rPr lang="en-US" sz="2800" b="1" dirty="0" smtClean="0">
                <a:effectLst>
                  <a:outerShdw blurRad="38100" dist="38100" dir="2700000" algn="tl">
                    <a:srgbClr val="000000">
                      <a:alpha val="43137"/>
                    </a:srgbClr>
                  </a:outerShdw>
                </a:effectLst>
                <a:latin typeface="Arial Rounded MT Bold" panose="020F0704030504030204" pitchFamily="34" charset="0"/>
              </a:rPr>
              <a:t>Life</a:t>
            </a:r>
            <a:endParaRPr lang="en-US" sz="2800" b="1" dirty="0">
              <a:effectLst>
                <a:outerShdw blurRad="38100" dist="38100" dir="2700000" algn="tl">
                  <a:srgbClr val="000000">
                    <a:alpha val="43137"/>
                  </a:srgbClr>
                </a:outerShdw>
              </a:effectLst>
              <a:latin typeface="Arial Rounded MT Bold" panose="020F0704030504030204" pitchFamily="34" charset="0"/>
            </a:endParaRPr>
          </a:p>
          <a:p>
            <a:pPr>
              <a:lnSpc>
                <a:spcPct val="100000"/>
              </a:lnSpc>
            </a:pPr>
            <a:r>
              <a:rPr lang="en-US" b="1" dirty="0" smtClean="0">
                <a:effectLst>
                  <a:outerShdw blurRad="38100" dist="38100" dir="2700000" algn="tl">
                    <a:srgbClr val="000000">
                      <a:alpha val="43137"/>
                    </a:srgbClr>
                  </a:outerShdw>
                </a:effectLst>
                <a:latin typeface="Arial Rounded MT Bold" panose="020F0704030504030204" pitchFamily="34" charset="0"/>
              </a:rPr>
              <a:t>It’s Easy to Lose Our Focus…</a:t>
            </a:r>
          </a:p>
          <a:p>
            <a:pPr marL="0" indent="0">
              <a:lnSpc>
                <a:spcPct val="100000"/>
              </a:lnSpc>
              <a:spcBef>
                <a:spcPts val="0"/>
              </a:spcBef>
              <a:buNone/>
            </a:pPr>
            <a:r>
              <a:rPr lang="en-US" b="1" dirty="0">
                <a:effectLst>
                  <a:outerShdw blurRad="38100" dist="38100" dir="2700000" algn="tl">
                    <a:srgbClr val="000000">
                      <a:alpha val="43137"/>
                    </a:srgbClr>
                  </a:outerShdw>
                </a:effectLst>
                <a:latin typeface="Arial Rounded MT Bold" panose="020F0704030504030204" pitchFamily="34" charset="0"/>
              </a:rPr>
              <a:t> </a:t>
            </a:r>
            <a:r>
              <a:rPr lang="en-US" b="1" dirty="0" smtClean="0">
                <a:effectLst>
                  <a:outerShdw blurRad="38100" dist="38100" dir="2700000" algn="tl">
                    <a:srgbClr val="000000">
                      <a:alpha val="43137"/>
                    </a:srgbClr>
                  </a:outerShdw>
                </a:effectLst>
                <a:latin typeface="Arial Rounded MT Bold" panose="020F0704030504030204" pitchFamily="34" charset="0"/>
              </a:rPr>
              <a:t>                          …Lose Sight of Each Other</a:t>
            </a:r>
          </a:p>
          <a:p>
            <a:pPr>
              <a:lnSpc>
                <a:spcPct val="100000"/>
              </a:lnSpc>
            </a:pPr>
            <a:r>
              <a:rPr lang="en-US" b="1" dirty="0" smtClean="0">
                <a:effectLst>
                  <a:outerShdw blurRad="38100" dist="38100" dir="2700000" algn="tl">
                    <a:srgbClr val="000000">
                      <a:alpha val="43137"/>
                    </a:srgbClr>
                  </a:outerShdw>
                </a:effectLst>
                <a:latin typeface="Arial Rounded MT Bold" panose="020F0704030504030204" pitchFamily="34" charset="0"/>
              </a:rPr>
              <a:t>There </a:t>
            </a:r>
            <a:r>
              <a:rPr lang="en-US" b="1" dirty="0">
                <a:effectLst>
                  <a:outerShdw blurRad="38100" dist="38100" dir="2700000" algn="tl">
                    <a:srgbClr val="000000">
                      <a:alpha val="43137"/>
                    </a:srgbClr>
                  </a:outerShdw>
                </a:effectLst>
                <a:latin typeface="Arial Rounded MT Bold" panose="020F0704030504030204" pitchFamily="34" charset="0"/>
              </a:rPr>
              <a:t>are </a:t>
            </a:r>
            <a:r>
              <a:rPr lang="en-US" b="1" dirty="0" smtClean="0">
                <a:effectLst>
                  <a:outerShdw blurRad="38100" dist="38100" dir="2700000" algn="tl">
                    <a:srgbClr val="000000">
                      <a:alpha val="43137"/>
                    </a:srgbClr>
                  </a:outerShdw>
                </a:effectLst>
                <a:latin typeface="Arial Rounded MT Bold" panose="020F0704030504030204" pitchFamily="34" charset="0"/>
              </a:rPr>
              <a:t>Seven Words that</a:t>
            </a:r>
            <a:r>
              <a:rPr lang="en-US" b="1" dirty="0">
                <a:effectLst>
                  <a:outerShdw blurRad="38100" dist="38100" dir="2700000" algn="tl">
                    <a:srgbClr val="000000">
                      <a:alpha val="43137"/>
                    </a:srgbClr>
                  </a:outerShdw>
                </a:effectLst>
                <a:latin typeface="Arial Rounded MT Bold" panose="020F0704030504030204" pitchFamily="34" charset="0"/>
              </a:rPr>
              <a:t>, if </a:t>
            </a:r>
            <a:r>
              <a:rPr lang="en-US" b="1" dirty="0" smtClean="0">
                <a:effectLst>
                  <a:outerShdw blurRad="38100" dist="38100" dir="2700000" algn="tl">
                    <a:srgbClr val="000000">
                      <a:alpha val="43137"/>
                    </a:srgbClr>
                  </a:outerShdw>
                </a:effectLst>
                <a:latin typeface="Arial Rounded MT Bold" panose="020F0704030504030204" pitchFamily="34" charset="0"/>
              </a:rPr>
              <a:t>Applied </a:t>
            </a:r>
            <a:r>
              <a:rPr lang="en-US" b="1" dirty="0">
                <a:effectLst>
                  <a:outerShdw blurRad="38100" dist="38100" dir="2700000" algn="tl">
                    <a:srgbClr val="000000">
                      <a:alpha val="43137"/>
                    </a:srgbClr>
                  </a:outerShdw>
                </a:effectLst>
                <a:latin typeface="Arial Rounded MT Bold" panose="020F0704030504030204" pitchFamily="34" charset="0"/>
              </a:rPr>
              <a:t>to </a:t>
            </a:r>
            <a:r>
              <a:rPr lang="en-US" b="1" dirty="0" smtClean="0">
                <a:effectLst>
                  <a:outerShdw blurRad="38100" dist="38100" dir="2700000" algn="tl">
                    <a:srgbClr val="000000">
                      <a:alpha val="43137"/>
                    </a:srgbClr>
                  </a:outerShdw>
                </a:effectLst>
                <a:latin typeface="Arial Rounded MT Bold" panose="020F0704030504030204" pitchFamily="34" charset="0"/>
              </a:rPr>
              <a:t>Our Marriages, </a:t>
            </a:r>
            <a:r>
              <a:rPr lang="en-US" b="1" dirty="0">
                <a:effectLst>
                  <a:outerShdw blurRad="38100" dist="38100" dir="2700000" algn="tl">
                    <a:srgbClr val="000000">
                      <a:alpha val="43137"/>
                    </a:srgbClr>
                  </a:outerShdw>
                </a:effectLst>
                <a:latin typeface="Arial Rounded MT Bold" panose="020F0704030504030204" pitchFamily="34" charset="0"/>
              </a:rPr>
              <a:t>have the </a:t>
            </a:r>
            <a:r>
              <a:rPr lang="en-US" b="1" dirty="0" smtClean="0">
                <a:effectLst>
                  <a:outerShdw blurRad="38100" dist="38100" dir="2700000" algn="tl">
                    <a:srgbClr val="000000">
                      <a:alpha val="43137"/>
                    </a:srgbClr>
                  </a:outerShdw>
                </a:effectLst>
                <a:latin typeface="Arial Rounded MT Bold" panose="020F0704030504030204" pitchFamily="34" charset="0"/>
              </a:rPr>
              <a:t>Power </a:t>
            </a:r>
            <a:r>
              <a:rPr lang="en-US" b="1" dirty="0">
                <a:effectLst>
                  <a:outerShdw blurRad="38100" dist="38100" dir="2700000" algn="tl">
                    <a:srgbClr val="000000">
                      <a:alpha val="43137"/>
                    </a:srgbClr>
                  </a:outerShdw>
                </a:effectLst>
                <a:latin typeface="Arial Rounded MT Bold" panose="020F0704030504030204" pitchFamily="34" charset="0"/>
              </a:rPr>
              <a:t>to make this year the </a:t>
            </a:r>
            <a:r>
              <a:rPr lang="en-US" b="1" dirty="0" smtClean="0">
                <a:effectLst>
                  <a:outerShdw blurRad="38100" dist="38100" dir="2700000" algn="tl">
                    <a:srgbClr val="000000">
                      <a:alpha val="43137"/>
                    </a:srgbClr>
                  </a:outerShdw>
                </a:effectLst>
                <a:latin typeface="Arial Rounded MT Bold" panose="020F0704030504030204" pitchFamily="34" charset="0"/>
              </a:rPr>
              <a:t>Best Year we </a:t>
            </a:r>
            <a:r>
              <a:rPr lang="en-US" b="1" dirty="0">
                <a:effectLst>
                  <a:outerShdw blurRad="38100" dist="38100" dir="2700000" algn="tl">
                    <a:srgbClr val="000000">
                      <a:alpha val="43137"/>
                    </a:srgbClr>
                  </a:outerShdw>
                </a:effectLst>
                <a:latin typeface="Arial Rounded MT Bold" panose="020F0704030504030204" pitchFamily="34" charset="0"/>
              </a:rPr>
              <a:t>have ever </a:t>
            </a:r>
            <a:r>
              <a:rPr lang="en-US" b="1" dirty="0" smtClean="0">
                <a:effectLst>
                  <a:outerShdw blurRad="38100" dist="38100" dir="2700000" algn="tl">
                    <a:srgbClr val="000000">
                      <a:alpha val="43137"/>
                    </a:srgbClr>
                  </a:outerShdw>
                </a:effectLst>
                <a:latin typeface="Arial Rounded MT Bold" panose="020F0704030504030204" pitchFamily="34" charset="0"/>
              </a:rPr>
              <a:t>Experienced </a:t>
            </a:r>
            <a:r>
              <a:rPr lang="en-US" b="1" dirty="0">
                <a:effectLst>
                  <a:outerShdw blurRad="38100" dist="38100" dir="2700000" algn="tl">
                    <a:srgbClr val="000000">
                      <a:alpha val="43137"/>
                    </a:srgbClr>
                  </a:outerShdw>
                </a:effectLst>
                <a:latin typeface="Arial Rounded MT Bold" panose="020F0704030504030204" pitchFamily="34" charset="0"/>
              </a:rPr>
              <a:t>as a </a:t>
            </a:r>
            <a:r>
              <a:rPr lang="en-US" b="1" dirty="0" smtClean="0">
                <a:effectLst>
                  <a:outerShdw blurRad="38100" dist="38100" dir="2700000" algn="tl">
                    <a:srgbClr val="000000">
                      <a:alpha val="43137"/>
                    </a:srgbClr>
                  </a:outerShdw>
                </a:effectLst>
                <a:latin typeface="Arial Rounded MT Bold" panose="020F0704030504030204" pitchFamily="34" charset="0"/>
              </a:rPr>
              <a:t>Couple</a:t>
            </a:r>
            <a:r>
              <a:rPr lang="en-US" b="1" dirty="0">
                <a:effectLst>
                  <a:outerShdw blurRad="38100" dist="38100" dir="2700000" algn="tl">
                    <a:srgbClr val="000000">
                      <a:alpha val="43137"/>
                    </a:srgbClr>
                  </a:outerShdw>
                </a:effectLst>
                <a:latin typeface="Arial Rounded MT Bold" panose="020F0704030504030204" pitchFamily="34" charset="0"/>
              </a:rPr>
              <a:t>.</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3479" y="1442900"/>
            <a:ext cx="5544898" cy="3076091"/>
          </a:xfrm>
          <a:prstGeom prst="rect">
            <a:avLst/>
          </a:prstGeom>
        </p:spPr>
      </p:pic>
    </p:spTree>
    <p:extLst>
      <p:ext uri="{BB962C8B-B14F-4D97-AF65-F5344CB8AC3E}">
        <p14:creationId xmlns:p14="http://schemas.microsoft.com/office/powerpoint/2010/main" val="779699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wipe(down)">
                                      <p:cBhvr>
                                        <p:cTn id="24" dur="580">
                                          <p:stCondLst>
                                            <p:cond delay="0"/>
                                          </p:stCondLst>
                                        </p:cTn>
                                        <p:tgtEl>
                                          <p:spTgt spid="3">
                                            <p:txEl>
                                              <p:pRg st="1" end="1"/>
                                            </p:txEl>
                                          </p:spTgt>
                                        </p:tgtEl>
                                      </p:cBhvr>
                                    </p:animEffect>
                                    <p:anim calcmode="lin" valueType="num">
                                      <p:cBhvr>
                                        <p:cTn id="25"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1" end="1"/>
                                            </p:txEl>
                                          </p:spTgt>
                                        </p:tgtEl>
                                      </p:cBhvr>
                                      <p:to x="100000" y="60000"/>
                                    </p:animScale>
                                    <p:animScale>
                                      <p:cBhvr>
                                        <p:cTn id="31" dur="166" decel="50000">
                                          <p:stCondLst>
                                            <p:cond delay="676"/>
                                          </p:stCondLst>
                                        </p:cTn>
                                        <p:tgtEl>
                                          <p:spTgt spid="3">
                                            <p:txEl>
                                              <p:pRg st="1" end="1"/>
                                            </p:txEl>
                                          </p:spTgt>
                                        </p:tgtEl>
                                      </p:cBhvr>
                                      <p:to x="100000" y="100000"/>
                                    </p:animScale>
                                    <p:animScale>
                                      <p:cBhvr>
                                        <p:cTn id="32" dur="26">
                                          <p:stCondLst>
                                            <p:cond delay="1312"/>
                                          </p:stCondLst>
                                        </p:cTn>
                                        <p:tgtEl>
                                          <p:spTgt spid="3">
                                            <p:txEl>
                                              <p:pRg st="1" end="1"/>
                                            </p:txEl>
                                          </p:spTgt>
                                        </p:tgtEl>
                                      </p:cBhvr>
                                      <p:to x="100000" y="80000"/>
                                    </p:animScale>
                                    <p:animScale>
                                      <p:cBhvr>
                                        <p:cTn id="33" dur="166" decel="50000">
                                          <p:stCondLst>
                                            <p:cond delay="1338"/>
                                          </p:stCondLst>
                                        </p:cTn>
                                        <p:tgtEl>
                                          <p:spTgt spid="3">
                                            <p:txEl>
                                              <p:pRg st="1" end="1"/>
                                            </p:txEl>
                                          </p:spTgt>
                                        </p:tgtEl>
                                      </p:cBhvr>
                                      <p:to x="100000" y="100000"/>
                                    </p:animScale>
                                    <p:animScale>
                                      <p:cBhvr>
                                        <p:cTn id="34" dur="26">
                                          <p:stCondLst>
                                            <p:cond delay="1642"/>
                                          </p:stCondLst>
                                        </p:cTn>
                                        <p:tgtEl>
                                          <p:spTgt spid="3">
                                            <p:txEl>
                                              <p:pRg st="1" end="1"/>
                                            </p:txEl>
                                          </p:spTgt>
                                        </p:tgtEl>
                                      </p:cBhvr>
                                      <p:to x="100000" y="90000"/>
                                    </p:animScale>
                                    <p:animScale>
                                      <p:cBhvr>
                                        <p:cTn id="35" dur="166" decel="50000">
                                          <p:stCondLst>
                                            <p:cond delay="1668"/>
                                          </p:stCondLst>
                                        </p:cTn>
                                        <p:tgtEl>
                                          <p:spTgt spid="3">
                                            <p:txEl>
                                              <p:pRg st="1" end="1"/>
                                            </p:txEl>
                                          </p:spTgt>
                                        </p:tgtEl>
                                      </p:cBhvr>
                                      <p:to x="100000" y="100000"/>
                                    </p:animScale>
                                    <p:animScale>
                                      <p:cBhvr>
                                        <p:cTn id="36" dur="26">
                                          <p:stCondLst>
                                            <p:cond delay="1808"/>
                                          </p:stCondLst>
                                        </p:cTn>
                                        <p:tgtEl>
                                          <p:spTgt spid="3">
                                            <p:txEl>
                                              <p:pRg st="1" end="1"/>
                                            </p:txEl>
                                          </p:spTgt>
                                        </p:tgtEl>
                                      </p:cBhvr>
                                      <p:to x="100000" y="95000"/>
                                    </p:animScale>
                                    <p:animScale>
                                      <p:cBhvr>
                                        <p:cTn id="37" dur="166" decel="50000">
                                          <p:stCondLst>
                                            <p:cond delay="1834"/>
                                          </p:stCondLst>
                                        </p:cTn>
                                        <p:tgtEl>
                                          <p:spTgt spid="3">
                                            <p:txEl>
                                              <p:pRg st="1" end="1"/>
                                            </p:txEl>
                                          </p:spTgt>
                                        </p:tgtEl>
                                      </p:cBhvr>
                                      <p:to x="100000" y="100000"/>
                                    </p:animScale>
                                  </p:childTnLst>
                                </p:cTn>
                              </p:par>
                            </p:childTnLst>
                          </p:cTn>
                        </p:par>
                        <p:par>
                          <p:cTn id="38" fill="hold">
                            <p:stCondLst>
                              <p:cond delay="4000"/>
                            </p:stCondLst>
                            <p:childTnLst>
                              <p:par>
                                <p:cTn id="39" presetID="26" presetClass="entr" presetSubtype="0" fill="hold" grpId="0" nodeType="afterEffect">
                                  <p:stCondLst>
                                    <p:cond delay="0"/>
                                  </p:stCondLst>
                                  <p:childTnLst>
                                    <p:set>
                                      <p:cBhvr>
                                        <p:cTn id="40" dur="1" fill="hold">
                                          <p:stCondLst>
                                            <p:cond delay="0"/>
                                          </p:stCondLst>
                                        </p:cTn>
                                        <p:tgtEl>
                                          <p:spTgt spid="3">
                                            <p:txEl>
                                              <p:pRg st="2" end="2"/>
                                            </p:txEl>
                                          </p:spTgt>
                                        </p:tgtEl>
                                        <p:attrNameLst>
                                          <p:attrName>style.visibility</p:attrName>
                                        </p:attrNameLst>
                                      </p:cBhvr>
                                      <p:to>
                                        <p:strVal val="visible"/>
                                      </p:to>
                                    </p:set>
                                    <p:animEffect transition="in" filter="wipe(down)">
                                      <p:cBhvr>
                                        <p:cTn id="41" dur="580">
                                          <p:stCondLst>
                                            <p:cond delay="0"/>
                                          </p:stCondLst>
                                        </p:cTn>
                                        <p:tgtEl>
                                          <p:spTgt spid="3">
                                            <p:txEl>
                                              <p:pRg st="2" end="2"/>
                                            </p:txEl>
                                          </p:spTgt>
                                        </p:tgtEl>
                                      </p:cBhvr>
                                    </p:animEffect>
                                    <p:anim calcmode="lin" valueType="num">
                                      <p:cBhvr>
                                        <p:cTn id="42"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7" dur="26">
                                          <p:stCondLst>
                                            <p:cond delay="650"/>
                                          </p:stCondLst>
                                        </p:cTn>
                                        <p:tgtEl>
                                          <p:spTgt spid="3">
                                            <p:txEl>
                                              <p:pRg st="2" end="2"/>
                                            </p:txEl>
                                          </p:spTgt>
                                        </p:tgtEl>
                                      </p:cBhvr>
                                      <p:to x="100000" y="60000"/>
                                    </p:animScale>
                                    <p:animScale>
                                      <p:cBhvr>
                                        <p:cTn id="48" dur="166" decel="50000">
                                          <p:stCondLst>
                                            <p:cond delay="676"/>
                                          </p:stCondLst>
                                        </p:cTn>
                                        <p:tgtEl>
                                          <p:spTgt spid="3">
                                            <p:txEl>
                                              <p:pRg st="2" end="2"/>
                                            </p:txEl>
                                          </p:spTgt>
                                        </p:tgtEl>
                                      </p:cBhvr>
                                      <p:to x="100000" y="100000"/>
                                    </p:animScale>
                                    <p:animScale>
                                      <p:cBhvr>
                                        <p:cTn id="49" dur="26">
                                          <p:stCondLst>
                                            <p:cond delay="1312"/>
                                          </p:stCondLst>
                                        </p:cTn>
                                        <p:tgtEl>
                                          <p:spTgt spid="3">
                                            <p:txEl>
                                              <p:pRg st="2" end="2"/>
                                            </p:txEl>
                                          </p:spTgt>
                                        </p:tgtEl>
                                      </p:cBhvr>
                                      <p:to x="100000" y="80000"/>
                                    </p:animScale>
                                    <p:animScale>
                                      <p:cBhvr>
                                        <p:cTn id="50" dur="166" decel="50000">
                                          <p:stCondLst>
                                            <p:cond delay="1338"/>
                                          </p:stCondLst>
                                        </p:cTn>
                                        <p:tgtEl>
                                          <p:spTgt spid="3">
                                            <p:txEl>
                                              <p:pRg st="2" end="2"/>
                                            </p:txEl>
                                          </p:spTgt>
                                        </p:tgtEl>
                                      </p:cBhvr>
                                      <p:to x="100000" y="100000"/>
                                    </p:animScale>
                                    <p:animScale>
                                      <p:cBhvr>
                                        <p:cTn id="51" dur="26">
                                          <p:stCondLst>
                                            <p:cond delay="1642"/>
                                          </p:stCondLst>
                                        </p:cTn>
                                        <p:tgtEl>
                                          <p:spTgt spid="3">
                                            <p:txEl>
                                              <p:pRg st="2" end="2"/>
                                            </p:txEl>
                                          </p:spTgt>
                                        </p:tgtEl>
                                      </p:cBhvr>
                                      <p:to x="100000" y="90000"/>
                                    </p:animScale>
                                    <p:animScale>
                                      <p:cBhvr>
                                        <p:cTn id="52" dur="166" decel="50000">
                                          <p:stCondLst>
                                            <p:cond delay="1668"/>
                                          </p:stCondLst>
                                        </p:cTn>
                                        <p:tgtEl>
                                          <p:spTgt spid="3">
                                            <p:txEl>
                                              <p:pRg st="2" end="2"/>
                                            </p:txEl>
                                          </p:spTgt>
                                        </p:tgtEl>
                                      </p:cBhvr>
                                      <p:to x="100000" y="100000"/>
                                    </p:animScale>
                                    <p:animScale>
                                      <p:cBhvr>
                                        <p:cTn id="53" dur="26">
                                          <p:stCondLst>
                                            <p:cond delay="1808"/>
                                          </p:stCondLst>
                                        </p:cTn>
                                        <p:tgtEl>
                                          <p:spTgt spid="3">
                                            <p:txEl>
                                              <p:pRg st="2" end="2"/>
                                            </p:txEl>
                                          </p:spTgt>
                                        </p:tgtEl>
                                      </p:cBhvr>
                                      <p:to x="100000" y="95000"/>
                                    </p:animScale>
                                    <p:animScale>
                                      <p:cBhvr>
                                        <p:cTn id="54" dur="166" decel="50000">
                                          <p:stCondLst>
                                            <p:cond delay="1834"/>
                                          </p:stCondLst>
                                        </p:cTn>
                                        <p:tgtEl>
                                          <p:spTgt spid="3">
                                            <p:txEl>
                                              <p:pRg st="2" end="2"/>
                                            </p:txEl>
                                          </p:spTgt>
                                        </p:tgtEl>
                                      </p:cBhvr>
                                      <p:to x="100000" y="100000"/>
                                    </p:animScale>
                                  </p:childTnLst>
                                </p:cTn>
                              </p:par>
                            </p:childTnLst>
                          </p:cTn>
                        </p:par>
                        <p:par>
                          <p:cTn id="55" fill="hold">
                            <p:stCondLst>
                              <p:cond delay="6000"/>
                            </p:stCondLst>
                            <p:childTnLst>
                              <p:par>
                                <p:cTn id="56" presetID="26" presetClass="entr" presetSubtype="0" fill="hold" grpId="0" nodeType="afterEffect">
                                  <p:stCondLst>
                                    <p:cond delay="0"/>
                                  </p:stCondLst>
                                  <p:childTnLst>
                                    <p:set>
                                      <p:cBhvr>
                                        <p:cTn id="57" dur="1" fill="hold">
                                          <p:stCondLst>
                                            <p:cond delay="0"/>
                                          </p:stCondLst>
                                        </p:cTn>
                                        <p:tgtEl>
                                          <p:spTgt spid="3">
                                            <p:txEl>
                                              <p:pRg st="3" end="3"/>
                                            </p:txEl>
                                          </p:spTgt>
                                        </p:tgtEl>
                                        <p:attrNameLst>
                                          <p:attrName>style.visibility</p:attrName>
                                        </p:attrNameLst>
                                      </p:cBhvr>
                                      <p:to>
                                        <p:strVal val="visible"/>
                                      </p:to>
                                    </p:set>
                                    <p:animEffect transition="in" filter="wipe(down)">
                                      <p:cBhvr>
                                        <p:cTn id="58" dur="580">
                                          <p:stCondLst>
                                            <p:cond delay="0"/>
                                          </p:stCondLst>
                                        </p:cTn>
                                        <p:tgtEl>
                                          <p:spTgt spid="3">
                                            <p:txEl>
                                              <p:pRg st="3" end="3"/>
                                            </p:txEl>
                                          </p:spTgt>
                                        </p:tgtEl>
                                      </p:cBhvr>
                                    </p:animEffect>
                                    <p:anim calcmode="lin" valueType="num">
                                      <p:cBhvr>
                                        <p:cTn id="59"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0"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1"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2"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3"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4" dur="26">
                                          <p:stCondLst>
                                            <p:cond delay="650"/>
                                          </p:stCondLst>
                                        </p:cTn>
                                        <p:tgtEl>
                                          <p:spTgt spid="3">
                                            <p:txEl>
                                              <p:pRg st="3" end="3"/>
                                            </p:txEl>
                                          </p:spTgt>
                                        </p:tgtEl>
                                      </p:cBhvr>
                                      <p:to x="100000" y="60000"/>
                                    </p:animScale>
                                    <p:animScale>
                                      <p:cBhvr>
                                        <p:cTn id="65" dur="166" decel="50000">
                                          <p:stCondLst>
                                            <p:cond delay="676"/>
                                          </p:stCondLst>
                                        </p:cTn>
                                        <p:tgtEl>
                                          <p:spTgt spid="3">
                                            <p:txEl>
                                              <p:pRg st="3" end="3"/>
                                            </p:txEl>
                                          </p:spTgt>
                                        </p:tgtEl>
                                      </p:cBhvr>
                                      <p:to x="100000" y="100000"/>
                                    </p:animScale>
                                    <p:animScale>
                                      <p:cBhvr>
                                        <p:cTn id="66" dur="26">
                                          <p:stCondLst>
                                            <p:cond delay="1312"/>
                                          </p:stCondLst>
                                        </p:cTn>
                                        <p:tgtEl>
                                          <p:spTgt spid="3">
                                            <p:txEl>
                                              <p:pRg st="3" end="3"/>
                                            </p:txEl>
                                          </p:spTgt>
                                        </p:tgtEl>
                                      </p:cBhvr>
                                      <p:to x="100000" y="80000"/>
                                    </p:animScale>
                                    <p:animScale>
                                      <p:cBhvr>
                                        <p:cTn id="67" dur="166" decel="50000">
                                          <p:stCondLst>
                                            <p:cond delay="1338"/>
                                          </p:stCondLst>
                                        </p:cTn>
                                        <p:tgtEl>
                                          <p:spTgt spid="3">
                                            <p:txEl>
                                              <p:pRg st="3" end="3"/>
                                            </p:txEl>
                                          </p:spTgt>
                                        </p:tgtEl>
                                      </p:cBhvr>
                                      <p:to x="100000" y="100000"/>
                                    </p:animScale>
                                    <p:animScale>
                                      <p:cBhvr>
                                        <p:cTn id="68" dur="26">
                                          <p:stCondLst>
                                            <p:cond delay="1642"/>
                                          </p:stCondLst>
                                        </p:cTn>
                                        <p:tgtEl>
                                          <p:spTgt spid="3">
                                            <p:txEl>
                                              <p:pRg st="3" end="3"/>
                                            </p:txEl>
                                          </p:spTgt>
                                        </p:tgtEl>
                                      </p:cBhvr>
                                      <p:to x="100000" y="90000"/>
                                    </p:animScale>
                                    <p:animScale>
                                      <p:cBhvr>
                                        <p:cTn id="69" dur="166" decel="50000">
                                          <p:stCondLst>
                                            <p:cond delay="1668"/>
                                          </p:stCondLst>
                                        </p:cTn>
                                        <p:tgtEl>
                                          <p:spTgt spid="3">
                                            <p:txEl>
                                              <p:pRg st="3" end="3"/>
                                            </p:txEl>
                                          </p:spTgt>
                                        </p:tgtEl>
                                      </p:cBhvr>
                                      <p:to x="100000" y="100000"/>
                                    </p:animScale>
                                    <p:animScale>
                                      <p:cBhvr>
                                        <p:cTn id="70" dur="26">
                                          <p:stCondLst>
                                            <p:cond delay="1808"/>
                                          </p:stCondLst>
                                        </p:cTn>
                                        <p:tgtEl>
                                          <p:spTgt spid="3">
                                            <p:txEl>
                                              <p:pRg st="3" end="3"/>
                                            </p:txEl>
                                          </p:spTgt>
                                        </p:tgtEl>
                                      </p:cBhvr>
                                      <p:to x="100000" y="95000"/>
                                    </p:animScale>
                                    <p:animScale>
                                      <p:cBhvr>
                                        <p:cTn id="71" dur="166" decel="50000">
                                          <p:stCondLst>
                                            <p:cond delay="1834"/>
                                          </p:stCondLst>
                                        </p:cTn>
                                        <p:tgtEl>
                                          <p:spTgt spid="3">
                                            <p:txEl>
                                              <p:pRg st="3" end="3"/>
                                            </p:txEl>
                                          </p:spTgt>
                                        </p:tgtEl>
                                      </p:cBhvr>
                                      <p:to x="100000" y="100000"/>
                                    </p:animScale>
                                  </p:childTnLst>
                                </p:cTn>
                              </p:par>
                            </p:childTnLst>
                          </p:cTn>
                        </p:par>
                        <p:par>
                          <p:cTn id="72" fill="hold">
                            <p:stCondLst>
                              <p:cond delay="8000"/>
                            </p:stCondLst>
                            <p:childTnLst>
                              <p:par>
                                <p:cTn id="73" presetID="26" presetClass="entr" presetSubtype="0" fill="hold" grpId="0" nodeType="afterEffect">
                                  <p:stCondLst>
                                    <p:cond delay="0"/>
                                  </p:stCondLst>
                                  <p:childTnLst>
                                    <p:set>
                                      <p:cBhvr>
                                        <p:cTn id="74" dur="1" fill="hold">
                                          <p:stCondLst>
                                            <p:cond delay="0"/>
                                          </p:stCondLst>
                                        </p:cTn>
                                        <p:tgtEl>
                                          <p:spTgt spid="3">
                                            <p:txEl>
                                              <p:pRg st="4" end="4"/>
                                            </p:txEl>
                                          </p:spTgt>
                                        </p:tgtEl>
                                        <p:attrNameLst>
                                          <p:attrName>style.visibility</p:attrName>
                                        </p:attrNameLst>
                                      </p:cBhvr>
                                      <p:to>
                                        <p:strVal val="visible"/>
                                      </p:to>
                                    </p:set>
                                    <p:animEffect transition="in" filter="wipe(down)">
                                      <p:cBhvr>
                                        <p:cTn id="75" dur="580">
                                          <p:stCondLst>
                                            <p:cond delay="0"/>
                                          </p:stCondLst>
                                        </p:cTn>
                                        <p:tgtEl>
                                          <p:spTgt spid="3">
                                            <p:txEl>
                                              <p:pRg st="4" end="4"/>
                                            </p:txEl>
                                          </p:spTgt>
                                        </p:tgtEl>
                                      </p:cBhvr>
                                    </p:animEffect>
                                    <p:anim calcmode="lin" valueType="num">
                                      <p:cBhvr>
                                        <p:cTn id="76"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1" dur="26">
                                          <p:stCondLst>
                                            <p:cond delay="650"/>
                                          </p:stCondLst>
                                        </p:cTn>
                                        <p:tgtEl>
                                          <p:spTgt spid="3">
                                            <p:txEl>
                                              <p:pRg st="4" end="4"/>
                                            </p:txEl>
                                          </p:spTgt>
                                        </p:tgtEl>
                                      </p:cBhvr>
                                      <p:to x="100000" y="60000"/>
                                    </p:animScale>
                                    <p:animScale>
                                      <p:cBhvr>
                                        <p:cTn id="82" dur="166" decel="50000">
                                          <p:stCondLst>
                                            <p:cond delay="676"/>
                                          </p:stCondLst>
                                        </p:cTn>
                                        <p:tgtEl>
                                          <p:spTgt spid="3">
                                            <p:txEl>
                                              <p:pRg st="4" end="4"/>
                                            </p:txEl>
                                          </p:spTgt>
                                        </p:tgtEl>
                                      </p:cBhvr>
                                      <p:to x="100000" y="100000"/>
                                    </p:animScale>
                                    <p:animScale>
                                      <p:cBhvr>
                                        <p:cTn id="83" dur="26">
                                          <p:stCondLst>
                                            <p:cond delay="1312"/>
                                          </p:stCondLst>
                                        </p:cTn>
                                        <p:tgtEl>
                                          <p:spTgt spid="3">
                                            <p:txEl>
                                              <p:pRg st="4" end="4"/>
                                            </p:txEl>
                                          </p:spTgt>
                                        </p:tgtEl>
                                      </p:cBhvr>
                                      <p:to x="100000" y="80000"/>
                                    </p:animScale>
                                    <p:animScale>
                                      <p:cBhvr>
                                        <p:cTn id="84" dur="166" decel="50000">
                                          <p:stCondLst>
                                            <p:cond delay="1338"/>
                                          </p:stCondLst>
                                        </p:cTn>
                                        <p:tgtEl>
                                          <p:spTgt spid="3">
                                            <p:txEl>
                                              <p:pRg st="4" end="4"/>
                                            </p:txEl>
                                          </p:spTgt>
                                        </p:tgtEl>
                                      </p:cBhvr>
                                      <p:to x="100000" y="100000"/>
                                    </p:animScale>
                                    <p:animScale>
                                      <p:cBhvr>
                                        <p:cTn id="85" dur="26">
                                          <p:stCondLst>
                                            <p:cond delay="1642"/>
                                          </p:stCondLst>
                                        </p:cTn>
                                        <p:tgtEl>
                                          <p:spTgt spid="3">
                                            <p:txEl>
                                              <p:pRg st="4" end="4"/>
                                            </p:txEl>
                                          </p:spTgt>
                                        </p:tgtEl>
                                      </p:cBhvr>
                                      <p:to x="100000" y="90000"/>
                                    </p:animScale>
                                    <p:animScale>
                                      <p:cBhvr>
                                        <p:cTn id="86" dur="166" decel="50000">
                                          <p:stCondLst>
                                            <p:cond delay="1668"/>
                                          </p:stCondLst>
                                        </p:cTn>
                                        <p:tgtEl>
                                          <p:spTgt spid="3">
                                            <p:txEl>
                                              <p:pRg st="4" end="4"/>
                                            </p:txEl>
                                          </p:spTgt>
                                        </p:tgtEl>
                                      </p:cBhvr>
                                      <p:to x="100000" y="100000"/>
                                    </p:animScale>
                                    <p:animScale>
                                      <p:cBhvr>
                                        <p:cTn id="87" dur="26">
                                          <p:stCondLst>
                                            <p:cond delay="1808"/>
                                          </p:stCondLst>
                                        </p:cTn>
                                        <p:tgtEl>
                                          <p:spTgt spid="3">
                                            <p:txEl>
                                              <p:pRg st="4" end="4"/>
                                            </p:txEl>
                                          </p:spTgt>
                                        </p:tgtEl>
                                      </p:cBhvr>
                                      <p:to x="100000" y="95000"/>
                                    </p:animScale>
                                    <p:animScale>
                                      <p:cBhvr>
                                        <p:cTn id="88" dur="166" decel="50000">
                                          <p:stCondLst>
                                            <p:cond delay="1834"/>
                                          </p:stCondLst>
                                        </p:cTn>
                                        <p:tgtEl>
                                          <p:spTgt spid="3">
                                            <p:txEl>
                                              <p:pRg st="4" end="4"/>
                                            </p:txEl>
                                          </p:spTgt>
                                        </p:tgtEl>
                                      </p:cBhvr>
                                      <p:to x="100000" y="100000"/>
                                    </p:animScale>
                                  </p:childTnLst>
                                </p:cTn>
                              </p:par>
                            </p:childTnLst>
                          </p:cTn>
                        </p:par>
                        <p:par>
                          <p:cTn id="89" fill="hold">
                            <p:stCondLst>
                              <p:cond delay="10000"/>
                            </p:stCondLst>
                            <p:childTnLst>
                              <p:par>
                                <p:cTn id="90" presetID="26" presetClass="entr" presetSubtype="0" fill="hold" grpId="0" nodeType="afterEffect">
                                  <p:stCondLst>
                                    <p:cond delay="0"/>
                                  </p:stCondLst>
                                  <p:childTnLst>
                                    <p:set>
                                      <p:cBhvr>
                                        <p:cTn id="91" dur="1" fill="hold">
                                          <p:stCondLst>
                                            <p:cond delay="0"/>
                                          </p:stCondLst>
                                        </p:cTn>
                                        <p:tgtEl>
                                          <p:spTgt spid="3">
                                            <p:txEl>
                                              <p:pRg st="5" end="5"/>
                                            </p:txEl>
                                          </p:spTgt>
                                        </p:tgtEl>
                                        <p:attrNameLst>
                                          <p:attrName>style.visibility</p:attrName>
                                        </p:attrNameLst>
                                      </p:cBhvr>
                                      <p:to>
                                        <p:strVal val="visible"/>
                                      </p:to>
                                    </p:set>
                                    <p:animEffect transition="in" filter="wipe(down)">
                                      <p:cBhvr>
                                        <p:cTn id="92" dur="580">
                                          <p:stCondLst>
                                            <p:cond delay="0"/>
                                          </p:stCondLst>
                                        </p:cTn>
                                        <p:tgtEl>
                                          <p:spTgt spid="3">
                                            <p:txEl>
                                              <p:pRg st="5" end="5"/>
                                            </p:txEl>
                                          </p:spTgt>
                                        </p:tgtEl>
                                      </p:cBhvr>
                                    </p:animEffect>
                                    <p:anim calcmode="lin" valueType="num">
                                      <p:cBhvr>
                                        <p:cTn id="93"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4"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95"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96"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97"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98" dur="26">
                                          <p:stCondLst>
                                            <p:cond delay="650"/>
                                          </p:stCondLst>
                                        </p:cTn>
                                        <p:tgtEl>
                                          <p:spTgt spid="3">
                                            <p:txEl>
                                              <p:pRg st="5" end="5"/>
                                            </p:txEl>
                                          </p:spTgt>
                                        </p:tgtEl>
                                      </p:cBhvr>
                                      <p:to x="100000" y="60000"/>
                                    </p:animScale>
                                    <p:animScale>
                                      <p:cBhvr>
                                        <p:cTn id="99" dur="166" decel="50000">
                                          <p:stCondLst>
                                            <p:cond delay="676"/>
                                          </p:stCondLst>
                                        </p:cTn>
                                        <p:tgtEl>
                                          <p:spTgt spid="3">
                                            <p:txEl>
                                              <p:pRg st="5" end="5"/>
                                            </p:txEl>
                                          </p:spTgt>
                                        </p:tgtEl>
                                      </p:cBhvr>
                                      <p:to x="100000" y="100000"/>
                                    </p:animScale>
                                    <p:animScale>
                                      <p:cBhvr>
                                        <p:cTn id="100" dur="26">
                                          <p:stCondLst>
                                            <p:cond delay="1312"/>
                                          </p:stCondLst>
                                        </p:cTn>
                                        <p:tgtEl>
                                          <p:spTgt spid="3">
                                            <p:txEl>
                                              <p:pRg st="5" end="5"/>
                                            </p:txEl>
                                          </p:spTgt>
                                        </p:tgtEl>
                                      </p:cBhvr>
                                      <p:to x="100000" y="80000"/>
                                    </p:animScale>
                                    <p:animScale>
                                      <p:cBhvr>
                                        <p:cTn id="101" dur="166" decel="50000">
                                          <p:stCondLst>
                                            <p:cond delay="1338"/>
                                          </p:stCondLst>
                                        </p:cTn>
                                        <p:tgtEl>
                                          <p:spTgt spid="3">
                                            <p:txEl>
                                              <p:pRg st="5" end="5"/>
                                            </p:txEl>
                                          </p:spTgt>
                                        </p:tgtEl>
                                      </p:cBhvr>
                                      <p:to x="100000" y="100000"/>
                                    </p:animScale>
                                    <p:animScale>
                                      <p:cBhvr>
                                        <p:cTn id="102" dur="26">
                                          <p:stCondLst>
                                            <p:cond delay="1642"/>
                                          </p:stCondLst>
                                        </p:cTn>
                                        <p:tgtEl>
                                          <p:spTgt spid="3">
                                            <p:txEl>
                                              <p:pRg st="5" end="5"/>
                                            </p:txEl>
                                          </p:spTgt>
                                        </p:tgtEl>
                                      </p:cBhvr>
                                      <p:to x="100000" y="90000"/>
                                    </p:animScale>
                                    <p:animScale>
                                      <p:cBhvr>
                                        <p:cTn id="103" dur="166" decel="50000">
                                          <p:stCondLst>
                                            <p:cond delay="1668"/>
                                          </p:stCondLst>
                                        </p:cTn>
                                        <p:tgtEl>
                                          <p:spTgt spid="3">
                                            <p:txEl>
                                              <p:pRg st="5" end="5"/>
                                            </p:txEl>
                                          </p:spTgt>
                                        </p:tgtEl>
                                      </p:cBhvr>
                                      <p:to x="100000" y="100000"/>
                                    </p:animScale>
                                    <p:animScale>
                                      <p:cBhvr>
                                        <p:cTn id="104" dur="26">
                                          <p:stCondLst>
                                            <p:cond delay="1808"/>
                                          </p:stCondLst>
                                        </p:cTn>
                                        <p:tgtEl>
                                          <p:spTgt spid="3">
                                            <p:txEl>
                                              <p:pRg st="5" end="5"/>
                                            </p:txEl>
                                          </p:spTgt>
                                        </p:tgtEl>
                                      </p:cBhvr>
                                      <p:to x="100000" y="95000"/>
                                    </p:animScale>
                                    <p:animScale>
                                      <p:cBhvr>
                                        <p:cTn id="105" dur="166" decel="50000">
                                          <p:stCondLst>
                                            <p:cond delay="1834"/>
                                          </p:stCondLst>
                                        </p:cTn>
                                        <p:tgtEl>
                                          <p:spTgt spid="3">
                                            <p:txEl>
                                              <p:pRg st="5" end="5"/>
                                            </p:txEl>
                                          </p:spTgt>
                                        </p:tgtEl>
                                      </p:cBhvr>
                                      <p:to x="100000" y="100000"/>
                                    </p:animScale>
                                  </p:childTnLst>
                                </p:cTn>
                              </p:par>
                            </p:childTnLst>
                          </p:cTn>
                        </p:par>
                        <p:par>
                          <p:cTn id="106" fill="hold">
                            <p:stCondLst>
                              <p:cond delay="12000"/>
                            </p:stCondLst>
                            <p:childTnLst>
                              <p:par>
                                <p:cTn id="107" presetID="26" presetClass="entr" presetSubtype="0" fill="hold" grpId="0" nodeType="afterEffect">
                                  <p:stCondLst>
                                    <p:cond delay="0"/>
                                  </p:stCondLst>
                                  <p:childTnLst>
                                    <p:set>
                                      <p:cBhvr>
                                        <p:cTn id="108" dur="1" fill="hold">
                                          <p:stCondLst>
                                            <p:cond delay="0"/>
                                          </p:stCondLst>
                                        </p:cTn>
                                        <p:tgtEl>
                                          <p:spTgt spid="3">
                                            <p:txEl>
                                              <p:pRg st="6" end="6"/>
                                            </p:txEl>
                                          </p:spTgt>
                                        </p:tgtEl>
                                        <p:attrNameLst>
                                          <p:attrName>style.visibility</p:attrName>
                                        </p:attrNameLst>
                                      </p:cBhvr>
                                      <p:to>
                                        <p:strVal val="visible"/>
                                      </p:to>
                                    </p:set>
                                    <p:animEffect transition="in" filter="wipe(down)">
                                      <p:cBhvr>
                                        <p:cTn id="109" dur="580">
                                          <p:stCondLst>
                                            <p:cond delay="0"/>
                                          </p:stCondLst>
                                        </p:cTn>
                                        <p:tgtEl>
                                          <p:spTgt spid="3">
                                            <p:txEl>
                                              <p:pRg st="6" end="6"/>
                                            </p:txEl>
                                          </p:spTgt>
                                        </p:tgtEl>
                                      </p:cBhvr>
                                    </p:animEffect>
                                    <p:anim calcmode="lin" valueType="num">
                                      <p:cBhvr>
                                        <p:cTn id="110"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15" dur="26">
                                          <p:stCondLst>
                                            <p:cond delay="650"/>
                                          </p:stCondLst>
                                        </p:cTn>
                                        <p:tgtEl>
                                          <p:spTgt spid="3">
                                            <p:txEl>
                                              <p:pRg st="6" end="6"/>
                                            </p:txEl>
                                          </p:spTgt>
                                        </p:tgtEl>
                                      </p:cBhvr>
                                      <p:to x="100000" y="60000"/>
                                    </p:animScale>
                                    <p:animScale>
                                      <p:cBhvr>
                                        <p:cTn id="116" dur="166" decel="50000">
                                          <p:stCondLst>
                                            <p:cond delay="676"/>
                                          </p:stCondLst>
                                        </p:cTn>
                                        <p:tgtEl>
                                          <p:spTgt spid="3">
                                            <p:txEl>
                                              <p:pRg st="6" end="6"/>
                                            </p:txEl>
                                          </p:spTgt>
                                        </p:tgtEl>
                                      </p:cBhvr>
                                      <p:to x="100000" y="100000"/>
                                    </p:animScale>
                                    <p:animScale>
                                      <p:cBhvr>
                                        <p:cTn id="117" dur="26">
                                          <p:stCondLst>
                                            <p:cond delay="1312"/>
                                          </p:stCondLst>
                                        </p:cTn>
                                        <p:tgtEl>
                                          <p:spTgt spid="3">
                                            <p:txEl>
                                              <p:pRg st="6" end="6"/>
                                            </p:txEl>
                                          </p:spTgt>
                                        </p:tgtEl>
                                      </p:cBhvr>
                                      <p:to x="100000" y="80000"/>
                                    </p:animScale>
                                    <p:animScale>
                                      <p:cBhvr>
                                        <p:cTn id="118" dur="166" decel="50000">
                                          <p:stCondLst>
                                            <p:cond delay="1338"/>
                                          </p:stCondLst>
                                        </p:cTn>
                                        <p:tgtEl>
                                          <p:spTgt spid="3">
                                            <p:txEl>
                                              <p:pRg st="6" end="6"/>
                                            </p:txEl>
                                          </p:spTgt>
                                        </p:tgtEl>
                                      </p:cBhvr>
                                      <p:to x="100000" y="100000"/>
                                    </p:animScale>
                                    <p:animScale>
                                      <p:cBhvr>
                                        <p:cTn id="119" dur="26">
                                          <p:stCondLst>
                                            <p:cond delay="1642"/>
                                          </p:stCondLst>
                                        </p:cTn>
                                        <p:tgtEl>
                                          <p:spTgt spid="3">
                                            <p:txEl>
                                              <p:pRg st="6" end="6"/>
                                            </p:txEl>
                                          </p:spTgt>
                                        </p:tgtEl>
                                      </p:cBhvr>
                                      <p:to x="100000" y="90000"/>
                                    </p:animScale>
                                    <p:animScale>
                                      <p:cBhvr>
                                        <p:cTn id="120" dur="166" decel="50000">
                                          <p:stCondLst>
                                            <p:cond delay="1668"/>
                                          </p:stCondLst>
                                        </p:cTn>
                                        <p:tgtEl>
                                          <p:spTgt spid="3">
                                            <p:txEl>
                                              <p:pRg st="6" end="6"/>
                                            </p:txEl>
                                          </p:spTgt>
                                        </p:tgtEl>
                                      </p:cBhvr>
                                      <p:to x="100000" y="100000"/>
                                    </p:animScale>
                                    <p:animScale>
                                      <p:cBhvr>
                                        <p:cTn id="121" dur="26">
                                          <p:stCondLst>
                                            <p:cond delay="1808"/>
                                          </p:stCondLst>
                                        </p:cTn>
                                        <p:tgtEl>
                                          <p:spTgt spid="3">
                                            <p:txEl>
                                              <p:pRg st="6" end="6"/>
                                            </p:txEl>
                                          </p:spTgt>
                                        </p:tgtEl>
                                      </p:cBhvr>
                                      <p:to x="100000" y="95000"/>
                                    </p:animScale>
                                    <p:animScale>
                                      <p:cBhvr>
                                        <p:cTn id="122" dur="166" decel="50000">
                                          <p:stCondLst>
                                            <p:cond delay="1834"/>
                                          </p:stCondLst>
                                        </p:cTn>
                                        <p:tgtEl>
                                          <p:spTgt spid="3">
                                            <p:txEl>
                                              <p:pRg st="6" end="6"/>
                                            </p:txEl>
                                          </p:spTgt>
                                        </p:tgtEl>
                                      </p:cBhvr>
                                      <p:to x="100000" y="100000"/>
                                    </p:animScale>
                                  </p:childTnLst>
                                </p:cTn>
                              </p:par>
                            </p:childTnLst>
                          </p:cTn>
                        </p:par>
                        <p:par>
                          <p:cTn id="123" fill="hold">
                            <p:stCondLst>
                              <p:cond delay="14000"/>
                            </p:stCondLst>
                            <p:childTnLst>
                              <p:par>
                                <p:cTn id="124" presetID="26" presetClass="entr" presetSubtype="0" fill="hold" grpId="0" nodeType="afterEffect">
                                  <p:stCondLst>
                                    <p:cond delay="0"/>
                                  </p:stCondLst>
                                  <p:childTnLst>
                                    <p:set>
                                      <p:cBhvr>
                                        <p:cTn id="125" dur="1" fill="hold">
                                          <p:stCondLst>
                                            <p:cond delay="0"/>
                                          </p:stCondLst>
                                        </p:cTn>
                                        <p:tgtEl>
                                          <p:spTgt spid="3">
                                            <p:txEl>
                                              <p:pRg st="7" end="7"/>
                                            </p:txEl>
                                          </p:spTgt>
                                        </p:tgtEl>
                                        <p:attrNameLst>
                                          <p:attrName>style.visibility</p:attrName>
                                        </p:attrNameLst>
                                      </p:cBhvr>
                                      <p:to>
                                        <p:strVal val="visible"/>
                                      </p:to>
                                    </p:set>
                                    <p:animEffect transition="in" filter="wipe(down)">
                                      <p:cBhvr>
                                        <p:cTn id="126" dur="580">
                                          <p:stCondLst>
                                            <p:cond delay="0"/>
                                          </p:stCondLst>
                                        </p:cTn>
                                        <p:tgtEl>
                                          <p:spTgt spid="3">
                                            <p:txEl>
                                              <p:pRg st="7" end="7"/>
                                            </p:txEl>
                                          </p:spTgt>
                                        </p:tgtEl>
                                      </p:cBhvr>
                                    </p:animEffect>
                                    <p:anim calcmode="lin" valueType="num">
                                      <p:cBhvr>
                                        <p:cTn id="127"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28"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29"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30"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31"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32" dur="26">
                                          <p:stCondLst>
                                            <p:cond delay="650"/>
                                          </p:stCondLst>
                                        </p:cTn>
                                        <p:tgtEl>
                                          <p:spTgt spid="3">
                                            <p:txEl>
                                              <p:pRg st="7" end="7"/>
                                            </p:txEl>
                                          </p:spTgt>
                                        </p:tgtEl>
                                      </p:cBhvr>
                                      <p:to x="100000" y="60000"/>
                                    </p:animScale>
                                    <p:animScale>
                                      <p:cBhvr>
                                        <p:cTn id="133" dur="166" decel="50000">
                                          <p:stCondLst>
                                            <p:cond delay="676"/>
                                          </p:stCondLst>
                                        </p:cTn>
                                        <p:tgtEl>
                                          <p:spTgt spid="3">
                                            <p:txEl>
                                              <p:pRg st="7" end="7"/>
                                            </p:txEl>
                                          </p:spTgt>
                                        </p:tgtEl>
                                      </p:cBhvr>
                                      <p:to x="100000" y="100000"/>
                                    </p:animScale>
                                    <p:animScale>
                                      <p:cBhvr>
                                        <p:cTn id="134" dur="26">
                                          <p:stCondLst>
                                            <p:cond delay="1312"/>
                                          </p:stCondLst>
                                        </p:cTn>
                                        <p:tgtEl>
                                          <p:spTgt spid="3">
                                            <p:txEl>
                                              <p:pRg st="7" end="7"/>
                                            </p:txEl>
                                          </p:spTgt>
                                        </p:tgtEl>
                                      </p:cBhvr>
                                      <p:to x="100000" y="80000"/>
                                    </p:animScale>
                                    <p:animScale>
                                      <p:cBhvr>
                                        <p:cTn id="135" dur="166" decel="50000">
                                          <p:stCondLst>
                                            <p:cond delay="1338"/>
                                          </p:stCondLst>
                                        </p:cTn>
                                        <p:tgtEl>
                                          <p:spTgt spid="3">
                                            <p:txEl>
                                              <p:pRg st="7" end="7"/>
                                            </p:txEl>
                                          </p:spTgt>
                                        </p:tgtEl>
                                      </p:cBhvr>
                                      <p:to x="100000" y="100000"/>
                                    </p:animScale>
                                    <p:animScale>
                                      <p:cBhvr>
                                        <p:cTn id="136" dur="26">
                                          <p:stCondLst>
                                            <p:cond delay="1642"/>
                                          </p:stCondLst>
                                        </p:cTn>
                                        <p:tgtEl>
                                          <p:spTgt spid="3">
                                            <p:txEl>
                                              <p:pRg st="7" end="7"/>
                                            </p:txEl>
                                          </p:spTgt>
                                        </p:tgtEl>
                                      </p:cBhvr>
                                      <p:to x="100000" y="90000"/>
                                    </p:animScale>
                                    <p:animScale>
                                      <p:cBhvr>
                                        <p:cTn id="137" dur="166" decel="50000">
                                          <p:stCondLst>
                                            <p:cond delay="1668"/>
                                          </p:stCondLst>
                                        </p:cTn>
                                        <p:tgtEl>
                                          <p:spTgt spid="3">
                                            <p:txEl>
                                              <p:pRg st="7" end="7"/>
                                            </p:txEl>
                                          </p:spTgt>
                                        </p:tgtEl>
                                      </p:cBhvr>
                                      <p:to x="100000" y="100000"/>
                                    </p:animScale>
                                    <p:animScale>
                                      <p:cBhvr>
                                        <p:cTn id="138" dur="26">
                                          <p:stCondLst>
                                            <p:cond delay="1808"/>
                                          </p:stCondLst>
                                        </p:cTn>
                                        <p:tgtEl>
                                          <p:spTgt spid="3">
                                            <p:txEl>
                                              <p:pRg st="7" end="7"/>
                                            </p:txEl>
                                          </p:spTgt>
                                        </p:tgtEl>
                                      </p:cBhvr>
                                      <p:to x="100000" y="95000"/>
                                    </p:animScale>
                                    <p:animScale>
                                      <p:cBhvr>
                                        <p:cTn id="139" dur="166" decel="50000">
                                          <p:stCondLst>
                                            <p:cond delay="1834"/>
                                          </p:stCondLst>
                                        </p:cTn>
                                        <p:tgtEl>
                                          <p:spTgt spid="3">
                                            <p:txEl>
                                              <p:pRg st="7" end="7"/>
                                            </p:txEl>
                                          </p:spTgt>
                                        </p:tgtEl>
                                      </p:cBhvr>
                                      <p:to x="100000" y="100000"/>
                                    </p:animScale>
                                  </p:childTnLst>
                                </p:cTn>
                              </p:par>
                              <p:par>
                                <p:cTn id="140" presetID="53" presetClass="entr" presetSubtype="16" fill="hold" nodeType="withEffect">
                                  <p:stCondLst>
                                    <p:cond delay="0"/>
                                  </p:stCondLst>
                                  <p:childTnLst>
                                    <p:set>
                                      <p:cBhvr>
                                        <p:cTn id="141" dur="1" fill="hold">
                                          <p:stCondLst>
                                            <p:cond delay="0"/>
                                          </p:stCondLst>
                                        </p:cTn>
                                        <p:tgtEl>
                                          <p:spTgt spid="4"/>
                                        </p:tgtEl>
                                        <p:attrNameLst>
                                          <p:attrName>style.visibility</p:attrName>
                                        </p:attrNameLst>
                                      </p:cBhvr>
                                      <p:to>
                                        <p:strVal val="visible"/>
                                      </p:to>
                                    </p:set>
                                    <p:anim calcmode="lin" valueType="num">
                                      <p:cBhvr>
                                        <p:cTn id="142" dur="1500" fill="hold"/>
                                        <p:tgtEl>
                                          <p:spTgt spid="4"/>
                                        </p:tgtEl>
                                        <p:attrNameLst>
                                          <p:attrName>ppt_w</p:attrName>
                                        </p:attrNameLst>
                                      </p:cBhvr>
                                      <p:tavLst>
                                        <p:tav tm="0">
                                          <p:val>
                                            <p:fltVal val="0"/>
                                          </p:val>
                                        </p:tav>
                                        <p:tav tm="100000">
                                          <p:val>
                                            <p:strVal val="#ppt_w"/>
                                          </p:val>
                                        </p:tav>
                                      </p:tavLst>
                                    </p:anim>
                                    <p:anim calcmode="lin" valueType="num">
                                      <p:cBhvr>
                                        <p:cTn id="143" dur="1500" fill="hold"/>
                                        <p:tgtEl>
                                          <p:spTgt spid="4"/>
                                        </p:tgtEl>
                                        <p:attrNameLst>
                                          <p:attrName>ppt_h</p:attrName>
                                        </p:attrNameLst>
                                      </p:cBhvr>
                                      <p:tavLst>
                                        <p:tav tm="0">
                                          <p:val>
                                            <p:fltVal val="0"/>
                                          </p:val>
                                        </p:tav>
                                        <p:tav tm="100000">
                                          <p:val>
                                            <p:strVal val="#ppt_h"/>
                                          </p:val>
                                        </p:tav>
                                      </p:tavLst>
                                    </p:anim>
                                    <p:animEffect transition="in" filter="fade">
                                      <p:cBhvr>
                                        <p:cTn id="144" dur="1500"/>
                                        <p:tgtEl>
                                          <p:spTgt spid="4"/>
                                        </p:tgtEl>
                                      </p:cBhvr>
                                    </p:animEffect>
                                  </p:childTnLst>
                                </p:cTn>
                              </p:par>
                            </p:childTnLst>
                          </p:cTn>
                        </p:par>
                      </p:childTnLst>
                    </p:cTn>
                  </p:par>
                  <p:par>
                    <p:cTn id="145" fill="hold">
                      <p:stCondLst>
                        <p:cond delay="indefinite"/>
                      </p:stCondLst>
                      <p:childTnLst>
                        <p:par>
                          <p:cTn id="146" fill="hold">
                            <p:stCondLst>
                              <p:cond delay="0"/>
                            </p:stCondLst>
                            <p:childTnLst>
                              <p:par>
                                <p:cTn id="147" presetID="26" presetClass="entr" presetSubtype="0" fill="hold" grpId="0" nodeType="clickEffect">
                                  <p:stCondLst>
                                    <p:cond delay="0"/>
                                  </p:stCondLst>
                                  <p:childTnLst>
                                    <p:set>
                                      <p:cBhvr>
                                        <p:cTn id="148" dur="1" fill="hold">
                                          <p:stCondLst>
                                            <p:cond delay="0"/>
                                          </p:stCondLst>
                                        </p:cTn>
                                        <p:tgtEl>
                                          <p:spTgt spid="3">
                                            <p:txEl>
                                              <p:pRg st="8" end="8"/>
                                            </p:txEl>
                                          </p:spTgt>
                                        </p:tgtEl>
                                        <p:attrNameLst>
                                          <p:attrName>style.visibility</p:attrName>
                                        </p:attrNameLst>
                                      </p:cBhvr>
                                      <p:to>
                                        <p:strVal val="visible"/>
                                      </p:to>
                                    </p:set>
                                    <p:animEffect transition="in" filter="wipe(down)">
                                      <p:cBhvr>
                                        <p:cTn id="149" dur="580">
                                          <p:stCondLst>
                                            <p:cond delay="0"/>
                                          </p:stCondLst>
                                        </p:cTn>
                                        <p:tgtEl>
                                          <p:spTgt spid="3">
                                            <p:txEl>
                                              <p:pRg st="8" end="8"/>
                                            </p:txEl>
                                          </p:spTgt>
                                        </p:tgtEl>
                                      </p:cBhvr>
                                    </p:animEffect>
                                    <p:anim calcmode="lin" valueType="num">
                                      <p:cBhvr>
                                        <p:cTn id="150"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51"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52"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53"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54"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55" dur="26">
                                          <p:stCondLst>
                                            <p:cond delay="650"/>
                                          </p:stCondLst>
                                        </p:cTn>
                                        <p:tgtEl>
                                          <p:spTgt spid="3">
                                            <p:txEl>
                                              <p:pRg st="8" end="8"/>
                                            </p:txEl>
                                          </p:spTgt>
                                        </p:tgtEl>
                                      </p:cBhvr>
                                      <p:to x="100000" y="60000"/>
                                    </p:animScale>
                                    <p:animScale>
                                      <p:cBhvr>
                                        <p:cTn id="156" dur="166" decel="50000">
                                          <p:stCondLst>
                                            <p:cond delay="676"/>
                                          </p:stCondLst>
                                        </p:cTn>
                                        <p:tgtEl>
                                          <p:spTgt spid="3">
                                            <p:txEl>
                                              <p:pRg st="8" end="8"/>
                                            </p:txEl>
                                          </p:spTgt>
                                        </p:tgtEl>
                                      </p:cBhvr>
                                      <p:to x="100000" y="100000"/>
                                    </p:animScale>
                                    <p:animScale>
                                      <p:cBhvr>
                                        <p:cTn id="157" dur="26">
                                          <p:stCondLst>
                                            <p:cond delay="1312"/>
                                          </p:stCondLst>
                                        </p:cTn>
                                        <p:tgtEl>
                                          <p:spTgt spid="3">
                                            <p:txEl>
                                              <p:pRg st="8" end="8"/>
                                            </p:txEl>
                                          </p:spTgt>
                                        </p:tgtEl>
                                      </p:cBhvr>
                                      <p:to x="100000" y="80000"/>
                                    </p:animScale>
                                    <p:animScale>
                                      <p:cBhvr>
                                        <p:cTn id="158" dur="166" decel="50000">
                                          <p:stCondLst>
                                            <p:cond delay="1338"/>
                                          </p:stCondLst>
                                        </p:cTn>
                                        <p:tgtEl>
                                          <p:spTgt spid="3">
                                            <p:txEl>
                                              <p:pRg st="8" end="8"/>
                                            </p:txEl>
                                          </p:spTgt>
                                        </p:tgtEl>
                                      </p:cBhvr>
                                      <p:to x="100000" y="100000"/>
                                    </p:animScale>
                                    <p:animScale>
                                      <p:cBhvr>
                                        <p:cTn id="159" dur="26">
                                          <p:stCondLst>
                                            <p:cond delay="1642"/>
                                          </p:stCondLst>
                                        </p:cTn>
                                        <p:tgtEl>
                                          <p:spTgt spid="3">
                                            <p:txEl>
                                              <p:pRg st="8" end="8"/>
                                            </p:txEl>
                                          </p:spTgt>
                                        </p:tgtEl>
                                      </p:cBhvr>
                                      <p:to x="100000" y="90000"/>
                                    </p:animScale>
                                    <p:animScale>
                                      <p:cBhvr>
                                        <p:cTn id="160" dur="166" decel="50000">
                                          <p:stCondLst>
                                            <p:cond delay="1668"/>
                                          </p:stCondLst>
                                        </p:cTn>
                                        <p:tgtEl>
                                          <p:spTgt spid="3">
                                            <p:txEl>
                                              <p:pRg st="8" end="8"/>
                                            </p:txEl>
                                          </p:spTgt>
                                        </p:tgtEl>
                                      </p:cBhvr>
                                      <p:to x="100000" y="100000"/>
                                    </p:animScale>
                                    <p:animScale>
                                      <p:cBhvr>
                                        <p:cTn id="161" dur="26">
                                          <p:stCondLst>
                                            <p:cond delay="1808"/>
                                          </p:stCondLst>
                                        </p:cTn>
                                        <p:tgtEl>
                                          <p:spTgt spid="3">
                                            <p:txEl>
                                              <p:pRg st="8" end="8"/>
                                            </p:txEl>
                                          </p:spTgt>
                                        </p:tgtEl>
                                      </p:cBhvr>
                                      <p:to x="100000" y="95000"/>
                                    </p:animScale>
                                    <p:animScale>
                                      <p:cBhvr>
                                        <p:cTn id="162"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7740"/>
            <a:ext cx="10515600" cy="901972"/>
          </a:xfrm>
        </p:spPr>
        <p:txBody>
          <a:bodyPr/>
          <a:lstStyle/>
          <a:p>
            <a:pPr algn="ctr"/>
            <a:r>
              <a:rPr lang="en-US" b="1" dirty="0" smtClean="0">
                <a:effectLst>
                  <a:outerShdw blurRad="38100" dist="38100" dir="2700000" algn="tl">
                    <a:srgbClr val="000000">
                      <a:alpha val="43137"/>
                    </a:srgbClr>
                  </a:outerShdw>
                </a:effectLst>
                <a:latin typeface="Arial Rounded MT Bold" panose="020F0704030504030204" pitchFamily="34" charset="0"/>
              </a:rPr>
              <a:t>1</a:t>
            </a:r>
            <a:r>
              <a:rPr lang="en-US" b="1" baseline="30000" dirty="0" smtClean="0">
                <a:effectLst>
                  <a:outerShdw blurRad="38100" dist="38100" dir="2700000" algn="tl">
                    <a:srgbClr val="000000">
                      <a:alpha val="43137"/>
                    </a:srgbClr>
                  </a:outerShdw>
                </a:effectLst>
                <a:latin typeface="Arial Rounded MT Bold" panose="020F0704030504030204" pitchFamily="34" charset="0"/>
              </a:rPr>
              <a:t>st</a:t>
            </a:r>
            <a:r>
              <a:rPr lang="en-US" b="1" dirty="0" smtClean="0">
                <a:effectLst>
                  <a:outerShdw blurRad="38100" dist="38100" dir="2700000" algn="tl">
                    <a:srgbClr val="000000">
                      <a:alpha val="43137"/>
                    </a:srgbClr>
                  </a:outerShdw>
                </a:effectLst>
                <a:latin typeface="Arial Rounded MT Bold" panose="020F0704030504030204" pitchFamily="34" charset="0"/>
              </a:rPr>
              <a:t> Three Words</a:t>
            </a:r>
            <a:endParaRPr lang="en-US" dirty="0">
              <a:effectLst>
                <a:outerShdw blurRad="38100" dist="38100" dir="2700000" algn="tl">
                  <a:srgbClr val="000000">
                    <a:alpha val="43137"/>
                  </a:srgbClr>
                </a:outerShdw>
              </a:effectLst>
              <a:latin typeface="Arial Rounded MT Bold" panose="020F0704030504030204" pitchFamily="34" charset="0"/>
            </a:endParaRPr>
          </a:p>
        </p:txBody>
      </p:sp>
      <p:sp>
        <p:nvSpPr>
          <p:cNvPr id="3" name="Content Placeholder 2"/>
          <p:cNvSpPr>
            <a:spLocks noGrp="1"/>
          </p:cNvSpPr>
          <p:nvPr>
            <p:ph idx="1"/>
          </p:nvPr>
        </p:nvSpPr>
        <p:spPr>
          <a:xfrm>
            <a:off x="248193" y="1149530"/>
            <a:ext cx="11848013" cy="5590903"/>
          </a:xfrm>
        </p:spPr>
        <p:txBody>
          <a:bodyPr/>
          <a:lstStyle/>
          <a:p>
            <a:pPr>
              <a:lnSpc>
                <a:spcPct val="100000"/>
              </a:lnSpc>
              <a:spcBef>
                <a:spcPts val="0"/>
              </a:spcBef>
              <a:buFont typeface="Courier New" panose="02070309020205020404" pitchFamily="49" charset="0"/>
              <a:buChar char="o"/>
            </a:pPr>
            <a:r>
              <a:rPr lang="en-US" b="1" dirty="0" smtClean="0">
                <a:effectLst>
                  <a:outerShdw blurRad="38100" dist="38100" dir="2700000" algn="tl">
                    <a:srgbClr val="000000">
                      <a:alpha val="43137"/>
                    </a:srgbClr>
                  </a:outerShdw>
                </a:effectLst>
                <a:latin typeface="Arial Rounded MT Bold" panose="020F0704030504030204" pitchFamily="34" charset="0"/>
              </a:rPr>
              <a:t> Initiate</a:t>
            </a:r>
            <a:r>
              <a:rPr lang="en-US" dirty="0" smtClean="0">
                <a:effectLst>
                  <a:outerShdw blurRad="38100" dist="38100" dir="2700000" algn="tl">
                    <a:srgbClr val="000000">
                      <a:alpha val="43137"/>
                    </a:srgbClr>
                  </a:outerShdw>
                </a:effectLst>
                <a:latin typeface="Arial Rounded MT Bold" panose="020F0704030504030204" pitchFamily="34" charset="0"/>
              </a:rPr>
              <a:t> -</a:t>
            </a:r>
            <a:r>
              <a:rPr lang="en-US" i="1" dirty="0" smtClean="0">
                <a:effectLst>
                  <a:outerShdw blurRad="38100" dist="38100" dir="2700000" algn="tl">
                    <a:srgbClr val="000000">
                      <a:alpha val="43137"/>
                    </a:srgbClr>
                  </a:outerShdw>
                </a:effectLst>
                <a:latin typeface="Arial Rounded MT Bold" panose="020F0704030504030204" pitchFamily="34" charset="0"/>
              </a:rPr>
              <a:t>“</a:t>
            </a:r>
            <a:r>
              <a:rPr lang="en-US" i="1" dirty="0">
                <a:effectLst>
                  <a:outerShdw blurRad="38100" dist="38100" dir="2700000" algn="tl">
                    <a:srgbClr val="000000">
                      <a:alpha val="43137"/>
                    </a:srgbClr>
                  </a:outerShdw>
                </a:effectLst>
                <a:latin typeface="Arial Rounded MT Bold" panose="020F0704030504030204" pitchFamily="34" charset="0"/>
              </a:rPr>
              <a:t>Do not withhold good from those to whom it is due, </a:t>
            </a:r>
            <a:endParaRPr lang="en-US" i="1" dirty="0" smtClean="0">
              <a:effectLst>
                <a:outerShdw blurRad="38100" dist="38100" dir="2700000" algn="tl">
                  <a:srgbClr val="000000">
                    <a:alpha val="43137"/>
                  </a:srgbClr>
                </a:outerShdw>
              </a:effectLst>
              <a:latin typeface="Arial Rounded MT Bold" panose="020F0704030504030204" pitchFamily="34" charset="0"/>
            </a:endParaRPr>
          </a:p>
          <a:p>
            <a:pPr marL="0" indent="0">
              <a:lnSpc>
                <a:spcPct val="100000"/>
              </a:lnSpc>
              <a:spcBef>
                <a:spcPts val="0"/>
              </a:spcBef>
              <a:buNone/>
            </a:pPr>
            <a:r>
              <a:rPr lang="en-US" i="1" dirty="0">
                <a:effectLst>
                  <a:outerShdw blurRad="38100" dist="38100" dir="2700000" algn="tl">
                    <a:srgbClr val="000000">
                      <a:alpha val="43137"/>
                    </a:srgbClr>
                  </a:outerShdw>
                </a:effectLst>
                <a:latin typeface="Arial Rounded MT Bold" panose="020F0704030504030204" pitchFamily="34" charset="0"/>
              </a:rPr>
              <a:t> </a:t>
            </a:r>
            <a:r>
              <a:rPr lang="en-US" i="1" dirty="0" smtClean="0">
                <a:effectLst>
                  <a:outerShdw blurRad="38100" dist="38100" dir="2700000" algn="tl">
                    <a:srgbClr val="000000">
                      <a:alpha val="43137"/>
                    </a:srgbClr>
                  </a:outerShdw>
                </a:effectLst>
                <a:latin typeface="Arial Rounded MT Bold" panose="020F0704030504030204" pitchFamily="34" charset="0"/>
              </a:rPr>
              <a:t>                   when </a:t>
            </a:r>
            <a:r>
              <a:rPr lang="en-US" i="1" dirty="0">
                <a:effectLst>
                  <a:outerShdw blurRad="38100" dist="38100" dir="2700000" algn="tl">
                    <a:srgbClr val="000000">
                      <a:alpha val="43137"/>
                    </a:srgbClr>
                  </a:outerShdw>
                </a:effectLst>
                <a:latin typeface="Arial Rounded MT Bold" panose="020F0704030504030204" pitchFamily="34" charset="0"/>
              </a:rPr>
              <a:t>it is in your power to do it</a:t>
            </a:r>
            <a:r>
              <a:rPr lang="en-US" dirty="0">
                <a:effectLst>
                  <a:outerShdw blurRad="38100" dist="38100" dir="2700000" algn="tl">
                    <a:srgbClr val="000000">
                      <a:alpha val="43137"/>
                    </a:srgbClr>
                  </a:outerShdw>
                </a:effectLst>
                <a:latin typeface="Arial Rounded MT Bold" panose="020F0704030504030204" pitchFamily="34" charset="0"/>
              </a:rPr>
              <a:t>” -Prov 3:27</a:t>
            </a:r>
          </a:p>
          <a:p>
            <a:pPr>
              <a:lnSpc>
                <a:spcPct val="100000"/>
              </a:lnSpc>
              <a:spcBef>
                <a:spcPts val="1200"/>
              </a:spcBef>
              <a:buFont typeface="Courier New" panose="02070309020205020404" pitchFamily="49" charset="0"/>
              <a:buChar char="o"/>
            </a:pPr>
            <a:r>
              <a:rPr lang="en-US" b="1" dirty="0" smtClean="0">
                <a:effectLst>
                  <a:outerShdw blurRad="38100" dist="38100" dir="2700000" algn="tl">
                    <a:srgbClr val="000000">
                      <a:alpha val="43137"/>
                    </a:srgbClr>
                  </a:outerShdw>
                </a:effectLst>
                <a:latin typeface="Arial Rounded MT Bold" panose="020F0704030504030204" pitchFamily="34" charset="0"/>
              </a:rPr>
              <a:t> Prioritize - </a:t>
            </a:r>
            <a:r>
              <a:rPr lang="en-US" i="1" dirty="0">
                <a:effectLst>
                  <a:outerShdw blurRad="38100" dist="38100" dir="2700000" algn="tl">
                    <a:srgbClr val="000000">
                      <a:alpha val="43137"/>
                    </a:srgbClr>
                  </a:outerShdw>
                </a:effectLst>
                <a:latin typeface="Arial Rounded MT Bold" panose="020F0704030504030204" pitchFamily="34" charset="0"/>
              </a:rPr>
              <a:t>“Do nothing from selfish ambition or conceit, </a:t>
            </a:r>
            <a:r>
              <a:rPr lang="en-US" i="1" dirty="0" smtClean="0">
                <a:effectLst>
                  <a:outerShdw blurRad="38100" dist="38100" dir="2700000" algn="tl">
                    <a:srgbClr val="000000">
                      <a:alpha val="43137"/>
                    </a:srgbClr>
                  </a:outerShdw>
                </a:effectLst>
                <a:latin typeface="Arial Rounded MT Bold" panose="020F0704030504030204" pitchFamily="34" charset="0"/>
              </a:rPr>
              <a:t>but </a:t>
            </a:r>
            <a:r>
              <a:rPr lang="en-US" i="1" dirty="0">
                <a:effectLst>
                  <a:outerShdw blurRad="38100" dist="38100" dir="2700000" algn="tl">
                    <a:srgbClr val="000000">
                      <a:alpha val="43137"/>
                    </a:srgbClr>
                  </a:outerShdw>
                </a:effectLst>
                <a:latin typeface="Arial Rounded MT Bold" panose="020F0704030504030204" pitchFamily="34" charset="0"/>
              </a:rPr>
              <a:t>in humility count others more significant than </a:t>
            </a:r>
            <a:r>
              <a:rPr lang="en-US" i="1" dirty="0" smtClean="0">
                <a:effectLst>
                  <a:outerShdw blurRad="38100" dist="38100" dir="2700000" algn="tl">
                    <a:srgbClr val="000000">
                      <a:alpha val="43137"/>
                    </a:srgbClr>
                  </a:outerShdw>
                </a:effectLst>
                <a:latin typeface="Arial Rounded MT Bold" panose="020F0704030504030204" pitchFamily="34" charset="0"/>
              </a:rPr>
              <a:t>yourselves</a:t>
            </a:r>
          </a:p>
          <a:p>
            <a:pPr>
              <a:lnSpc>
                <a:spcPct val="100000"/>
              </a:lnSpc>
              <a:spcBef>
                <a:spcPts val="1200"/>
              </a:spcBef>
              <a:buFont typeface="Courier New" panose="02070309020205020404" pitchFamily="49" charset="0"/>
              <a:buChar char="o"/>
            </a:pPr>
            <a:r>
              <a:rPr lang="en-US" b="1" dirty="0" smtClean="0">
                <a:effectLst>
                  <a:outerShdw blurRad="38100" dist="38100" dir="2700000" algn="tl">
                    <a:srgbClr val="000000">
                      <a:alpha val="43137"/>
                    </a:srgbClr>
                  </a:outerShdw>
                </a:effectLst>
                <a:latin typeface="Arial Rounded MT Bold" panose="020F0704030504030204" pitchFamily="34" charset="0"/>
              </a:rPr>
              <a:t> Communicate - </a:t>
            </a:r>
            <a:r>
              <a:rPr lang="en-US" i="1" dirty="0">
                <a:effectLst>
                  <a:outerShdw blurRad="38100" dist="38100" dir="2700000" algn="tl">
                    <a:srgbClr val="000000">
                      <a:alpha val="43137"/>
                    </a:srgbClr>
                  </a:outerShdw>
                </a:effectLst>
                <a:latin typeface="Arial Rounded MT Bold" panose="020F0704030504030204" pitchFamily="34" charset="0"/>
              </a:rPr>
              <a:t>“From a wise mind comes careful </a:t>
            </a:r>
            <a:endParaRPr lang="en-US" i="1" dirty="0" smtClean="0">
              <a:effectLst>
                <a:outerShdw blurRad="38100" dist="38100" dir="2700000" algn="tl">
                  <a:srgbClr val="000000">
                    <a:alpha val="43137"/>
                  </a:srgbClr>
                </a:outerShdw>
              </a:effectLst>
              <a:latin typeface="Arial Rounded MT Bold" panose="020F0704030504030204" pitchFamily="34" charset="0"/>
            </a:endParaRPr>
          </a:p>
          <a:p>
            <a:pPr marL="0" indent="0">
              <a:lnSpc>
                <a:spcPct val="100000"/>
              </a:lnSpc>
              <a:spcBef>
                <a:spcPts val="0"/>
              </a:spcBef>
              <a:buNone/>
            </a:pPr>
            <a:r>
              <a:rPr lang="en-US" i="1" dirty="0">
                <a:effectLst>
                  <a:outerShdw blurRad="38100" dist="38100" dir="2700000" algn="tl">
                    <a:srgbClr val="000000">
                      <a:alpha val="43137"/>
                    </a:srgbClr>
                  </a:outerShdw>
                </a:effectLst>
                <a:latin typeface="Arial Rounded MT Bold" panose="020F0704030504030204" pitchFamily="34" charset="0"/>
              </a:rPr>
              <a:t> </a:t>
            </a:r>
            <a:r>
              <a:rPr lang="en-US" i="1" dirty="0" smtClean="0">
                <a:effectLst>
                  <a:outerShdw blurRad="38100" dist="38100" dir="2700000" algn="tl">
                    <a:srgbClr val="000000">
                      <a:alpha val="43137"/>
                    </a:srgbClr>
                  </a:outerShdw>
                </a:effectLst>
                <a:latin typeface="Arial Rounded MT Bold" panose="020F0704030504030204" pitchFamily="34" charset="0"/>
              </a:rPr>
              <a:t>                                  and persuasive speech</a:t>
            </a:r>
            <a:r>
              <a:rPr lang="en-US" i="1" dirty="0">
                <a:effectLst>
                  <a:outerShdw blurRad="38100" dist="38100" dir="2700000" algn="tl">
                    <a:srgbClr val="000000">
                      <a:alpha val="43137"/>
                    </a:srgbClr>
                  </a:outerShdw>
                </a:effectLst>
                <a:latin typeface="Arial Rounded MT Bold" panose="020F0704030504030204" pitchFamily="34" charset="0"/>
              </a:rPr>
              <a:t>”</a:t>
            </a:r>
            <a:r>
              <a:rPr lang="en-US" dirty="0">
                <a:effectLst>
                  <a:outerShdw blurRad="38100" dist="38100" dir="2700000" algn="tl">
                    <a:srgbClr val="000000">
                      <a:alpha val="43137"/>
                    </a:srgbClr>
                  </a:outerShdw>
                </a:effectLst>
                <a:latin typeface="Arial Rounded MT Bold" panose="020F0704030504030204" pitchFamily="34" charset="0"/>
              </a:rPr>
              <a:t>  </a:t>
            </a:r>
            <a:r>
              <a:rPr lang="en-US" dirty="0" smtClean="0">
                <a:effectLst>
                  <a:outerShdw blurRad="38100" dist="38100" dir="2700000" algn="tl">
                    <a:srgbClr val="000000">
                      <a:alpha val="43137"/>
                    </a:srgbClr>
                  </a:outerShdw>
                </a:effectLst>
                <a:latin typeface="Arial Rounded MT Bold" panose="020F0704030504030204" pitchFamily="34" charset="0"/>
              </a:rPr>
              <a:t>-</a:t>
            </a:r>
            <a:r>
              <a:rPr lang="en-US" dirty="0">
                <a:effectLst>
                  <a:outerShdw blurRad="38100" dist="38100" dir="2700000" algn="tl">
                    <a:srgbClr val="000000">
                      <a:alpha val="43137"/>
                    </a:srgbClr>
                  </a:outerShdw>
                </a:effectLst>
                <a:latin typeface="Arial Rounded MT Bold" panose="020F0704030504030204" pitchFamily="34" charset="0"/>
              </a:rPr>
              <a:t>Prov </a:t>
            </a:r>
            <a:r>
              <a:rPr lang="en-US" dirty="0" smtClean="0">
                <a:effectLst>
                  <a:outerShdw blurRad="38100" dist="38100" dir="2700000" algn="tl">
                    <a:srgbClr val="000000">
                      <a:alpha val="43137"/>
                    </a:srgbClr>
                  </a:outerShdw>
                </a:effectLst>
                <a:latin typeface="Arial Rounded MT Bold" panose="020F0704030504030204" pitchFamily="34" charset="0"/>
              </a:rPr>
              <a:t>16:23</a:t>
            </a:r>
            <a:endParaRPr lang="en-US" dirty="0">
              <a:effectLst>
                <a:outerShdw blurRad="38100" dist="38100" dir="2700000" algn="tl">
                  <a:srgbClr val="000000">
                    <a:alpha val="43137"/>
                  </a:srgbClr>
                </a:outerShdw>
              </a:effectLst>
              <a:latin typeface="Arial Rounded MT Bold" panose="020F0704030504030204" pitchFamily="34" charset="0"/>
            </a:endParaRPr>
          </a:p>
          <a:p>
            <a:pPr marL="0" indent="0">
              <a:buNone/>
            </a:pPr>
            <a:endParaRPr lang="en-US" dirty="0"/>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9129"/>
          <a:stretch/>
        </p:blipFill>
        <p:spPr>
          <a:xfrm>
            <a:off x="6975566" y="4650379"/>
            <a:ext cx="4378234" cy="1907177"/>
          </a:xfrm>
          <a:prstGeom prst="rect">
            <a:avLst/>
          </a:prstGeom>
        </p:spPr>
      </p:pic>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l="11100" t="2747" r="18075"/>
          <a:stretch/>
        </p:blipFill>
        <p:spPr>
          <a:xfrm>
            <a:off x="4245428" y="4637313"/>
            <a:ext cx="2299064" cy="2103120"/>
          </a:xfrm>
          <a:prstGeom prst="rect">
            <a:avLst/>
          </a:prstGeom>
        </p:spPr>
      </p:pic>
      <p:pic>
        <p:nvPicPr>
          <p:cNvPr id="6" name="Picture 5"/>
          <p:cNvPicPr>
            <a:picLocks noChangeAspect="1"/>
          </p:cNvPicPr>
          <p:nvPr/>
        </p:nvPicPr>
        <p:blipFill rotWithShape="1">
          <a:blip r:embed="rId4" cstate="print">
            <a:extLst>
              <a:ext uri="{28A0092B-C50C-407E-A947-70E740481C1C}">
                <a14:useLocalDpi xmlns:a14="http://schemas.microsoft.com/office/drawing/2010/main" val="0"/>
              </a:ext>
            </a:extLst>
          </a:blip>
          <a:srcRect b="6003"/>
          <a:stretch/>
        </p:blipFill>
        <p:spPr>
          <a:xfrm>
            <a:off x="439783" y="4637313"/>
            <a:ext cx="3374571" cy="2076995"/>
          </a:xfrm>
          <a:prstGeom prst="rect">
            <a:avLst/>
          </a:prstGeom>
        </p:spPr>
      </p:pic>
    </p:spTree>
    <p:extLst>
      <p:ext uri="{BB962C8B-B14F-4D97-AF65-F5344CB8AC3E}">
        <p14:creationId xmlns:p14="http://schemas.microsoft.com/office/powerpoint/2010/main" val="209334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outVertical)">
                                      <p:cBhvr>
                                        <p:cTn id="11" dur="500"/>
                                        <p:tgtEl>
                                          <p:spTgt spid="3">
                                            <p:txEl>
                                              <p:pRg st="1" end="1"/>
                                            </p:txEl>
                                          </p:spTgt>
                                        </p:tgtEl>
                                      </p:cBhvr>
                                    </p:animEffect>
                                  </p:childTnLst>
                                </p:cTn>
                              </p:par>
                            </p:childTnLst>
                          </p:cTn>
                        </p:par>
                        <p:par>
                          <p:cTn id="12" fill="hold">
                            <p:stCondLst>
                              <p:cond delay="1000"/>
                            </p:stCondLst>
                            <p:childTnLst>
                              <p:par>
                                <p:cTn id="13" presetID="6" presetClass="entr" presetSubtype="16"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20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outVertical)">
                                      <p:cBhvr>
                                        <p:cTn id="20" dur="500"/>
                                        <p:tgtEl>
                                          <p:spTgt spid="3">
                                            <p:txEl>
                                              <p:pRg st="2" end="2"/>
                                            </p:txEl>
                                          </p:spTgt>
                                        </p:tgtEl>
                                      </p:cBhvr>
                                    </p:animEffect>
                                  </p:childTnLst>
                                </p:cTn>
                              </p:par>
                            </p:childTnLst>
                          </p:cTn>
                        </p:par>
                        <p:par>
                          <p:cTn id="21" fill="hold">
                            <p:stCondLst>
                              <p:cond delay="500"/>
                            </p:stCondLst>
                            <p:childTnLst>
                              <p:par>
                                <p:cTn id="22" presetID="42" presetClass="entr" presetSubtype="0" fill="hold" nodeType="after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1000"/>
                                        <p:tgtEl>
                                          <p:spTgt spid="5"/>
                                        </p:tgtEl>
                                      </p:cBhvr>
                                    </p:animEffect>
                                    <p:anim calcmode="lin" valueType="num">
                                      <p:cBhvr>
                                        <p:cTn id="25" dur="1000" fill="hold"/>
                                        <p:tgtEl>
                                          <p:spTgt spid="5"/>
                                        </p:tgtEl>
                                        <p:attrNameLst>
                                          <p:attrName>ppt_x</p:attrName>
                                        </p:attrNameLst>
                                      </p:cBhvr>
                                      <p:tavLst>
                                        <p:tav tm="0">
                                          <p:val>
                                            <p:strVal val="#ppt_x"/>
                                          </p:val>
                                        </p:tav>
                                        <p:tav tm="100000">
                                          <p:val>
                                            <p:strVal val="#ppt_x"/>
                                          </p:val>
                                        </p:tav>
                                      </p:tavLst>
                                    </p:anim>
                                    <p:anim calcmode="lin" valueType="num">
                                      <p:cBhvr>
                                        <p:cTn id="2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37"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barn(outVertical)">
                                      <p:cBhvr>
                                        <p:cTn id="31" dur="500"/>
                                        <p:tgtEl>
                                          <p:spTgt spid="3">
                                            <p:txEl>
                                              <p:pRg st="3" end="3"/>
                                            </p:txEl>
                                          </p:spTgt>
                                        </p:tgtEl>
                                      </p:cBhvr>
                                    </p:animEffect>
                                  </p:childTnLst>
                                </p:cTn>
                              </p:par>
                            </p:childTnLst>
                          </p:cTn>
                        </p:par>
                        <p:par>
                          <p:cTn id="32" fill="hold">
                            <p:stCondLst>
                              <p:cond delay="500"/>
                            </p:stCondLst>
                            <p:childTnLst>
                              <p:par>
                                <p:cTn id="33" presetID="16" presetClass="entr" presetSubtype="37" fill="hold" grpId="0" nodeType="after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barn(outVertical)">
                                      <p:cBhvr>
                                        <p:cTn id="35" dur="500"/>
                                        <p:tgtEl>
                                          <p:spTgt spid="3">
                                            <p:txEl>
                                              <p:pRg st="4" end="4"/>
                                            </p:txEl>
                                          </p:spTgt>
                                        </p:tgtEl>
                                      </p:cBhvr>
                                    </p:animEffect>
                                  </p:childTnLst>
                                </p:cTn>
                              </p:par>
                              <p:par>
                                <p:cTn id="36" presetID="4" presetClass="entr" presetSubtype="32" fill="hold" nodeType="with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box(out)">
                                      <p:cBhvr>
                                        <p:cTn id="38"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7740"/>
            <a:ext cx="10515600" cy="901972"/>
          </a:xfrm>
        </p:spPr>
        <p:txBody>
          <a:bodyPr/>
          <a:lstStyle/>
          <a:p>
            <a:pPr algn="ctr"/>
            <a:r>
              <a:rPr lang="en-US" b="1" dirty="0" smtClean="0">
                <a:effectLst>
                  <a:outerShdw blurRad="38100" dist="38100" dir="2700000" algn="tl">
                    <a:srgbClr val="000000">
                      <a:alpha val="43137"/>
                    </a:srgbClr>
                  </a:outerShdw>
                </a:effectLst>
                <a:latin typeface="Arial Rounded MT Bold" panose="020F0704030504030204" pitchFamily="34" charset="0"/>
              </a:rPr>
              <a:t>Initiate</a:t>
            </a:r>
            <a:endParaRPr lang="en-US" dirty="0">
              <a:effectLst>
                <a:outerShdw blurRad="38100" dist="38100" dir="2700000" algn="tl">
                  <a:srgbClr val="000000">
                    <a:alpha val="43137"/>
                  </a:srgbClr>
                </a:outerShdw>
              </a:effectLst>
              <a:latin typeface="Arial Rounded MT Bold" panose="020F0704030504030204" pitchFamily="34" charset="0"/>
            </a:endParaRPr>
          </a:p>
        </p:txBody>
      </p:sp>
      <p:sp>
        <p:nvSpPr>
          <p:cNvPr id="3" name="Content Placeholder 2"/>
          <p:cNvSpPr>
            <a:spLocks noGrp="1"/>
          </p:cNvSpPr>
          <p:nvPr>
            <p:ph idx="1"/>
          </p:nvPr>
        </p:nvSpPr>
        <p:spPr>
          <a:xfrm>
            <a:off x="248193" y="1149530"/>
            <a:ext cx="11691257" cy="5590903"/>
          </a:xfrm>
        </p:spPr>
        <p:txBody>
          <a:bodyPr/>
          <a:lstStyle/>
          <a:p>
            <a:pPr marL="0" indent="0">
              <a:lnSpc>
                <a:spcPct val="100000"/>
              </a:lnSpc>
              <a:buNone/>
            </a:pPr>
            <a:r>
              <a:rPr lang="en-US" b="1" dirty="0" smtClean="0">
                <a:effectLst>
                  <a:outerShdw blurRad="38100" dist="38100" dir="2700000" algn="tl">
                    <a:srgbClr val="000000">
                      <a:alpha val="43137"/>
                    </a:srgbClr>
                  </a:outerShdw>
                </a:effectLst>
                <a:latin typeface="Arial Rounded MT Bold" panose="020F0704030504030204" pitchFamily="34" charset="0"/>
              </a:rPr>
              <a:t>Remember </a:t>
            </a:r>
            <a:r>
              <a:rPr lang="en-US" b="1" dirty="0">
                <a:effectLst>
                  <a:outerShdw blurRad="38100" dist="38100" dir="2700000" algn="tl">
                    <a:srgbClr val="000000">
                      <a:alpha val="43137"/>
                    </a:srgbClr>
                  </a:outerShdw>
                </a:effectLst>
                <a:latin typeface="Arial Rounded MT Bold" panose="020F0704030504030204" pitchFamily="34" charset="0"/>
              </a:rPr>
              <a:t>the </a:t>
            </a:r>
            <a:r>
              <a:rPr lang="en-US" b="1" dirty="0" smtClean="0">
                <a:effectLst>
                  <a:outerShdw blurRad="38100" dist="38100" dir="2700000" algn="tl">
                    <a:srgbClr val="000000">
                      <a:alpha val="43137"/>
                    </a:srgbClr>
                  </a:outerShdw>
                </a:effectLst>
                <a:latin typeface="Arial Rounded MT Bold" panose="020F0704030504030204" pitchFamily="34" charset="0"/>
              </a:rPr>
              <a:t>Courtship</a:t>
            </a:r>
            <a:r>
              <a:rPr lang="en-US" b="1" dirty="0">
                <a:effectLst>
                  <a:outerShdw blurRad="38100" dist="38100" dir="2700000" algn="tl">
                    <a:srgbClr val="000000">
                      <a:alpha val="43137"/>
                    </a:srgbClr>
                  </a:outerShdw>
                </a:effectLst>
                <a:latin typeface="Arial Rounded MT Bold" panose="020F0704030504030204" pitchFamily="34" charset="0"/>
              </a:rPr>
              <a:t>? </a:t>
            </a:r>
            <a:endParaRPr lang="en-US" b="1" dirty="0" smtClean="0">
              <a:effectLst>
                <a:outerShdw blurRad="38100" dist="38100" dir="2700000" algn="tl">
                  <a:srgbClr val="000000">
                    <a:alpha val="43137"/>
                  </a:srgbClr>
                </a:outerShdw>
              </a:effectLst>
              <a:latin typeface="Arial Rounded MT Bold" panose="020F0704030504030204" pitchFamily="34" charset="0"/>
            </a:endParaRPr>
          </a:p>
          <a:p>
            <a:pPr>
              <a:lnSpc>
                <a:spcPct val="100000"/>
              </a:lnSpc>
            </a:pPr>
            <a:r>
              <a:rPr lang="en-US" b="1" dirty="0" smtClean="0">
                <a:effectLst>
                  <a:outerShdw blurRad="38100" dist="38100" dir="2700000" algn="tl">
                    <a:srgbClr val="000000">
                      <a:alpha val="43137"/>
                    </a:srgbClr>
                  </a:outerShdw>
                </a:effectLst>
                <a:latin typeface="Arial Rounded MT Bold" panose="020F0704030504030204" pitchFamily="34" charset="0"/>
              </a:rPr>
              <a:t>Make </a:t>
            </a:r>
            <a:r>
              <a:rPr lang="en-US" b="1" dirty="0">
                <a:effectLst>
                  <a:outerShdw blurRad="38100" dist="38100" dir="2700000" algn="tl">
                    <a:srgbClr val="000000">
                      <a:alpha val="43137"/>
                    </a:srgbClr>
                  </a:outerShdw>
                </a:effectLst>
                <a:latin typeface="Arial Rounded MT Bold" panose="020F0704030504030204" pitchFamily="34" charset="0"/>
              </a:rPr>
              <a:t>an </a:t>
            </a:r>
            <a:r>
              <a:rPr lang="en-US" b="1" dirty="0" smtClean="0">
                <a:effectLst>
                  <a:outerShdw blurRad="38100" dist="38100" dir="2700000" algn="tl">
                    <a:srgbClr val="000000">
                      <a:alpha val="43137"/>
                    </a:srgbClr>
                  </a:outerShdw>
                </a:effectLst>
                <a:latin typeface="Arial Rounded MT Bold" panose="020F0704030504030204" pitchFamily="34" charset="0"/>
              </a:rPr>
              <a:t>Effort </a:t>
            </a:r>
            <a:r>
              <a:rPr lang="en-US" b="1" dirty="0">
                <a:effectLst>
                  <a:outerShdw blurRad="38100" dist="38100" dir="2700000" algn="tl">
                    <a:srgbClr val="000000">
                      <a:alpha val="43137"/>
                    </a:srgbClr>
                  </a:outerShdw>
                </a:effectLst>
                <a:latin typeface="Arial Rounded MT Bold" panose="020F0704030504030204" pitchFamily="34" charset="0"/>
              </a:rPr>
              <a:t>to </a:t>
            </a:r>
            <a:r>
              <a:rPr lang="en-US" b="1" dirty="0" smtClean="0">
                <a:effectLst>
                  <a:outerShdw blurRad="38100" dist="38100" dir="2700000" algn="tl">
                    <a:srgbClr val="000000">
                      <a:alpha val="43137"/>
                    </a:srgbClr>
                  </a:outerShdw>
                </a:effectLst>
                <a:latin typeface="Arial Rounded MT Bold" panose="020F0704030504030204" pitchFamily="34" charset="0"/>
              </a:rPr>
              <a:t>Woo Your Spouse All Over Again </a:t>
            </a:r>
            <a:endParaRPr lang="en-US" b="1" dirty="0">
              <a:effectLst>
                <a:outerShdw blurRad="38100" dist="38100" dir="2700000" algn="tl">
                  <a:srgbClr val="000000">
                    <a:alpha val="43137"/>
                  </a:srgbClr>
                </a:outerShdw>
              </a:effectLst>
              <a:latin typeface="Arial Rounded MT Bold" panose="020F0704030504030204" pitchFamily="34" charset="0"/>
            </a:endParaRPr>
          </a:p>
          <a:p>
            <a:pPr>
              <a:lnSpc>
                <a:spcPct val="100000"/>
              </a:lnSpc>
            </a:pPr>
            <a:r>
              <a:rPr lang="en-US" b="1" dirty="0" smtClean="0">
                <a:effectLst>
                  <a:outerShdw blurRad="38100" dist="38100" dir="2700000" algn="tl">
                    <a:srgbClr val="000000">
                      <a:alpha val="43137"/>
                    </a:srgbClr>
                  </a:outerShdw>
                </a:effectLst>
                <a:latin typeface="Arial Rounded MT Bold" panose="020F0704030504030204" pitchFamily="34" charset="0"/>
              </a:rPr>
              <a:t>So Many Marriages Fall Apart Because…</a:t>
            </a:r>
          </a:p>
          <a:p>
            <a:pPr marL="0" indent="0">
              <a:lnSpc>
                <a:spcPct val="100000"/>
              </a:lnSpc>
              <a:spcBef>
                <a:spcPts val="0"/>
              </a:spcBef>
              <a:buNone/>
            </a:pPr>
            <a:r>
              <a:rPr lang="en-US" b="1" dirty="0" smtClean="0">
                <a:effectLst>
                  <a:outerShdw blurRad="38100" dist="38100" dir="2700000" algn="tl">
                    <a:srgbClr val="000000">
                      <a:alpha val="43137"/>
                    </a:srgbClr>
                  </a:outerShdw>
                </a:effectLst>
                <a:latin typeface="Arial Rounded MT Bold" panose="020F0704030504030204" pitchFamily="34" charset="0"/>
              </a:rPr>
              <a:t>                           …People Just Stop Trying</a:t>
            </a:r>
            <a:endParaRPr lang="en-US" b="1" dirty="0">
              <a:effectLst>
                <a:outerShdw blurRad="38100" dist="38100" dir="2700000" algn="tl">
                  <a:srgbClr val="000000">
                    <a:alpha val="43137"/>
                  </a:srgbClr>
                </a:outerShdw>
              </a:effectLst>
              <a:latin typeface="Arial Rounded MT Bold" panose="020F0704030504030204" pitchFamily="34" charset="0"/>
            </a:endParaRPr>
          </a:p>
          <a:p>
            <a:pPr marL="0" indent="0">
              <a:buNone/>
            </a:pPr>
            <a:r>
              <a:rPr lang="en-US" i="1" dirty="0">
                <a:effectLst>
                  <a:outerShdw blurRad="38100" dist="38100" dir="2700000" algn="tl">
                    <a:srgbClr val="000000">
                      <a:alpha val="43137"/>
                    </a:srgbClr>
                  </a:outerShdw>
                </a:effectLst>
                <a:latin typeface="Arial Rounded MT Bold" panose="020F0704030504030204" pitchFamily="34" charset="0"/>
              </a:rPr>
              <a:t>“Do not withhold good from those to whom it is due, when it is in your power to do it</a:t>
            </a:r>
            <a:r>
              <a:rPr lang="en-US" dirty="0">
                <a:effectLst>
                  <a:outerShdw blurRad="38100" dist="38100" dir="2700000" algn="tl">
                    <a:srgbClr val="000000">
                      <a:alpha val="43137"/>
                    </a:srgbClr>
                  </a:outerShdw>
                </a:effectLst>
                <a:latin typeface="Arial Rounded MT Bold" panose="020F0704030504030204" pitchFamily="34" charset="0"/>
              </a:rPr>
              <a:t>” </a:t>
            </a:r>
            <a:r>
              <a:rPr lang="en-US" dirty="0" smtClean="0">
                <a:effectLst>
                  <a:outerShdw blurRad="38100" dist="38100" dir="2700000" algn="tl">
                    <a:srgbClr val="000000">
                      <a:alpha val="43137"/>
                    </a:srgbClr>
                  </a:outerShdw>
                </a:effectLst>
                <a:latin typeface="Arial Rounded MT Bold" panose="020F0704030504030204" pitchFamily="34" charset="0"/>
              </a:rPr>
              <a:t>-Prov 3:27</a:t>
            </a:r>
            <a:endParaRPr lang="en-US" dirty="0">
              <a:effectLst>
                <a:outerShdw blurRad="38100" dist="38100" dir="2700000" algn="tl">
                  <a:srgbClr val="000000">
                    <a:alpha val="43137"/>
                  </a:srgbClr>
                </a:outerShdw>
              </a:effectLst>
              <a:latin typeface="Arial Rounded MT Bold" panose="020F0704030504030204" pitchFamily="34" charset="0"/>
            </a:endParaRPr>
          </a:p>
          <a:p>
            <a:endParaRPr lang="en-US" dirty="0"/>
          </a:p>
        </p:txBody>
      </p:sp>
    </p:spTree>
    <p:extLst>
      <p:ext uri="{BB962C8B-B14F-4D97-AF65-F5344CB8AC3E}">
        <p14:creationId xmlns:p14="http://schemas.microsoft.com/office/powerpoint/2010/main" val="26357353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par>
                          <p:cTn id="27" fill="hold">
                            <p:stCondLst>
                              <p:cond delay="1000"/>
                            </p:stCondLst>
                            <p:childTnLst>
                              <p:par>
                                <p:cTn id="28" presetID="31" presetClass="entr" presetSubtype="0" fill="hold" grpId="0" nodeType="after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3" end="3"/>
                                            </p:txEl>
                                          </p:spTgt>
                                        </p:tgtEl>
                                      </p:cBhvr>
                                    </p:animEffect>
                                  </p:childTnLst>
                                </p:cTn>
                              </p:par>
                            </p:childTnLst>
                          </p:cTn>
                        </p:par>
                        <p:par>
                          <p:cTn id="34" fill="hold">
                            <p:stCondLst>
                              <p:cond delay="2000"/>
                            </p:stCondLst>
                            <p:childTnLst>
                              <p:par>
                                <p:cTn id="35" presetID="31" presetClass="entr" presetSubtype="0" fill="hold" grpId="0" nodeType="after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9"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0"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7740"/>
            <a:ext cx="10515600" cy="901972"/>
          </a:xfrm>
        </p:spPr>
        <p:txBody>
          <a:bodyPr/>
          <a:lstStyle/>
          <a:p>
            <a:pPr algn="ctr"/>
            <a:r>
              <a:rPr lang="en-US" b="1" dirty="0" smtClean="0">
                <a:effectLst>
                  <a:outerShdw blurRad="38100" dist="38100" dir="2700000" algn="tl">
                    <a:srgbClr val="000000">
                      <a:alpha val="43137"/>
                    </a:srgbClr>
                  </a:outerShdw>
                </a:effectLst>
                <a:latin typeface="Arial Rounded MT Bold" panose="020F0704030504030204" pitchFamily="34" charset="0"/>
              </a:rPr>
              <a:t>Prioritize</a:t>
            </a:r>
            <a:endParaRPr lang="en-US" dirty="0">
              <a:effectLst>
                <a:outerShdw blurRad="38100" dist="38100" dir="2700000" algn="tl">
                  <a:srgbClr val="000000">
                    <a:alpha val="43137"/>
                  </a:srgbClr>
                </a:outerShdw>
              </a:effectLst>
              <a:latin typeface="Arial Rounded MT Bold" panose="020F0704030504030204" pitchFamily="34" charset="0"/>
            </a:endParaRPr>
          </a:p>
        </p:txBody>
      </p:sp>
      <p:sp>
        <p:nvSpPr>
          <p:cNvPr id="3" name="Content Placeholder 2"/>
          <p:cNvSpPr>
            <a:spLocks noGrp="1"/>
          </p:cNvSpPr>
          <p:nvPr>
            <p:ph idx="1"/>
          </p:nvPr>
        </p:nvSpPr>
        <p:spPr>
          <a:xfrm>
            <a:off x="248193" y="1149530"/>
            <a:ext cx="11691257" cy="5590903"/>
          </a:xfrm>
        </p:spPr>
        <p:txBody>
          <a:bodyPr/>
          <a:lstStyle/>
          <a:p>
            <a:pPr marL="0" indent="0">
              <a:buNone/>
            </a:pPr>
            <a:r>
              <a:rPr lang="en-US" b="1" dirty="0" smtClean="0">
                <a:effectLst>
                  <a:outerShdw blurRad="38100" dist="38100" dir="2700000" algn="tl">
                    <a:srgbClr val="000000">
                      <a:alpha val="43137"/>
                    </a:srgbClr>
                  </a:outerShdw>
                </a:effectLst>
                <a:latin typeface="Arial Rounded MT Bold" panose="020F0704030504030204" pitchFamily="34" charset="0"/>
              </a:rPr>
              <a:t>What Is Your Top Priority? </a:t>
            </a:r>
          </a:p>
          <a:p>
            <a:pPr lvl="1"/>
            <a:r>
              <a:rPr lang="en-US" sz="2800" b="1" dirty="0" smtClean="0">
                <a:effectLst>
                  <a:outerShdw blurRad="38100" dist="38100" dir="2700000" algn="tl">
                    <a:srgbClr val="000000">
                      <a:alpha val="43137"/>
                    </a:srgbClr>
                  </a:outerShdw>
                </a:effectLst>
                <a:latin typeface="Arial Rounded MT Bold" panose="020F0704030504030204" pitchFamily="34" charset="0"/>
              </a:rPr>
              <a:t>It’s Where You Devote The Majority Of Your Time / Energy</a:t>
            </a:r>
          </a:p>
          <a:p>
            <a:pPr lvl="1"/>
            <a:r>
              <a:rPr lang="en-US" sz="2800" b="1" dirty="0" smtClean="0">
                <a:effectLst>
                  <a:outerShdw blurRad="38100" dist="38100" dir="2700000" algn="tl">
                    <a:srgbClr val="000000">
                      <a:alpha val="43137"/>
                    </a:srgbClr>
                  </a:outerShdw>
                </a:effectLst>
                <a:latin typeface="Arial Rounded MT Bold" panose="020F0704030504030204" pitchFamily="34" charset="0"/>
              </a:rPr>
              <a:t>Your Phone and Updating Your Facebook Status Can Wait</a:t>
            </a:r>
            <a:r>
              <a:rPr lang="en-US" b="1" dirty="0" smtClean="0">
                <a:effectLst>
                  <a:outerShdw blurRad="38100" dist="38100" dir="2700000" algn="tl">
                    <a:srgbClr val="000000">
                      <a:alpha val="43137"/>
                    </a:srgbClr>
                  </a:outerShdw>
                </a:effectLst>
                <a:latin typeface="Arial Rounded MT Bold" panose="020F0704030504030204" pitchFamily="34" charset="0"/>
              </a:rPr>
              <a:t>.</a:t>
            </a:r>
          </a:p>
          <a:p>
            <a:pPr marL="0" indent="0">
              <a:lnSpc>
                <a:spcPct val="100000"/>
              </a:lnSpc>
              <a:spcBef>
                <a:spcPts val="600"/>
              </a:spcBef>
              <a:buNone/>
            </a:pPr>
            <a:r>
              <a:rPr lang="en-US" i="1" dirty="0" smtClean="0">
                <a:effectLst>
                  <a:outerShdw blurRad="38100" dist="38100" dir="2700000" algn="tl">
                    <a:srgbClr val="000000">
                      <a:alpha val="43137"/>
                    </a:srgbClr>
                  </a:outerShdw>
                </a:effectLst>
                <a:latin typeface="Arial Rounded MT Bold" panose="020F0704030504030204" pitchFamily="34" charset="0"/>
              </a:rPr>
              <a:t>“</a:t>
            </a:r>
            <a:r>
              <a:rPr lang="en-US" i="1" dirty="0">
                <a:effectLst>
                  <a:outerShdw blurRad="38100" dist="38100" dir="2700000" algn="tl">
                    <a:srgbClr val="000000">
                      <a:alpha val="43137"/>
                    </a:srgbClr>
                  </a:outerShdw>
                </a:effectLst>
                <a:latin typeface="Arial Rounded MT Bold" panose="020F0704030504030204" pitchFamily="34" charset="0"/>
              </a:rPr>
              <a:t>Do nothing from selfish ambition or conceit, </a:t>
            </a:r>
            <a:endParaRPr lang="en-US" i="1" dirty="0" smtClean="0">
              <a:effectLst>
                <a:outerShdw blurRad="38100" dist="38100" dir="2700000" algn="tl">
                  <a:srgbClr val="000000">
                    <a:alpha val="43137"/>
                  </a:srgbClr>
                </a:outerShdw>
              </a:effectLst>
              <a:latin typeface="Arial Rounded MT Bold" panose="020F0704030504030204" pitchFamily="34" charset="0"/>
            </a:endParaRPr>
          </a:p>
          <a:p>
            <a:pPr marL="0" indent="0">
              <a:lnSpc>
                <a:spcPct val="100000"/>
              </a:lnSpc>
              <a:spcBef>
                <a:spcPts val="0"/>
              </a:spcBef>
              <a:buNone/>
            </a:pPr>
            <a:r>
              <a:rPr lang="en-US" i="1" dirty="0" smtClean="0">
                <a:effectLst>
                  <a:outerShdw blurRad="38100" dist="38100" dir="2700000" algn="tl">
                    <a:srgbClr val="000000">
                      <a:alpha val="43137"/>
                    </a:srgbClr>
                  </a:outerShdw>
                </a:effectLst>
                <a:latin typeface="Arial Rounded MT Bold" panose="020F0704030504030204" pitchFamily="34" charset="0"/>
              </a:rPr>
              <a:t>but </a:t>
            </a:r>
            <a:r>
              <a:rPr lang="en-US" i="1" dirty="0">
                <a:effectLst>
                  <a:outerShdw blurRad="38100" dist="38100" dir="2700000" algn="tl">
                    <a:srgbClr val="000000">
                      <a:alpha val="43137"/>
                    </a:srgbClr>
                  </a:outerShdw>
                </a:effectLst>
                <a:latin typeface="Arial Rounded MT Bold" panose="020F0704030504030204" pitchFamily="34" charset="0"/>
              </a:rPr>
              <a:t>in humility count others more significant than yourselves” </a:t>
            </a:r>
            <a:r>
              <a:rPr lang="en-US" dirty="0" smtClean="0">
                <a:effectLst>
                  <a:outerShdw blurRad="38100" dist="38100" dir="2700000" algn="tl">
                    <a:srgbClr val="000000">
                      <a:alpha val="43137"/>
                    </a:srgbClr>
                  </a:outerShdw>
                </a:effectLst>
                <a:latin typeface="Arial Rounded MT Bold" panose="020F0704030504030204" pitchFamily="34" charset="0"/>
              </a:rPr>
              <a:t> </a:t>
            </a:r>
          </a:p>
          <a:p>
            <a:pPr marL="0" indent="0">
              <a:lnSpc>
                <a:spcPct val="100000"/>
              </a:lnSpc>
              <a:spcBef>
                <a:spcPts val="0"/>
              </a:spcBef>
              <a:buNone/>
            </a:pPr>
            <a:r>
              <a:rPr lang="en-US" b="1" dirty="0" smtClean="0">
                <a:effectLst>
                  <a:outerShdw blurRad="38100" dist="38100" dir="2700000" algn="tl">
                    <a:srgbClr val="000000">
                      <a:alpha val="43137"/>
                    </a:srgbClr>
                  </a:outerShdw>
                </a:effectLst>
                <a:latin typeface="Arial Rounded MT Bold" panose="020F0704030504030204" pitchFamily="34" charset="0"/>
              </a:rPr>
              <a:t>-Phil 2:3</a:t>
            </a:r>
            <a:endParaRPr lang="en-US" b="1" dirty="0">
              <a:effectLst>
                <a:outerShdw blurRad="38100" dist="38100" dir="2700000" algn="tl">
                  <a:srgbClr val="000000">
                    <a:alpha val="43137"/>
                  </a:srgbClr>
                </a:outerShdw>
              </a:effectLst>
              <a:latin typeface="Arial Rounded MT Bold" panose="020F0704030504030204" pitchFamily="34" charset="0"/>
            </a:endParaRPr>
          </a:p>
          <a:p>
            <a:pPr marL="0" indent="0">
              <a:buNone/>
            </a:pPr>
            <a:endParaRPr lang="en-US" dirty="0"/>
          </a:p>
        </p:txBody>
      </p:sp>
    </p:spTree>
    <p:extLst>
      <p:ext uri="{BB962C8B-B14F-4D97-AF65-F5344CB8AC3E}">
        <p14:creationId xmlns:p14="http://schemas.microsoft.com/office/powerpoint/2010/main" val="26094069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childTnLst>
                          </p:cTn>
                        </p:par>
                        <p:par>
                          <p:cTn id="21" fill="hold">
                            <p:stCondLst>
                              <p:cond delay="500"/>
                            </p:stCondLst>
                            <p:childTnLst>
                              <p:par>
                                <p:cTn id="22" presetID="16" presetClass="entr" presetSubtype="21" fill="hold" grpId="0"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arn(inVertical)">
                                      <p:cBhvr>
                                        <p:cTn id="24" dur="500"/>
                                        <p:tgtEl>
                                          <p:spTgt spid="3">
                                            <p:txEl>
                                              <p:pRg st="4" end="4"/>
                                            </p:txEl>
                                          </p:spTgt>
                                        </p:tgtEl>
                                      </p:cBhvr>
                                    </p:animEffect>
                                  </p:childTnLst>
                                </p:cTn>
                              </p:par>
                            </p:childTnLst>
                          </p:cTn>
                        </p:par>
                        <p:par>
                          <p:cTn id="25" fill="hold">
                            <p:stCondLst>
                              <p:cond delay="1000"/>
                            </p:stCondLst>
                            <p:childTnLst>
                              <p:par>
                                <p:cTn id="26" presetID="16" presetClass="entr" presetSubtype="21" fill="hold" grpId="0"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arn(inVertical)">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7740"/>
            <a:ext cx="10515600" cy="901972"/>
          </a:xfrm>
        </p:spPr>
        <p:txBody>
          <a:bodyPr/>
          <a:lstStyle/>
          <a:p>
            <a:pPr algn="ctr"/>
            <a:r>
              <a:rPr lang="en-US" b="1" dirty="0" smtClean="0">
                <a:effectLst>
                  <a:outerShdw blurRad="38100" dist="38100" dir="2700000" algn="tl">
                    <a:srgbClr val="000000">
                      <a:alpha val="43137"/>
                    </a:srgbClr>
                  </a:outerShdw>
                </a:effectLst>
                <a:latin typeface="Arial Rounded MT Bold" panose="020F0704030504030204" pitchFamily="34" charset="0"/>
              </a:rPr>
              <a:t>Communicate</a:t>
            </a:r>
            <a:endParaRPr lang="en-US" dirty="0">
              <a:effectLst>
                <a:outerShdw blurRad="38100" dist="38100" dir="2700000" algn="tl">
                  <a:srgbClr val="000000">
                    <a:alpha val="43137"/>
                  </a:srgbClr>
                </a:outerShdw>
              </a:effectLst>
              <a:latin typeface="Arial Rounded MT Bold" panose="020F0704030504030204" pitchFamily="34" charset="0"/>
            </a:endParaRPr>
          </a:p>
        </p:txBody>
      </p:sp>
      <p:sp>
        <p:nvSpPr>
          <p:cNvPr id="3" name="Content Placeholder 2"/>
          <p:cNvSpPr>
            <a:spLocks noGrp="1"/>
          </p:cNvSpPr>
          <p:nvPr>
            <p:ph idx="1"/>
          </p:nvPr>
        </p:nvSpPr>
        <p:spPr>
          <a:xfrm>
            <a:off x="248193" y="1149530"/>
            <a:ext cx="11691257" cy="5590903"/>
          </a:xfrm>
        </p:spPr>
        <p:txBody>
          <a:bodyPr/>
          <a:lstStyle/>
          <a:p>
            <a:pPr marL="0" indent="0">
              <a:lnSpc>
                <a:spcPct val="100000"/>
              </a:lnSpc>
              <a:buNone/>
            </a:pPr>
            <a:r>
              <a:rPr lang="en-US" b="1" dirty="0" smtClean="0">
                <a:effectLst>
                  <a:outerShdw blurRad="38100" dist="38100" dir="2700000" algn="tl">
                    <a:srgbClr val="000000">
                      <a:alpha val="43137"/>
                    </a:srgbClr>
                  </a:outerShdw>
                </a:effectLst>
                <a:latin typeface="Arial Rounded MT Bold" panose="020F0704030504030204" pitchFamily="34" charset="0"/>
              </a:rPr>
              <a:t>In </a:t>
            </a:r>
            <a:r>
              <a:rPr lang="en-US" b="1" dirty="0">
                <a:effectLst>
                  <a:outerShdw blurRad="38100" dist="38100" dir="2700000" algn="tl">
                    <a:srgbClr val="000000">
                      <a:alpha val="43137"/>
                    </a:srgbClr>
                  </a:outerShdw>
                </a:effectLst>
                <a:latin typeface="Arial Rounded MT Bold" panose="020F0704030504030204" pitchFamily="34" charset="0"/>
              </a:rPr>
              <a:t>a </a:t>
            </a:r>
            <a:r>
              <a:rPr lang="en-US" b="1" dirty="0" smtClean="0">
                <a:effectLst>
                  <a:outerShdw blurRad="38100" dist="38100" dir="2700000" algn="tl">
                    <a:srgbClr val="000000">
                      <a:alpha val="43137"/>
                    </a:srgbClr>
                  </a:outerShdw>
                </a:effectLst>
                <a:latin typeface="Arial Rounded MT Bold" panose="020F0704030504030204" pitchFamily="34" charset="0"/>
              </a:rPr>
              <a:t>Successful Marriage, You Have to Fight The Urge to Not Talk </a:t>
            </a:r>
          </a:p>
          <a:p>
            <a:pPr lvl="1">
              <a:lnSpc>
                <a:spcPct val="100000"/>
              </a:lnSpc>
            </a:pPr>
            <a:r>
              <a:rPr lang="en-US" sz="2800" b="1" dirty="0" smtClean="0">
                <a:effectLst>
                  <a:outerShdw blurRad="38100" dist="38100" dir="2700000" algn="tl">
                    <a:srgbClr val="000000">
                      <a:alpha val="43137"/>
                    </a:srgbClr>
                  </a:outerShdw>
                </a:effectLst>
                <a:latin typeface="Arial Rounded MT Bold" panose="020F0704030504030204" pitchFamily="34" charset="0"/>
              </a:rPr>
              <a:t>Don’t Allow Things to Fester. </a:t>
            </a:r>
          </a:p>
          <a:p>
            <a:pPr lvl="1">
              <a:lnSpc>
                <a:spcPct val="100000"/>
              </a:lnSpc>
            </a:pPr>
            <a:r>
              <a:rPr lang="en-US" sz="2800" b="1" dirty="0" smtClean="0">
                <a:effectLst>
                  <a:outerShdw blurRad="38100" dist="38100" dir="2700000" algn="tl">
                    <a:srgbClr val="000000">
                      <a:alpha val="43137"/>
                    </a:srgbClr>
                  </a:outerShdw>
                </a:effectLst>
                <a:latin typeface="Arial Rounded MT Bold" panose="020F0704030504030204" pitchFamily="34" charset="0"/>
              </a:rPr>
              <a:t>Instead, Keep an Open Line of Communication. </a:t>
            </a:r>
          </a:p>
          <a:p>
            <a:pPr lvl="1">
              <a:lnSpc>
                <a:spcPct val="100000"/>
              </a:lnSpc>
            </a:pPr>
            <a:r>
              <a:rPr lang="en-US" sz="2800" b="1" dirty="0" smtClean="0">
                <a:effectLst>
                  <a:outerShdw blurRad="38100" dist="38100" dir="2700000" algn="tl">
                    <a:srgbClr val="000000">
                      <a:alpha val="43137"/>
                    </a:srgbClr>
                  </a:outerShdw>
                </a:effectLst>
                <a:latin typeface="Arial Rounded MT Bold" panose="020F0704030504030204" pitchFamily="34" charset="0"/>
              </a:rPr>
              <a:t>Speaking Redemptive Words…</a:t>
            </a:r>
          </a:p>
          <a:p>
            <a:pPr marL="0" indent="0">
              <a:lnSpc>
                <a:spcPct val="100000"/>
              </a:lnSpc>
              <a:spcBef>
                <a:spcPts val="0"/>
              </a:spcBef>
              <a:buNone/>
            </a:pPr>
            <a:r>
              <a:rPr lang="en-US" b="1" dirty="0" smtClean="0">
                <a:effectLst>
                  <a:outerShdw blurRad="38100" dist="38100" dir="2700000" algn="tl">
                    <a:srgbClr val="000000">
                      <a:alpha val="43137"/>
                    </a:srgbClr>
                  </a:outerShdw>
                </a:effectLst>
                <a:latin typeface="Arial Rounded MT Bold" panose="020F0704030504030204" pitchFamily="34" charset="0"/>
              </a:rPr>
              <a:t>            …Actually Resolve Situations / Improve Our Relationship</a:t>
            </a:r>
            <a:endParaRPr lang="en-US" b="1" dirty="0">
              <a:effectLst>
                <a:outerShdw blurRad="38100" dist="38100" dir="2700000" algn="tl">
                  <a:srgbClr val="000000">
                    <a:alpha val="43137"/>
                  </a:srgbClr>
                </a:outerShdw>
              </a:effectLst>
              <a:latin typeface="Arial Rounded MT Bold" panose="020F0704030504030204" pitchFamily="34" charset="0"/>
            </a:endParaRPr>
          </a:p>
          <a:p>
            <a:pPr marL="0" indent="0">
              <a:lnSpc>
                <a:spcPct val="100000"/>
              </a:lnSpc>
              <a:buNone/>
            </a:pPr>
            <a:r>
              <a:rPr lang="en-US" i="1" dirty="0">
                <a:effectLst>
                  <a:outerShdw blurRad="38100" dist="38100" dir="2700000" algn="tl">
                    <a:srgbClr val="000000">
                      <a:alpha val="43137"/>
                    </a:srgbClr>
                  </a:outerShdw>
                </a:effectLst>
                <a:latin typeface="Arial Rounded MT Bold" panose="020F0704030504030204" pitchFamily="34" charset="0"/>
              </a:rPr>
              <a:t>“From a wise mind comes careful and persuasive speech”</a:t>
            </a:r>
            <a:r>
              <a:rPr lang="en-US" dirty="0">
                <a:effectLst>
                  <a:outerShdw blurRad="38100" dist="38100" dir="2700000" algn="tl">
                    <a:srgbClr val="000000">
                      <a:alpha val="43137"/>
                    </a:srgbClr>
                  </a:outerShdw>
                </a:effectLst>
                <a:latin typeface="Arial Rounded MT Bold" panose="020F0704030504030204" pitchFamily="34" charset="0"/>
              </a:rPr>
              <a:t> </a:t>
            </a:r>
            <a:r>
              <a:rPr lang="en-US" dirty="0" smtClean="0">
                <a:effectLst>
                  <a:outerShdw blurRad="38100" dist="38100" dir="2700000" algn="tl">
                    <a:srgbClr val="000000">
                      <a:alpha val="43137"/>
                    </a:srgbClr>
                  </a:outerShdw>
                </a:effectLst>
                <a:latin typeface="Arial Rounded MT Bold" panose="020F0704030504030204" pitchFamily="34" charset="0"/>
              </a:rPr>
              <a:t> </a:t>
            </a:r>
          </a:p>
          <a:p>
            <a:pPr marL="0" indent="0">
              <a:lnSpc>
                <a:spcPct val="100000"/>
              </a:lnSpc>
              <a:spcBef>
                <a:spcPts val="0"/>
              </a:spcBef>
              <a:buNone/>
            </a:pPr>
            <a:r>
              <a:rPr lang="en-US" dirty="0" smtClean="0">
                <a:effectLst>
                  <a:outerShdw blurRad="38100" dist="38100" dir="2700000" algn="tl">
                    <a:srgbClr val="000000">
                      <a:alpha val="43137"/>
                    </a:srgbClr>
                  </a:outerShdw>
                </a:effectLst>
                <a:latin typeface="Arial Rounded MT Bold" panose="020F0704030504030204" pitchFamily="34" charset="0"/>
              </a:rPr>
              <a:t>   -Prov 16:23</a:t>
            </a:r>
            <a:endParaRPr lang="en-US" dirty="0">
              <a:effectLst>
                <a:outerShdw blurRad="38100" dist="38100" dir="2700000" algn="tl">
                  <a:srgbClr val="000000">
                    <a:alpha val="43137"/>
                  </a:srgbClr>
                </a:outerShdw>
              </a:effectLst>
              <a:latin typeface="Arial Rounded MT Bold" panose="020F0704030504030204" pitchFamily="34" charset="0"/>
            </a:endParaRPr>
          </a:p>
          <a:p>
            <a:endParaRPr lang="en-US" dirty="0"/>
          </a:p>
        </p:txBody>
      </p:sp>
    </p:spTree>
    <p:extLst>
      <p:ext uri="{BB962C8B-B14F-4D97-AF65-F5344CB8AC3E}">
        <p14:creationId xmlns:p14="http://schemas.microsoft.com/office/powerpoint/2010/main" val="10278583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outVertical)">
                                      <p:cBhvr>
                                        <p:cTn id="7" dur="500"/>
                                        <p:tgtEl>
                                          <p:spTgt spid="3">
                                            <p:txEl>
                                              <p:pRg st="0" end="0"/>
                                            </p:txEl>
                                          </p:spTgt>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outVertical)">
                                      <p:cBhvr>
                                        <p:cTn id="11" dur="500"/>
                                        <p:tgtEl>
                                          <p:spTgt spid="3">
                                            <p:txEl>
                                              <p:pRg st="1" end="1"/>
                                            </p:txEl>
                                          </p:spTgt>
                                        </p:tgtEl>
                                      </p:cBhvr>
                                    </p:animEffect>
                                  </p:childTnLst>
                                </p:cTn>
                              </p:par>
                            </p:childTnLst>
                          </p:cTn>
                        </p:par>
                        <p:par>
                          <p:cTn id="12" fill="hold">
                            <p:stCondLst>
                              <p:cond delay="1000"/>
                            </p:stCondLst>
                            <p:childTnLst>
                              <p:par>
                                <p:cTn id="13" presetID="16" presetClass="entr" presetSubtype="37"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outVertic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37"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outVertical)">
                                      <p:cBhvr>
                                        <p:cTn id="20" dur="500"/>
                                        <p:tgtEl>
                                          <p:spTgt spid="3">
                                            <p:txEl>
                                              <p:pRg st="3" end="3"/>
                                            </p:txEl>
                                          </p:spTgt>
                                        </p:tgtEl>
                                      </p:cBhvr>
                                    </p:animEffect>
                                  </p:childTnLst>
                                </p:cTn>
                              </p:par>
                            </p:childTnLst>
                          </p:cTn>
                        </p:par>
                        <p:par>
                          <p:cTn id="21" fill="hold">
                            <p:stCondLst>
                              <p:cond delay="500"/>
                            </p:stCondLst>
                            <p:childTnLst>
                              <p:par>
                                <p:cTn id="22" presetID="16" presetClass="entr" presetSubtype="37" fill="hold" grpId="0"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arn(outVertical)">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37"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barn(outVertical)">
                                      <p:cBhvr>
                                        <p:cTn id="29" dur="500"/>
                                        <p:tgtEl>
                                          <p:spTgt spid="3">
                                            <p:txEl>
                                              <p:pRg st="5" end="5"/>
                                            </p:txEl>
                                          </p:spTgt>
                                        </p:tgtEl>
                                      </p:cBhvr>
                                    </p:animEffect>
                                  </p:childTnLst>
                                </p:cTn>
                              </p:par>
                            </p:childTnLst>
                          </p:cTn>
                        </p:par>
                        <p:par>
                          <p:cTn id="30" fill="hold">
                            <p:stCondLst>
                              <p:cond delay="500"/>
                            </p:stCondLst>
                            <p:childTnLst>
                              <p:par>
                                <p:cTn id="31" presetID="16" presetClass="entr" presetSubtype="37" fill="hold" grpId="0" nodeType="after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barn(outVertical)">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7740"/>
            <a:ext cx="10515600" cy="901972"/>
          </a:xfrm>
        </p:spPr>
        <p:txBody>
          <a:bodyPr/>
          <a:lstStyle/>
          <a:p>
            <a:pPr algn="ctr"/>
            <a:r>
              <a:rPr lang="en-US" b="1" dirty="0" smtClean="0">
                <a:effectLst>
                  <a:outerShdw blurRad="38100" dist="38100" dir="2700000" algn="tl">
                    <a:srgbClr val="000000">
                      <a:alpha val="43137"/>
                    </a:srgbClr>
                  </a:outerShdw>
                </a:effectLst>
                <a:latin typeface="Arial Rounded MT Bold" panose="020F0704030504030204" pitchFamily="34" charset="0"/>
              </a:rPr>
              <a:t>Listen</a:t>
            </a:r>
            <a:endParaRPr lang="en-US" dirty="0">
              <a:effectLst>
                <a:outerShdw blurRad="38100" dist="38100" dir="2700000" algn="tl">
                  <a:srgbClr val="000000">
                    <a:alpha val="43137"/>
                  </a:srgbClr>
                </a:outerShdw>
              </a:effectLst>
              <a:latin typeface="Arial Rounded MT Bold" panose="020F0704030504030204" pitchFamily="34" charset="0"/>
            </a:endParaRPr>
          </a:p>
        </p:txBody>
      </p:sp>
      <p:sp>
        <p:nvSpPr>
          <p:cNvPr id="3" name="Content Placeholder 2"/>
          <p:cNvSpPr>
            <a:spLocks noGrp="1"/>
          </p:cNvSpPr>
          <p:nvPr>
            <p:ph idx="1"/>
          </p:nvPr>
        </p:nvSpPr>
        <p:spPr>
          <a:xfrm>
            <a:off x="248193" y="1149530"/>
            <a:ext cx="11691257" cy="5590903"/>
          </a:xfrm>
        </p:spPr>
        <p:txBody>
          <a:bodyPr/>
          <a:lstStyle/>
          <a:p>
            <a:pPr marL="0" indent="0">
              <a:lnSpc>
                <a:spcPct val="100000"/>
              </a:lnSpc>
              <a:buNone/>
            </a:pPr>
            <a:r>
              <a:rPr lang="en-US" b="1" dirty="0" smtClean="0">
                <a:effectLst>
                  <a:outerShdw blurRad="38100" dist="38100" dir="2700000" algn="tl">
                    <a:srgbClr val="000000">
                      <a:alpha val="43137"/>
                    </a:srgbClr>
                  </a:outerShdw>
                </a:effectLst>
                <a:latin typeface="Arial Rounded MT Bold" panose="020F0704030504030204" pitchFamily="34" charset="0"/>
              </a:rPr>
              <a:t>The Most Important Part Of Communicating…</a:t>
            </a:r>
          </a:p>
          <a:p>
            <a:pPr marL="0" indent="0">
              <a:lnSpc>
                <a:spcPct val="100000"/>
              </a:lnSpc>
              <a:buNone/>
            </a:pPr>
            <a:r>
              <a:rPr lang="en-US" b="1" dirty="0" smtClean="0">
                <a:effectLst>
                  <a:outerShdw blurRad="38100" dist="38100" dir="2700000" algn="tl">
                    <a:srgbClr val="000000">
                      <a:alpha val="43137"/>
                    </a:srgbClr>
                  </a:outerShdw>
                </a:effectLst>
                <a:latin typeface="Arial Rounded MT Bold" panose="020F0704030504030204" pitchFamily="34" charset="0"/>
              </a:rPr>
              <a:t>                            …Doesn’t Involve Speaking </a:t>
            </a:r>
          </a:p>
          <a:p>
            <a:pPr marL="0" indent="0">
              <a:lnSpc>
                <a:spcPct val="100000"/>
              </a:lnSpc>
              <a:buNone/>
            </a:pPr>
            <a:r>
              <a:rPr lang="en-US" b="1" dirty="0" smtClean="0">
                <a:effectLst>
                  <a:outerShdw blurRad="38100" dist="38100" dir="2700000" algn="tl">
                    <a:srgbClr val="000000">
                      <a:alpha val="43137"/>
                    </a:srgbClr>
                  </a:outerShdw>
                </a:effectLst>
                <a:latin typeface="Arial Rounded MT Bold" panose="020F0704030504030204" pitchFamily="34" charset="0"/>
              </a:rPr>
              <a:t>                                   …But Listening</a:t>
            </a:r>
          </a:p>
          <a:p>
            <a:pPr>
              <a:lnSpc>
                <a:spcPct val="100000"/>
              </a:lnSpc>
            </a:pPr>
            <a:r>
              <a:rPr lang="en-US" b="1" dirty="0" smtClean="0">
                <a:effectLst>
                  <a:outerShdw blurRad="38100" dist="38100" dir="2700000" algn="tl">
                    <a:srgbClr val="000000">
                      <a:alpha val="43137"/>
                    </a:srgbClr>
                  </a:outerShdw>
                </a:effectLst>
                <a:latin typeface="Arial Rounded MT Bold" panose="020F0704030504030204" pitchFamily="34" charset="0"/>
              </a:rPr>
              <a:t>Your Spouse Wants(Needs) to Be Heard. </a:t>
            </a:r>
            <a:endParaRPr lang="en-US" b="1" dirty="0">
              <a:effectLst>
                <a:outerShdw blurRad="38100" dist="38100" dir="2700000" algn="tl">
                  <a:srgbClr val="000000">
                    <a:alpha val="43137"/>
                  </a:srgbClr>
                </a:outerShdw>
              </a:effectLst>
              <a:latin typeface="Arial Rounded MT Bold" panose="020F0704030504030204" pitchFamily="34" charset="0"/>
            </a:endParaRPr>
          </a:p>
          <a:p>
            <a:pPr>
              <a:lnSpc>
                <a:spcPct val="100000"/>
              </a:lnSpc>
            </a:pPr>
            <a:r>
              <a:rPr lang="en-US" b="1" dirty="0" smtClean="0">
                <a:effectLst>
                  <a:outerShdw blurRad="38100" dist="38100" dir="2700000" algn="tl">
                    <a:srgbClr val="000000">
                      <a:alpha val="43137"/>
                    </a:srgbClr>
                  </a:outerShdw>
                </a:effectLst>
                <a:latin typeface="Arial Rounded MT Bold" panose="020F0704030504030204" pitchFamily="34" charset="0"/>
              </a:rPr>
              <a:t>How Can You Know What He or She Is Feeling…</a:t>
            </a:r>
          </a:p>
          <a:p>
            <a:pPr marL="0" indent="0">
              <a:lnSpc>
                <a:spcPct val="100000"/>
              </a:lnSpc>
              <a:spcBef>
                <a:spcPts val="0"/>
              </a:spcBef>
              <a:buNone/>
            </a:pPr>
            <a:r>
              <a:rPr lang="en-US" b="1" dirty="0" smtClean="0">
                <a:effectLst>
                  <a:outerShdw blurRad="38100" dist="38100" dir="2700000" algn="tl">
                    <a:srgbClr val="000000">
                      <a:alpha val="43137"/>
                    </a:srgbClr>
                  </a:outerShdw>
                </a:effectLst>
                <a:latin typeface="Arial Rounded MT Bold" panose="020F0704030504030204" pitchFamily="34" charset="0"/>
              </a:rPr>
              <a:t>                              …If You Don’t Take The Time to Listen</a:t>
            </a:r>
          </a:p>
          <a:p>
            <a:pPr>
              <a:lnSpc>
                <a:spcPct val="100000"/>
              </a:lnSpc>
            </a:pPr>
            <a:r>
              <a:rPr lang="en-US" b="1" dirty="0" smtClean="0">
                <a:effectLst>
                  <a:outerShdw blurRad="38100" dist="38100" dir="2700000" algn="tl">
                    <a:srgbClr val="000000">
                      <a:alpha val="43137"/>
                    </a:srgbClr>
                  </a:outerShdw>
                </a:effectLst>
                <a:latin typeface="Arial Rounded MT Bold" panose="020F0704030504030204" pitchFamily="34" charset="0"/>
              </a:rPr>
              <a:t>Many Of Us Are Too Quick to Interject Before…</a:t>
            </a:r>
          </a:p>
          <a:p>
            <a:pPr marL="0" indent="0">
              <a:lnSpc>
                <a:spcPct val="100000"/>
              </a:lnSpc>
              <a:spcBef>
                <a:spcPts val="0"/>
              </a:spcBef>
              <a:buNone/>
            </a:pPr>
            <a:r>
              <a:rPr lang="en-US" b="1" dirty="0" smtClean="0">
                <a:effectLst>
                  <a:outerShdw blurRad="38100" dist="38100" dir="2700000" algn="tl">
                    <a:srgbClr val="000000">
                      <a:alpha val="43137"/>
                    </a:srgbClr>
                  </a:outerShdw>
                </a:effectLst>
                <a:latin typeface="Arial Rounded MT Bold" panose="020F0704030504030204" pitchFamily="34" charset="0"/>
              </a:rPr>
              <a:t>                                …The Other is Finished Speaking</a:t>
            </a:r>
          </a:p>
          <a:p>
            <a:pPr marL="0" indent="0">
              <a:lnSpc>
                <a:spcPct val="100000"/>
              </a:lnSpc>
              <a:buNone/>
            </a:pPr>
            <a:r>
              <a:rPr lang="en-US" i="1" dirty="0" smtClean="0">
                <a:effectLst>
                  <a:outerShdw blurRad="38100" dist="38100" dir="2700000" algn="tl">
                    <a:srgbClr val="000000">
                      <a:alpha val="43137"/>
                    </a:srgbClr>
                  </a:outerShdw>
                </a:effectLst>
                <a:latin typeface="Arial Rounded MT Bold" panose="020F0704030504030204" pitchFamily="34" charset="0"/>
              </a:rPr>
              <a:t>“…</a:t>
            </a:r>
            <a:r>
              <a:rPr lang="en-US" i="1" dirty="0">
                <a:effectLst>
                  <a:outerShdw blurRad="38100" dist="38100" dir="2700000" algn="tl">
                    <a:srgbClr val="000000">
                      <a:alpha val="43137"/>
                    </a:srgbClr>
                  </a:outerShdw>
                </a:effectLst>
                <a:latin typeface="Arial Rounded MT Bold" panose="020F0704030504030204" pitchFamily="34" charset="0"/>
              </a:rPr>
              <a:t>let every person be quick to hear, slow to speak, slow to anger” </a:t>
            </a:r>
            <a:r>
              <a:rPr lang="en-US" i="1" dirty="0" smtClean="0">
                <a:effectLst>
                  <a:outerShdw blurRad="38100" dist="38100" dir="2700000" algn="tl">
                    <a:srgbClr val="000000">
                      <a:alpha val="43137"/>
                    </a:srgbClr>
                  </a:outerShdw>
                </a:effectLst>
                <a:latin typeface="Arial Rounded MT Bold" panose="020F0704030504030204" pitchFamily="34" charset="0"/>
              </a:rPr>
              <a:t> -</a:t>
            </a:r>
            <a:r>
              <a:rPr lang="en-US" b="1" dirty="0" smtClean="0">
                <a:effectLst>
                  <a:outerShdw blurRad="38100" dist="38100" dir="2700000" algn="tl">
                    <a:srgbClr val="000000">
                      <a:alpha val="43137"/>
                    </a:srgbClr>
                  </a:outerShdw>
                </a:effectLst>
                <a:latin typeface="Arial Rounded MT Bold" panose="020F0704030504030204" pitchFamily="34" charset="0"/>
              </a:rPr>
              <a:t>James 1:19</a:t>
            </a:r>
            <a:endParaRPr lang="en-US" b="1" dirty="0">
              <a:effectLst>
                <a:outerShdw blurRad="38100" dist="38100" dir="2700000" algn="tl">
                  <a:srgbClr val="000000">
                    <a:alpha val="43137"/>
                  </a:srgbClr>
                </a:outerShdw>
              </a:effectLst>
              <a:latin typeface="Arial Rounded MT Bold" panose="020F0704030504030204" pitchFamily="34" charset="0"/>
            </a:endParaRPr>
          </a:p>
          <a:p>
            <a:pPr marL="0" indent="0">
              <a:buNone/>
            </a:pP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33166" y="191336"/>
            <a:ext cx="1306284" cy="2551864"/>
          </a:xfrm>
          <a:prstGeom prst="rect">
            <a:avLst/>
          </a:prstGeom>
        </p:spPr>
      </p:pic>
    </p:spTree>
    <p:extLst>
      <p:ext uri="{BB962C8B-B14F-4D97-AF65-F5344CB8AC3E}">
        <p14:creationId xmlns:p14="http://schemas.microsoft.com/office/powerpoint/2010/main" val="2803539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50" presetClass="entr" presetSubtype="0" decel="10000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4"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5" dur="1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0" presetClass="entr" presetSubtype="0" decel="10000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1"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2" dur="1000"/>
                                        <p:tgtEl>
                                          <p:spTgt spid="3">
                                            <p:txEl>
                                              <p:pRg st="2" end="2"/>
                                            </p:txEl>
                                          </p:spTgt>
                                        </p:tgtEl>
                                      </p:cBhvr>
                                    </p:animEffect>
                                  </p:childTnLst>
                                </p:cTn>
                              </p:par>
                              <p:par>
                                <p:cTn id="23" presetID="16" presetClass="entr" presetSubtype="37"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barn(outVertical)">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50" presetClass="entr" presetSubtype="0" decel="100000"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31"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2" dur="1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0" presetClass="entr" presetSubtype="0" decel="10000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p:cTn id="37"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38"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9" dur="1000"/>
                                        <p:tgtEl>
                                          <p:spTgt spid="3">
                                            <p:txEl>
                                              <p:pRg st="4" end="4"/>
                                            </p:txEl>
                                          </p:spTgt>
                                        </p:tgtEl>
                                      </p:cBhvr>
                                    </p:animEffect>
                                  </p:childTnLst>
                                </p:cTn>
                              </p:par>
                            </p:childTnLst>
                          </p:cTn>
                        </p:par>
                        <p:par>
                          <p:cTn id="40" fill="hold">
                            <p:stCondLst>
                              <p:cond delay="1000"/>
                            </p:stCondLst>
                            <p:childTnLst>
                              <p:par>
                                <p:cTn id="41" presetID="50" presetClass="entr" presetSubtype="0" decel="100000" fill="hold" grpId="0" nodeType="after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p:cTn id="43" dur="1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44"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5" dur="10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0" presetClass="entr" presetSubtype="0" decel="100000"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p:cTn id="50" dur="1000" fill="hold"/>
                                        <p:tgtEl>
                                          <p:spTgt spid="3">
                                            <p:txEl>
                                              <p:pRg st="6" end="6"/>
                                            </p:txEl>
                                          </p:spTgt>
                                        </p:tgtEl>
                                        <p:attrNameLst>
                                          <p:attrName>ppt_w</p:attrName>
                                        </p:attrNameLst>
                                      </p:cBhvr>
                                      <p:tavLst>
                                        <p:tav tm="0">
                                          <p:val>
                                            <p:strVal val="#ppt_w+.3"/>
                                          </p:val>
                                        </p:tav>
                                        <p:tav tm="100000">
                                          <p:val>
                                            <p:strVal val="#ppt_w"/>
                                          </p:val>
                                        </p:tav>
                                      </p:tavLst>
                                    </p:anim>
                                    <p:anim calcmode="lin" valueType="num">
                                      <p:cBhvr>
                                        <p:cTn id="51"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2" dur="1000"/>
                                        <p:tgtEl>
                                          <p:spTgt spid="3">
                                            <p:txEl>
                                              <p:pRg st="6" end="6"/>
                                            </p:txEl>
                                          </p:spTgt>
                                        </p:tgtEl>
                                      </p:cBhvr>
                                    </p:animEffect>
                                  </p:childTnLst>
                                </p:cTn>
                              </p:par>
                            </p:childTnLst>
                          </p:cTn>
                        </p:par>
                        <p:par>
                          <p:cTn id="53" fill="hold">
                            <p:stCondLst>
                              <p:cond delay="1000"/>
                            </p:stCondLst>
                            <p:childTnLst>
                              <p:par>
                                <p:cTn id="54" presetID="50" presetClass="entr" presetSubtype="0" decel="100000" fill="hold" grpId="0" nodeType="after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p:cTn id="56" dur="1000" fill="hold"/>
                                        <p:tgtEl>
                                          <p:spTgt spid="3">
                                            <p:txEl>
                                              <p:pRg st="7" end="7"/>
                                            </p:txEl>
                                          </p:spTgt>
                                        </p:tgtEl>
                                        <p:attrNameLst>
                                          <p:attrName>ppt_w</p:attrName>
                                        </p:attrNameLst>
                                      </p:cBhvr>
                                      <p:tavLst>
                                        <p:tav tm="0">
                                          <p:val>
                                            <p:strVal val="#ppt_w+.3"/>
                                          </p:val>
                                        </p:tav>
                                        <p:tav tm="100000">
                                          <p:val>
                                            <p:strVal val="#ppt_w"/>
                                          </p:val>
                                        </p:tav>
                                      </p:tavLst>
                                    </p:anim>
                                    <p:anim calcmode="lin" valueType="num">
                                      <p:cBhvr>
                                        <p:cTn id="57"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58" dur="1000"/>
                                        <p:tgtEl>
                                          <p:spTgt spid="3">
                                            <p:txEl>
                                              <p:pRg st="7" end="7"/>
                                            </p:txEl>
                                          </p:spTgt>
                                        </p:tgtEl>
                                      </p:cBhvr>
                                    </p:animEffect>
                                  </p:childTnLst>
                                </p:cTn>
                              </p:par>
                            </p:childTnLst>
                          </p:cTn>
                        </p:par>
                        <p:par>
                          <p:cTn id="59" fill="hold">
                            <p:stCondLst>
                              <p:cond delay="2000"/>
                            </p:stCondLst>
                            <p:childTnLst>
                              <p:par>
                                <p:cTn id="60" presetID="50" presetClass="entr" presetSubtype="0" decel="100000" fill="hold" grpId="0" nodeType="afterEffect">
                                  <p:stCondLst>
                                    <p:cond delay="0"/>
                                  </p:stCondLst>
                                  <p:childTnLst>
                                    <p:set>
                                      <p:cBhvr>
                                        <p:cTn id="61" dur="1" fill="hold">
                                          <p:stCondLst>
                                            <p:cond delay="0"/>
                                          </p:stCondLst>
                                        </p:cTn>
                                        <p:tgtEl>
                                          <p:spTgt spid="3">
                                            <p:txEl>
                                              <p:pRg st="8" end="8"/>
                                            </p:txEl>
                                          </p:spTgt>
                                        </p:tgtEl>
                                        <p:attrNameLst>
                                          <p:attrName>style.visibility</p:attrName>
                                        </p:attrNameLst>
                                      </p:cBhvr>
                                      <p:to>
                                        <p:strVal val="visible"/>
                                      </p:to>
                                    </p:set>
                                    <p:anim calcmode="lin" valueType="num">
                                      <p:cBhvr>
                                        <p:cTn id="62" dur="1000" fill="hold"/>
                                        <p:tgtEl>
                                          <p:spTgt spid="3">
                                            <p:txEl>
                                              <p:pRg st="8" end="8"/>
                                            </p:txEl>
                                          </p:spTgt>
                                        </p:tgtEl>
                                        <p:attrNameLst>
                                          <p:attrName>ppt_w</p:attrName>
                                        </p:attrNameLst>
                                      </p:cBhvr>
                                      <p:tavLst>
                                        <p:tav tm="0">
                                          <p:val>
                                            <p:strVal val="#ppt_w+.3"/>
                                          </p:val>
                                        </p:tav>
                                        <p:tav tm="100000">
                                          <p:val>
                                            <p:strVal val="#ppt_w"/>
                                          </p:val>
                                        </p:tav>
                                      </p:tavLst>
                                    </p:anim>
                                    <p:anim calcmode="lin" valueType="num">
                                      <p:cBhvr>
                                        <p:cTn id="63"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64"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7740"/>
            <a:ext cx="10515600" cy="901972"/>
          </a:xfrm>
        </p:spPr>
        <p:txBody>
          <a:bodyPr/>
          <a:lstStyle/>
          <a:p>
            <a:pPr algn="ctr"/>
            <a:r>
              <a:rPr lang="en-US" b="1" dirty="0" smtClean="0">
                <a:effectLst>
                  <a:outerShdw blurRad="38100" dist="38100" dir="2700000" algn="tl">
                    <a:srgbClr val="000000">
                      <a:alpha val="43137"/>
                    </a:srgbClr>
                  </a:outerShdw>
                </a:effectLst>
                <a:latin typeface="Arial Rounded MT Bold" panose="020F0704030504030204" pitchFamily="34" charset="0"/>
              </a:rPr>
              <a:t>Forgive</a:t>
            </a:r>
            <a:endParaRPr lang="en-US" dirty="0">
              <a:effectLst>
                <a:outerShdw blurRad="38100" dist="38100" dir="2700000" algn="tl">
                  <a:srgbClr val="000000">
                    <a:alpha val="43137"/>
                  </a:srgbClr>
                </a:outerShdw>
              </a:effectLst>
              <a:latin typeface="Arial Rounded MT Bold" panose="020F0704030504030204" pitchFamily="34" charset="0"/>
            </a:endParaRPr>
          </a:p>
        </p:txBody>
      </p:sp>
      <p:sp>
        <p:nvSpPr>
          <p:cNvPr id="3" name="Content Placeholder 2"/>
          <p:cNvSpPr>
            <a:spLocks noGrp="1"/>
          </p:cNvSpPr>
          <p:nvPr>
            <p:ph idx="1"/>
          </p:nvPr>
        </p:nvSpPr>
        <p:spPr>
          <a:xfrm>
            <a:off x="248193" y="1149530"/>
            <a:ext cx="11691257" cy="5590903"/>
          </a:xfrm>
        </p:spPr>
        <p:txBody>
          <a:bodyPr/>
          <a:lstStyle/>
          <a:p>
            <a:pPr marL="0" indent="0">
              <a:buNone/>
            </a:pPr>
            <a:r>
              <a:rPr lang="en-US" b="1" dirty="0" smtClean="0">
                <a:effectLst>
                  <a:outerShdw blurRad="38100" dist="38100" dir="2700000" algn="tl">
                    <a:srgbClr val="000000">
                      <a:alpha val="43137"/>
                    </a:srgbClr>
                  </a:outerShdw>
                </a:effectLst>
                <a:latin typeface="Arial Rounded MT Bold" panose="020F0704030504030204" pitchFamily="34" charset="0"/>
              </a:rPr>
              <a:t>Don’t Hold Onto Things</a:t>
            </a:r>
          </a:p>
          <a:p>
            <a:r>
              <a:rPr lang="en-US" b="1" dirty="0" smtClean="0">
                <a:effectLst>
                  <a:outerShdw blurRad="38100" dist="38100" dir="2700000" algn="tl">
                    <a:srgbClr val="000000">
                      <a:alpha val="43137"/>
                    </a:srgbClr>
                  </a:outerShdw>
                </a:effectLst>
                <a:latin typeface="Arial Rounded MT Bold" panose="020F0704030504030204" pitchFamily="34" charset="0"/>
              </a:rPr>
              <a:t>You Only Harm Yourself</a:t>
            </a:r>
          </a:p>
          <a:p>
            <a:r>
              <a:rPr lang="en-US" b="1" dirty="0" smtClean="0">
                <a:effectLst>
                  <a:outerShdw blurRad="38100" dist="38100" dir="2700000" algn="tl">
                    <a:srgbClr val="000000">
                      <a:alpha val="43137"/>
                    </a:srgbClr>
                  </a:outerShdw>
                </a:effectLst>
                <a:latin typeface="Arial Rounded MT Bold" panose="020F0704030504030204" pitchFamily="34" charset="0"/>
              </a:rPr>
              <a:t>When Your Spouse Does Something, Refer To #3 And #4 </a:t>
            </a:r>
          </a:p>
          <a:p>
            <a:r>
              <a:rPr lang="en-US" b="1" dirty="0" smtClean="0">
                <a:effectLst>
                  <a:outerShdw blurRad="38100" dist="38100" dir="2700000" algn="tl">
                    <a:srgbClr val="000000">
                      <a:alpha val="43137"/>
                    </a:srgbClr>
                  </a:outerShdw>
                </a:effectLst>
                <a:latin typeface="Arial Rounded MT Bold" panose="020F0704030504030204" pitchFamily="34" charset="0"/>
              </a:rPr>
              <a:t>Then, Let It Go. Forgive Them and Move On</a:t>
            </a:r>
          </a:p>
          <a:p>
            <a:pPr marL="0" indent="0">
              <a:lnSpc>
                <a:spcPct val="100000"/>
              </a:lnSpc>
              <a:buNone/>
            </a:pPr>
            <a:r>
              <a:rPr lang="en-US" i="1" dirty="0" smtClean="0">
                <a:effectLst>
                  <a:outerShdw blurRad="38100" dist="38100" dir="2700000" algn="tl">
                    <a:srgbClr val="000000">
                      <a:alpha val="43137"/>
                    </a:srgbClr>
                  </a:outerShdw>
                </a:effectLst>
                <a:latin typeface="Arial Rounded MT Bold" panose="020F0704030504030204" pitchFamily="34" charset="0"/>
              </a:rPr>
              <a:t>“</a:t>
            </a:r>
            <a:r>
              <a:rPr lang="en-US" i="1" dirty="0">
                <a:effectLst>
                  <a:outerShdw blurRad="38100" dist="38100" dir="2700000" algn="tl">
                    <a:srgbClr val="000000">
                      <a:alpha val="43137"/>
                    </a:srgbClr>
                  </a:outerShdw>
                </a:effectLst>
                <a:latin typeface="Arial Rounded MT Bold" panose="020F0704030504030204" pitchFamily="34" charset="0"/>
              </a:rPr>
              <a:t>Put on then, as God’s chosen ones, holy and beloved, compassionate hearts … and, if one has a complaint against another, forgiving each other; as the Lord has forgiven you, so you also must forgive” </a:t>
            </a:r>
            <a:r>
              <a:rPr lang="en-US" dirty="0" smtClean="0">
                <a:effectLst>
                  <a:outerShdw blurRad="38100" dist="38100" dir="2700000" algn="tl">
                    <a:srgbClr val="000000">
                      <a:alpha val="43137"/>
                    </a:srgbClr>
                  </a:outerShdw>
                </a:effectLst>
                <a:latin typeface="Arial Rounded MT Bold" panose="020F0704030504030204" pitchFamily="34" charset="0"/>
              </a:rPr>
              <a:t>-</a:t>
            </a:r>
            <a:r>
              <a:rPr lang="en-US" b="1" dirty="0" smtClean="0">
                <a:effectLst>
                  <a:outerShdw blurRad="38100" dist="38100" dir="2700000" algn="tl">
                    <a:srgbClr val="000000">
                      <a:alpha val="43137"/>
                    </a:srgbClr>
                  </a:outerShdw>
                </a:effectLst>
                <a:latin typeface="Arial Rounded MT Bold" panose="020F0704030504030204" pitchFamily="34" charset="0"/>
              </a:rPr>
              <a:t>Col 3:12-13</a:t>
            </a:r>
            <a:endParaRPr lang="en-US" b="1" dirty="0">
              <a:effectLst>
                <a:outerShdw blurRad="38100" dist="38100" dir="2700000" algn="tl">
                  <a:srgbClr val="000000">
                    <a:alpha val="43137"/>
                  </a:srgbClr>
                </a:outerShdw>
              </a:effectLst>
              <a:latin typeface="Arial Rounded MT Bold" panose="020F0704030504030204" pitchFamily="34" charset="0"/>
            </a:endParaRPr>
          </a:p>
          <a:p>
            <a:endParaRPr lang="en-US" dirty="0"/>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b="7572"/>
          <a:stretch/>
        </p:blipFill>
        <p:spPr>
          <a:xfrm>
            <a:off x="8715102" y="4676501"/>
            <a:ext cx="3119846" cy="2090057"/>
          </a:xfrm>
          <a:prstGeom prst="rect">
            <a:avLst/>
          </a:prstGeom>
        </p:spPr>
      </p:pic>
    </p:spTree>
    <p:extLst>
      <p:ext uri="{BB962C8B-B14F-4D97-AF65-F5344CB8AC3E}">
        <p14:creationId xmlns:p14="http://schemas.microsoft.com/office/powerpoint/2010/main" val="3837015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5"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vertical)">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par>
                          <p:cTn id="13" fill="hold">
                            <p:stCondLst>
                              <p:cond delay="500"/>
                            </p:stCondLst>
                            <p:childTnLst>
                              <p:par>
                                <p:cTn id="14" presetID="16" presetClass="entr" presetSubtype="21"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arn(inVertical)">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arn(inVertical)">
                                      <p:cBhvr>
                                        <p:cTn id="21" dur="500"/>
                                        <p:tgtEl>
                                          <p:spTgt spid="3">
                                            <p:txEl>
                                              <p:pRg st="2" end="2"/>
                                            </p:txEl>
                                          </p:spTgt>
                                        </p:tgtEl>
                                      </p:cBhvr>
                                    </p:animEffect>
                                  </p:childTnLst>
                                </p:cTn>
                              </p:par>
                            </p:childTnLst>
                          </p:cTn>
                        </p:par>
                        <p:par>
                          <p:cTn id="22" fill="hold">
                            <p:stCondLst>
                              <p:cond delay="500"/>
                            </p:stCondLst>
                            <p:childTnLst>
                              <p:par>
                                <p:cTn id="23" presetID="16" presetClass="entr" presetSubtype="21"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par>
                          <p:cTn id="26" fill="hold">
                            <p:stCondLst>
                              <p:cond delay="1000"/>
                            </p:stCondLst>
                            <p:childTnLst>
                              <p:par>
                                <p:cTn id="27" presetID="16" presetClass="entr" presetSubtype="21" fill="hold" grpId="0"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arn(inVertical)">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9982</TotalTime>
  <Words>824</Words>
  <Application>Microsoft Office PowerPoint</Application>
  <PresentationFormat>Widescreen</PresentationFormat>
  <Paragraphs>87</Paragraphs>
  <Slides>18</Slides>
  <Notes>0</Notes>
  <HiddenSlides>3</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Rounded MT Bold</vt:lpstr>
      <vt:lpstr>Calibri</vt:lpstr>
      <vt:lpstr>Calibri Light</vt:lpstr>
      <vt:lpstr>Courier New</vt:lpstr>
      <vt:lpstr>Office Theme</vt:lpstr>
      <vt:lpstr>PowerPoint Presentation</vt:lpstr>
      <vt:lpstr>Seven Words for  Relationships (Weather Proofing) pt 2</vt:lpstr>
      <vt:lpstr>What Do Our Marriages Look Like?</vt:lpstr>
      <vt:lpstr>1st Three Words</vt:lpstr>
      <vt:lpstr>Initiate</vt:lpstr>
      <vt:lpstr>Prioritize</vt:lpstr>
      <vt:lpstr>Communicate</vt:lpstr>
      <vt:lpstr>Listen</vt:lpstr>
      <vt:lpstr>Forgive</vt:lpstr>
      <vt:lpstr>Love</vt:lpstr>
      <vt:lpstr>Pray</vt:lpstr>
      <vt:lpstr>Wrap It Up</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Seven Words for  Relationships</dc:title>
  <dc:creator>David Linton</dc:creator>
  <cp:lastModifiedBy>David Linton</cp:lastModifiedBy>
  <cp:revision>90</cp:revision>
  <dcterms:created xsi:type="dcterms:W3CDTF">2015-10-24T01:30:42Z</dcterms:created>
  <dcterms:modified xsi:type="dcterms:W3CDTF">2015-11-22T03:11:44Z</dcterms:modified>
</cp:coreProperties>
</file>