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6" r:id="rId3"/>
    <p:sldId id="275" r:id="rId4"/>
    <p:sldId id="259" r:id="rId5"/>
    <p:sldId id="268" r:id="rId6"/>
    <p:sldId id="272" r:id="rId7"/>
    <p:sldId id="261" r:id="rId8"/>
    <p:sldId id="267" r:id="rId9"/>
    <p:sldId id="262" r:id="rId10"/>
    <p:sldId id="264" r:id="rId11"/>
    <p:sldId id="276" r:id="rId12"/>
    <p:sldId id="277" r:id="rId13"/>
    <p:sldId id="278" r:id="rId14"/>
    <p:sldId id="273" r:id="rId15"/>
    <p:sldId id="269" r:id="rId16"/>
    <p:sldId id="271" r:id="rId17"/>
    <p:sldId id="274" r:id="rId18"/>
    <p:sldId id="257" r:id="rId19"/>
    <p:sldId id="258" r:id="rId20"/>
    <p:sldId id="265" r:id="rId21"/>
    <p:sldId id="266" r:id="rId22"/>
    <p:sldId id="263" r:id="rId23"/>
    <p:sldId id="26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38497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2414282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366895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417282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4E4B31-414B-4B82-A0AD-77249BE54023}"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995213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4E4B31-414B-4B82-A0AD-77249BE54023}" type="datetimeFigureOut">
              <a:rPr lang="en-US" smtClean="0"/>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559298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4E4B31-414B-4B82-A0AD-77249BE54023}" type="datetimeFigureOut">
              <a:rPr lang="en-US" smtClean="0"/>
              <a:t>12/12/2015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2827520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4E4B31-414B-4B82-A0AD-77249BE54023}" type="datetimeFigureOut">
              <a:rPr lang="en-US" smtClean="0"/>
              <a:t>12/12/2015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3341217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E4B31-414B-4B82-A0AD-77249BE54023}" type="datetimeFigureOut">
              <a:rPr lang="en-US" smtClean="0"/>
              <a:t>12/12/2015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390599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4E4B31-414B-4B82-A0AD-77249BE54023}" type="datetimeFigureOut">
              <a:rPr lang="en-US" smtClean="0"/>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723856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4E4B31-414B-4B82-A0AD-77249BE54023}" type="datetimeFigureOut">
              <a:rPr lang="en-US" smtClean="0"/>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18253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E4B31-414B-4B82-A0AD-77249BE54023}" type="datetimeFigureOut">
              <a:rPr lang="en-US" smtClean="0"/>
              <a:t>12/12/2015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A81C9-09AD-4C90-A49F-8A6410BB34DD}" type="slidenum">
              <a:rPr lang="en-US" smtClean="0"/>
              <a:t>‹#›</a:t>
            </a:fld>
            <a:endParaRPr lang="en-US"/>
          </a:p>
        </p:txBody>
      </p:sp>
    </p:spTree>
    <p:extLst>
      <p:ext uri="{BB962C8B-B14F-4D97-AF65-F5344CB8AC3E}">
        <p14:creationId xmlns:p14="http://schemas.microsoft.com/office/powerpoint/2010/main" val="2688653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7.jp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3620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16236781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 y="1188720"/>
            <a:ext cx="11768913" cy="5512526"/>
          </a:xfrm>
        </p:spPr>
        <p:txBody>
          <a:bodyPr>
            <a:normAutofit/>
          </a:bodyPr>
          <a:lstStyle/>
          <a:p>
            <a:pPr>
              <a:lnSpc>
                <a:spcPct val="110000"/>
              </a:lnSpc>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Remain Calm- </a:t>
            </a:r>
            <a:r>
              <a:rPr lang="en-US" i="1" dirty="0">
                <a:effectLst>
                  <a:outerShdw blurRad="38100" dist="38100" dir="2700000" algn="tl">
                    <a:srgbClr val="000000">
                      <a:alpha val="43137"/>
                    </a:srgbClr>
                  </a:outerShdw>
                </a:effectLst>
                <a:latin typeface="Arial Rounded MT Bold" panose="020F0704030504030204" pitchFamily="34" charset="0"/>
              </a:rPr>
              <a:t>“Even though I walk through the valley</a:t>
            </a:r>
            <a:r>
              <a:rPr lang="en-US" i="1" dirty="0" smtClean="0">
                <a:effectLst>
                  <a:outerShdw blurRad="38100" dist="38100" dir="2700000" algn="tl">
                    <a:srgbClr val="000000">
                      <a:alpha val="43137"/>
                    </a:srgbClr>
                  </a:outerShdw>
                </a:effectLst>
                <a:latin typeface="Arial Rounded MT Bold" panose="020F0704030504030204" pitchFamily="34" charset="0"/>
              </a:rPr>
              <a:t>...”</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0"/>
              </a:spcBef>
            </a:pPr>
            <a:r>
              <a:rPr lang="en-US" sz="2900" i="1" dirty="0" smtClean="0">
                <a:effectLst>
                  <a:outerShdw blurRad="38100" dist="38100" dir="2700000" algn="tl">
                    <a:srgbClr val="000000">
                      <a:alpha val="43137"/>
                    </a:srgbClr>
                  </a:outerShdw>
                </a:effectLst>
                <a:latin typeface="Arial Rounded MT Bold" panose="020F0704030504030204" pitchFamily="34" charset="0"/>
              </a:rPr>
              <a:t>"I </a:t>
            </a:r>
            <a:r>
              <a:rPr lang="en-US" sz="2900" i="1" dirty="0">
                <a:effectLst>
                  <a:outerShdw blurRad="38100" dist="38100" dir="2700000" algn="tl">
                    <a:srgbClr val="000000">
                      <a:alpha val="43137"/>
                    </a:srgbClr>
                  </a:outerShdw>
                </a:effectLst>
                <a:latin typeface="Arial Rounded MT Bold" panose="020F0704030504030204" pitchFamily="34" charset="0"/>
              </a:rPr>
              <a:t>walk" </a:t>
            </a:r>
            <a:r>
              <a:rPr lang="en-US" sz="2900" dirty="0" smtClean="0">
                <a:effectLst>
                  <a:outerShdw blurRad="38100" dist="38100" dir="2700000" algn="tl">
                    <a:srgbClr val="000000">
                      <a:alpha val="43137"/>
                    </a:srgbClr>
                  </a:outerShdw>
                </a:effectLst>
                <a:latin typeface="Arial Rounded MT Bold" panose="020F0704030504030204" pitchFamily="34" charset="0"/>
              </a:rPr>
              <a:t>- </a:t>
            </a:r>
            <a:r>
              <a:rPr lang="en-US" sz="2900" dirty="0">
                <a:effectLst>
                  <a:outerShdw blurRad="38100" dist="38100" dir="2700000" algn="tl">
                    <a:srgbClr val="000000">
                      <a:alpha val="43137"/>
                    </a:srgbClr>
                  </a:outerShdw>
                </a:effectLst>
                <a:latin typeface="Arial Rounded MT Bold" panose="020F0704030504030204" pitchFamily="34" charset="0"/>
              </a:rPr>
              <a:t>not </a:t>
            </a:r>
            <a:r>
              <a:rPr lang="en-US" sz="2900" i="1" dirty="0">
                <a:effectLst>
                  <a:outerShdw blurRad="38100" dist="38100" dir="2700000" algn="tl">
                    <a:srgbClr val="000000">
                      <a:alpha val="43137"/>
                    </a:srgbClr>
                  </a:outerShdw>
                </a:effectLst>
                <a:latin typeface="Arial Rounded MT Bold" panose="020F0704030504030204" pitchFamily="34" charset="0"/>
              </a:rPr>
              <a:t>"I run through it" </a:t>
            </a:r>
            <a:r>
              <a:rPr lang="en-US" sz="2900" dirty="0">
                <a:effectLst>
                  <a:outerShdw blurRad="38100" dist="38100" dir="2700000" algn="tl">
                    <a:srgbClr val="000000">
                      <a:alpha val="43137"/>
                    </a:srgbClr>
                  </a:outerShdw>
                </a:effectLst>
                <a:latin typeface="Arial Rounded MT Bold" panose="020F0704030504030204" pitchFamily="34" charset="0"/>
              </a:rPr>
              <a:t>or </a:t>
            </a:r>
            <a:r>
              <a:rPr lang="en-US" sz="2900" i="1" dirty="0">
                <a:effectLst>
                  <a:outerShdw blurRad="38100" dist="38100" dir="2700000" algn="tl">
                    <a:srgbClr val="000000">
                      <a:alpha val="43137"/>
                    </a:srgbClr>
                  </a:outerShdw>
                </a:effectLst>
                <a:latin typeface="Arial Rounded MT Bold" panose="020F0704030504030204" pitchFamily="34" charset="0"/>
              </a:rPr>
              <a:t>"I </a:t>
            </a:r>
            <a:r>
              <a:rPr lang="en-US" sz="2900" i="1" dirty="0" smtClean="0">
                <a:effectLst>
                  <a:outerShdw blurRad="38100" dist="38100" dir="2700000" algn="tl">
                    <a:srgbClr val="000000">
                      <a:alpha val="43137"/>
                    </a:srgbClr>
                  </a:outerShdw>
                </a:effectLst>
                <a:latin typeface="Arial Rounded MT Bold" panose="020F0704030504030204" pitchFamily="34" charset="0"/>
              </a:rPr>
              <a:t>panic/ </a:t>
            </a:r>
            <a:r>
              <a:rPr lang="en-US" sz="2900" i="1" dirty="0">
                <a:effectLst>
                  <a:outerShdw blurRad="38100" dist="38100" dir="2700000" algn="tl">
                    <a:srgbClr val="000000">
                      <a:alpha val="43137"/>
                    </a:srgbClr>
                  </a:outerShdw>
                </a:effectLst>
                <a:latin typeface="Arial Rounded MT Bold" panose="020F0704030504030204" pitchFamily="34" charset="0"/>
              </a:rPr>
              <a:t>run the other way</a:t>
            </a:r>
            <a:r>
              <a:rPr lang="en-US" sz="2900" i="1" dirty="0" smtClean="0">
                <a:effectLst>
                  <a:outerShdw blurRad="38100" dist="38100" dir="2700000" algn="tl">
                    <a:srgbClr val="000000">
                      <a:alpha val="43137"/>
                    </a:srgbClr>
                  </a:outerShdw>
                </a:effectLst>
                <a:latin typeface="Arial Rounded MT Bold" panose="020F0704030504030204" pitchFamily="34" charset="0"/>
              </a:rPr>
              <a:t>"</a:t>
            </a:r>
            <a:endParaRPr lang="en-US" sz="2900" i="1" dirty="0">
              <a:effectLst>
                <a:outerShdw blurRad="38100" dist="38100" dir="2700000" algn="tl">
                  <a:srgbClr val="000000">
                    <a:alpha val="43137"/>
                  </a:srgbClr>
                </a:outerShdw>
              </a:effectLst>
              <a:latin typeface="Arial Rounded MT Bold" panose="020F0704030504030204" pitchFamily="34" charset="0"/>
            </a:endParaRPr>
          </a:p>
          <a:p>
            <a:pPr>
              <a:lnSpc>
                <a:spcPct val="110000"/>
              </a:lnSpc>
              <a:spcBef>
                <a:spcPts val="60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Refuse To Be Discouraged- </a:t>
            </a:r>
            <a:r>
              <a:rPr lang="en-US" i="1" dirty="0">
                <a:effectLst>
                  <a:outerShdw blurRad="38100" dist="38100" dir="2700000" algn="tl">
                    <a:srgbClr val="000000">
                      <a:alpha val="43137"/>
                    </a:srgbClr>
                  </a:outerShdw>
                </a:effectLst>
                <a:latin typeface="Arial Rounded MT Bold" panose="020F0704030504030204" pitchFamily="34" charset="0"/>
              </a:rPr>
              <a:t>“I will fear no evil</a:t>
            </a: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0"/>
              </a:spcBef>
            </a:pPr>
            <a:r>
              <a:rPr lang="en-US" sz="2800" dirty="0" smtClean="0">
                <a:effectLst>
                  <a:outerShdw blurRad="38100" dist="38100" dir="2700000" algn="tl">
                    <a:srgbClr val="000000">
                      <a:alpha val="43137"/>
                    </a:srgbClr>
                  </a:outerShdw>
                </a:effectLst>
                <a:latin typeface="Arial Rounded MT Bold" panose="020F0704030504030204" pitchFamily="34" charset="0"/>
              </a:rPr>
              <a:t>"</a:t>
            </a:r>
            <a:r>
              <a:rPr lang="en-US" sz="2800" dirty="0">
                <a:effectLst>
                  <a:outerShdw blurRad="38100" dist="38100" dir="2700000" algn="tl">
                    <a:srgbClr val="000000">
                      <a:alpha val="43137"/>
                    </a:srgbClr>
                  </a:outerShdw>
                </a:effectLst>
                <a:latin typeface="Arial Rounded MT Bold" panose="020F0704030504030204" pitchFamily="34" charset="0"/>
              </a:rPr>
              <a:t>I will not fear evil".  Will implies a </a:t>
            </a:r>
            <a:r>
              <a:rPr lang="en-US" sz="2800" dirty="0" smtClean="0">
                <a:effectLst>
                  <a:outerShdw blurRad="38100" dist="38100" dir="2700000" algn="tl">
                    <a:srgbClr val="000000">
                      <a:alpha val="43137"/>
                    </a:srgbClr>
                  </a:outerShdw>
                </a:effectLst>
                <a:latin typeface="Arial Rounded MT Bold" panose="020F0704030504030204" pitchFamily="34" charset="0"/>
              </a:rPr>
              <a:t>choice, a decision</a:t>
            </a:r>
            <a:r>
              <a:rPr lang="en-US" sz="2800" dirty="0">
                <a:effectLst>
                  <a:outerShdw blurRad="38100" dist="38100" dir="2700000" algn="tl">
                    <a:srgbClr val="000000">
                      <a:alpha val="43137"/>
                    </a:srgbClr>
                  </a:outerShdw>
                </a:effectLst>
                <a:latin typeface="Arial Rounded MT Bold" panose="020F0704030504030204" pitchFamily="34" charset="0"/>
              </a:rPr>
              <a:t>. </a:t>
            </a:r>
            <a:endParaRPr lang="en-US" sz="28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10000"/>
              </a:lnSpc>
            </a:pPr>
            <a:r>
              <a:rPr lang="en-US" sz="2800" dirty="0" smtClean="0">
                <a:effectLst>
                  <a:outerShdw blurRad="38100" dist="38100" dir="2700000" algn="tl">
                    <a:srgbClr val="000000">
                      <a:alpha val="43137"/>
                    </a:srgbClr>
                  </a:outerShdw>
                </a:effectLst>
                <a:latin typeface="Arial Rounded MT Bold" panose="020F0704030504030204" pitchFamily="34" charset="0"/>
              </a:rPr>
              <a:t>Focus </a:t>
            </a:r>
            <a:r>
              <a:rPr lang="en-US" sz="2800" dirty="0">
                <a:effectLst>
                  <a:outerShdw blurRad="38100" dist="38100" dir="2700000" algn="tl">
                    <a:srgbClr val="000000">
                      <a:alpha val="43137"/>
                    </a:srgbClr>
                  </a:outerShdw>
                </a:effectLst>
                <a:latin typeface="Arial Rounded MT Bold" panose="020F0704030504030204" pitchFamily="34" charset="0"/>
              </a:rPr>
              <a:t>on God's power rather than on your </a:t>
            </a:r>
            <a:r>
              <a:rPr lang="en-US" sz="2800" dirty="0" smtClean="0">
                <a:effectLst>
                  <a:outerShdw blurRad="38100" dist="38100" dir="2700000" algn="tl">
                    <a:srgbClr val="000000">
                      <a:alpha val="43137"/>
                    </a:srgbClr>
                  </a:outerShdw>
                </a:effectLst>
                <a:latin typeface="Arial Rounded MT Bold" panose="020F0704030504030204" pitchFamily="34" charset="0"/>
              </a:rPr>
              <a:t>Valley (problem)</a:t>
            </a:r>
            <a:endParaRPr lang="en-US" sz="2800" dirty="0">
              <a:effectLst>
                <a:outerShdw blurRad="38100" dist="38100" dir="2700000" algn="tl">
                  <a:srgbClr val="000000">
                    <a:alpha val="43137"/>
                  </a:srgbClr>
                </a:outerShdw>
              </a:effectLst>
              <a:latin typeface="Arial Rounded MT Bold" panose="020F0704030504030204" pitchFamily="34" charset="0"/>
            </a:endParaRPr>
          </a:p>
        </p:txBody>
      </p:sp>
      <p:sp>
        <p:nvSpPr>
          <p:cNvPr id="5" name="Title 1"/>
          <p:cNvSpPr>
            <a:spLocks noGrp="1"/>
          </p:cNvSpPr>
          <p:nvPr>
            <p:ph type="title"/>
          </p:nvPr>
        </p:nvSpPr>
        <p:spPr>
          <a:xfrm>
            <a:off x="90152" y="128789"/>
            <a:ext cx="12101847" cy="903177"/>
          </a:xfrm>
        </p:spPr>
        <p:txBody>
          <a:bodyPr>
            <a:noAutofit/>
          </a:bodyPr>
          <a:lstStyle/>
          <a:p>
            <a:r>
              <a:rPr lang="en-US" sz="3600" dirty="0" smtClean="0">
                <a:effectLst>
                  <a:outerShdw blurRad="38100" dist="38100" dir="2700000" algn="tl">
                    <a:srgbClr val="000000">
                      <a:alpha val="43137"/>
                    </a:srgbClr>
                  </a:outerShdw>
                </a:effectLst>
                <a:latin typeface="Arial Rounded MT Bold" panose="020F0704030504030204" pitchFamily="34" charset="0"/>
              </a:rPr>
              <a:t>What Do You Do When…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dirty="0">
                <a:effectLst>
                  <a:outerShdw blurRad="38100" dist="38100" dir="2700000" algn="tl">
                    <a:srgbClr val="000000">
                      <a:alpha val="43137"/>
                    </a:srgbClr>
                  </a:outerShdw>
                </a:effectLst>
                <a:latin typeface="Arial Rounded MT Bold" panose="020F0704030504030204" pitchFamily="34" charset="0"/>
              </a:rPr>
              <a:t> </a:t>
            </a:r>
            <a:r>
              <a:rPr lang="en-US" sz="3600" dirty="0" smtClean="0">
                <a:effectLst>
                  <a:outerShdw blurRad="38100" dist="38100" dir="2700000" algn="tl">
                    <a:srgbClr val="000000">
                      <a:alpha val="43137"/>
                    </a:srgbClr>
                  </a:outerShdw>
                </a:effectLst>
                <a:latin typeface="Arial Rounded MT Bold" panose="020F0704030504030204" pitchFamily="34" charset="0"/>
              </a:rPr>
              <a:t>      …You Go Through Dark Valleys? (4)</a:t>
            </a:r>
            <a:endParaRPr lang="en-US" sz="3600" i="1" dirty="0">
              <a:effectLst>
                <a:outerShdw blurRad="38100" dist="38100" dir="2700000" algn="tl">
                  <a:srgbClr val="000000">
                    <a:alpha val="43137"/>
                  </a:srgbClr>
                </a:outerShdw>
              </a:effectLst>
              <a:latin typeface="Arial Rounded MT Bold" panose="020F07040305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76578"/>
            <a:ext cx="12192000" cy="2581422"/>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5655" y="3896139"/>
            <a:ext cx="4520954" cy="2936100"/>
          </a:xfrm>
          <a:prstGeom prst="rect">
            <a:avLst/>
          </a:prstGeom>
        </p:spPr>
      </p:pic>
    </p:spTree>
    <p:extLst>
      <p:ext uri="{BB962C8B-B14F-4D97-AF65-F5344CB8AC3E}">
        <p14:creationId xmlns:p14="http://schemas.microsoft.com/office/powerpoint/2010/main" val="459916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in)">
                                      <p:cBhvr>
                                        <p:cTn id="16" dur="2000"/>
                                        <p:tgtEl>
                                          <p:spTgt spid="3">
                                            <p:txEl>
                                              <p:pRg st="2" end="2"/>
                                            </p:txEl>
                                          </p:spTgt>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par>
                                <p:cTn id="21" presetID="28"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5000" fill="hold"/>
                                        <p:tgtEl>
                                          <p:spTgt spid="9"/>
                                        </p:tgtEl>
                                        <p:attrNameLst>
                                          <p:attrName>ppt_x</p:attrName>
                                        </p:attrNameLst>
                                      </p:cBhvr>
                                      <p:tavLst>
                                        <p:tav tm="0">
                                          <p:val>
                                            <p:strVal val="#ppt_x"/>
                                          </p:val>
                                        </p:tav>
                                        <p:tav tm="100000">
                                          <p:val>
                                            <p:strVal val="#ppt_x"/>
                                          </p:val>
                                        </p:tav>
                                      </p:tavLst>
                                    </p:anim>
                                    <p:anim calcmode="lin" valueType="num">
                                      <p:cBhvr>
                                        <p:cTn id="24" dur="15000" fill="hold"/>
                                        <p:tgtEl>
                                          <p:spTgt spid="9"/>
                                        </p:tgtEl>
                                        <p:attrNameLst>
                                          <p:attrName>ppt_y</p:attrName>
                                        </p:attrNameLst>
                                      </p:cBhvr>
                                      <p:tavLst>
                                        <p:tav tm="0">
                                          <p:val>
                                            <p:strVal val="#ppt_y+1"/>
                                          </p:val>
                                        </p:tav>
                                        <p:tav tm="100000">
                                          <p:val>
                                            <p:strVal val="#ppt_y-1"/>
                                          </p:val>
                                        </p:tav>
                                      </p:tavLst>
                                    </p:anim>
                                  </p:childTnLst>
                                </p:cTn>
                              </p:par>
                            </p:childTnLst>
                          </p:cTn>
                        </p:par>
                        <p:par>
                          <p:cTn id="25" fill="hold">
                            <p:stCondLst>
                              <p:cond delay="17000"/>
                            </p:stCondLst>
                            <p:childTnLst>
                              <p:par>
                                <p:cTn id="26" presetID="6" presetClass="entr" presetSubtype="16"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ircle(in)">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 y="128789"/>
            <a:ext cx="12101847" cy="903177"/>
          </a:xfrm>
        </p:spPr>
        <p:txBody>
          <a:bodyPr>
            <a:noAutofit/>
          </a:bodyPr>
          <a:lstStyle/>
          <a:p>
            <a:r>
              <a:rPr lang="en-US" sz="3600" dirty="0" smtClean="0">
                <a:effectLst>
                  <a:outerShdw blurRad="38100" dist="38100" dir="2700000" algn="tl">
                    <a:srgbClr val="000000">
                      <a:alpha val="43137"/>
                    </a:srgbClr>
                  </a:outerShdw>
                </a:effectLst>
                <a:latin typeface="Arial Rounded MT Bold" panose="020F0704030504030204" pitchFamily="34" charset="0"/>
              </a:rPr>
              <a:t>What Do You Do When…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dirty="0">
                <a:effectLst>
                  <a:outerShdw blurRad="38100" dist="38100" dir="2700000" algn="tl">
                    <a:srgbClr val="000000">
                      <a:alpha val="43137"/>
                    </a:srgbClr>
                  </a:outerShdw>
                </a:effectLst>
                <a:latin typeface="Arial Rounded MT Bold" panose="020F0704030504030204" pitchFamily="34" charset="0"/>
              </a:rPr>
              <a:t> </a:t>
            </a:r>
            <a:r>
              <a:rPr lang="en-US" sz="3600" dirty="0" smtClean="0">
                <a:effectLst>
                  <a:outerShdw blurRad="38100" dist="38100" dir="2700000" algn="tl">
                    <a:srgbClr val="000000">
                      <a:alpha val="43137"/>
                    </a:srgbClr>
                  </a:outerShdw>
                </a:effectLst>
                <a:latin typeface="Arial Rounded MT Bold" panose="020F0704030504030204" pitchFamily="34" charset="0"/>
              </a:rPr>
              <a:t>      …You Go Through Dark Valleys? (4)</a:t>
            </a:r>
            <a:endParaRPr lang="en-US" sz="3600" i="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0" y="1188720"/>
            <a:ext cx="12191999" cy="5512526"/>
          </a:xfrm>
        </p:spPr>
        <p:txBody>
          <a:bodyPr>
            <a:normAutofit/>
          </a:bodyPr>
          <a:lstStyle/>
          <a:p>
            <a:pPr>
              <a:lnSpc>
                <a:spcPct val="100000"/>
              </a:lnSpc>
              <a:spcBef>
                <a:spcPts val="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Remain Calm-</a:t>
            </a: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“Even </a:t>
            </a:r>
            <a:r>
              <a:rPr lang="en-US" i="1" dirty="0">
                <a:effectLst>
                  <a:outerShdw blurRad="38100" dist="38100" dir="2700000" algn="tl">
                    <a:srgbClr val="000000">
                      <a:alpha val="43137"/>
                    </a:srgbClr>
                  </a:outerShdw>
                </a:effectLst>
                <a:latin typeface="Arial Rounded MT Bold" panose="020F0704030504030204" pitchFamily="34" charset="0"/>
              </a:rPr>
              <a:t>though I walk through the </a:t>
            </a:r>
            <a:r>
              <a:rPr lang="en-US" i="1" dirty="0" smtClean="0">
                <a:effectLst>
                  <a:outerShdw blurRad="38100" dist="38100" dir="2700000" algn="tl">
                    <a:srgbClr val="000000">
                      <a:alpha val="43137"/>
                    </a:srgbClr>
                  </a:outerShdw>
                </a:effectLst>
                <a:latin typeface="Arial Rounded MT Bold" panose="020F0704030504030204" pitchFamily="34" charset="0"/>
              </a:rPr>
              <a:t>valley...”</a:t>
            </a:r>
          </a:p>
          <a:p>
            <a:pPr>
              <a:lnSpc>
                <a:spcPct val="100000"/>
              </a:lnSpc>
              <a:spcBef>
                <a:spcPts val="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Refuse To Be Discouraged-</a:t>
            </a: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“I </a:t>
            </a:r>
            <a:r>
              <a:rPr lang="en-US" i="1" dirty="0">
                <a:effectLst>
                  <a:outerShdw blurRad="38100" dist="38100" dir="2700000" algn="tl">
                    <a:srgbClr val="000000">
                      <a:alpha val="43137"/>
                    </a:srgbClr>
                  </a:outerShdw>
                </a:effectLst>
                <a:latin typeface="Arial Rounded MT Bold" panose="020F0704030504030204" pitchFamily="34" charset="0"/>
              </a:rPr>
              <a:t>will fear no </a:t>
            </a:r>
            <a:r>
              <a:rPr lang="en-US" i="1" dirty="0" smtClean="0">
                <a:effectLst>
                  <a:outerShdw blurRad="38100" dist="38100" dir="2700000" algn="tl">
                    <a:srgbClr val="000000">
                      <a:alpha val="43137"/>
                    </a:srgbClr>
                  </a:outerShdw>
                </a:effectLst>
                <a:latin typeface="Arial Rounded MT Bold" panose="020F0704030504030204" pitchFamily="34" charset="0"/>
              </a:rPr>
              <a:t>evil”</a:t>
            </a:r>
          </a:p>
          <a:p>
            <a:pPr>
              <a:lnSpc>
                <a:spcPct val="110000"/>
              </a:lnSpc>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Rest In God’s Presence- </a:t>
            </a:r>
            <a:r>
              <a:rPr lang="en-US" i="1" dirty="0">
                <a:effectLst>
                  <a:outerShdw blurRad="38100" dist="38100" dir="2700000" algn="tl">
                    <a:srgbClr val="000000">
                      <a:alpha val="43137"/>
                    </a:srgbClr>
                  </a:outerShdw>
                </a:effectLst>
                <a:latin typeface="Arial Rounded MT Bold" panose="020F0704030504030204" pitchFamily="34" charset="0"/>
              </a:rPr>
              <a:t>“For You are with </a:t>
            </a:r>
            <a:r>
              <a:rPr lang="en-US" i="1" dirty="0" smtClean="0">
                <a:effectLst>
                  <a:outerShdw blurRad="38100" dist="38100" dir="2700000" algn="tl">
                    <a:srgbClr val="000000">
                      <a:alpha val="43137"/>
                    </a:srgbClr>
                  </a:outerShdw>
                </a:effectLst>
                <a:latin typeface="Arial Rounded MT Bold" panose="020F0704030504030204" pitchFamily="34" charset="0"/>
              </a:rPr>
              <a:t>me” </a:t>
            </a:r>
          </a:p>
          <a:p>
            <a:pPr lvl="2">
              <a:lnSpc>
                <a:spcPct val="100000"/>
              </a:lnSpc>
              <a:spcBef>
                <a:spcPts val="0"/>
              </a:spcBef>
            </a:pPr>
            <a:r>
              <a:rPr lang="en-US" sz="2800" b="1" dirty="0">
                <a:effectLst>
                  <a:outerShdw blurRad="38100" dist="38100" dir="2700000" algn="tl">
                    <a:srgbClr val="000000">
                      <a:alpha val="43137"/>
                    </a:srgbClr>
                  </a:outerShdw>
                </a:effectLst>
                <a:latin typeface="Arial Rounded MT Bold" panose="020F0704030504030204" pitchFamily="34" charset="0"/>
              </a:rPr>
              <a:t>God </a:t>
            </a:r>
            <a:r>
              <a:rPr lang="en-US" sz="2800" b="1" dirty="0" smtClean="0">
                <a:effectLst>
                  <a:outerShdw blurRad="38100" dist="38100" dir="2700000" algn="tl">
                    <a:srgbClr val="000000">
                      <a:alpha val="43137"/>
                    </a:srgbClr>
                  </a:outerShdw>
                </a:effectLst>
                <a:latin typeface="Arial Rounded MT Bold" panose="020F0704030504030204" pitchFamily="34" charset="0"/>
              </a:rPr>
              <a:t>Promises to be with </a:t>
            </a:r>
            <a:r>
              <a:rPr lang="en-US" sz="2800" b="1" dirty="0">
                <a:effectLst>
                  <a:outerShdw blurRad="38100" dist="38100" dir="2700000" algn="tl">
                    <a:srgbClr val="000000">
                      <a:alpha val="43137"/>
                    </a:srgbClr>
                  </a:outerShdw>
                </a:effectLst>
                <a:latin typeface="Arial Rounded MT Bold" panose="020F0704030504030204" pitchFamily="34" charset="0"/>
              </a:rPr>
              <a:t>you every step of the </a:t>
            </a:r>
            <a:r>
              <a:rPr lang="en-US" sz="2800" b="1" dirty="0" smtClean="0">
                <a:effectLst>
                  <a:outerShdw blurRad="38100" dist="38100" dir="2700000" algn="tl">
                    <a:srgbClr val="000000">
                      <a:alpha val="43137"/>
                    </a:srgbClr>
                  </a:outerShdw>
                </a:effectLst>
                <a:latin typeface="Arial Rounded MT Bold" panose="020F0704030504030204" pitchFamily="34" charset="0"/>
              </a:rPr>
              <a:t>way</a:t>
            </a:r>
            <a:r>
              <a:rPr lang="en-US" b="1" dirty="0" smtClean="0">
                <a:effectLst>
                  <a:outerShdw blurRad="38100" dist="38100" dir="2700000" algn="tl">
                    <a:srgbClr val="000000">
                      <a:alpha val="43137"/>
                    </a:srgbClr>
                  </a:outerShdw>
                </a:effectLst>
                <a:latin typeface="Arial Rounded MT Bold" panose="020F0704030504030204" pitchFamily="34" charset="0"/>
              </a:rPr>
              <a:t> </a:t>
            </a:r>
          </a:p>
          <a:p>
            <a:pPr>
              <a:lnSpc>
                <a:spcPct val="110000"/>
              </a:lnSpc>
              <a:buFont typeface="Courier New" panose="02070309020205020404" pitchFamily="49" charset="0"/>
              <a:buChar char="o"/>
            </a:pPr>
            <a:r>
              <a:rPr lang="en-US" sz="3200" b="1" dirty="0">
                <a:effectLst>
                  <a:outerShdw blurRad="38100" dist="38100" dir="2700000" algn="tl">
                    <a:srgbClr val="000000">
                      <a:alpha val="43137"/>
                    </a:srgbClr>
                  </a:outerShdw>
                </a:effectLst>
                <a:latin typeface="Arial Rounded MT Bold" panose="020F0704030504030204" pitchFamily="34" charset="0"/>
              </a:rPr>
              <a:t>Rely on </a:t>
            </a:r>
            <a:r>
              <a:rPr lang="en-US" sz="3200" b="1" dirty="0" smtClean="0">
                <a:effectLst>
                  <a:outerShdw blurRad="38100" dist="38100" dir="2700000" algn="tl">
                    <a:srgbClr val="000000">
                      <a:alpha val="43137"/>
                    </a:srgbClr>
                  </a:outerShdw>
                </a:effectLst>
                <a:latin typeface="Arial Rounded MT Bold" panose="020F0704030504030204" pitchFamily="34" charset="0"/>
              </a:rPr>
              <a:t>God’s Protection/ Guidance-</a:t>
            </a:r>
            <a:r>
              <a:rPr lang="en-US" sz="2600" i="1" dirty="0" smtClean="0">
                <a:effectLst>
                  <a:outerShdw blurRad="38100" dist="38100" dir="2700000" algn="tl">
                    <a:srgbClr val="000000">
                      <a:alpha val="43137"/>
                    </a:srgbClr>
                  </a:outerShdw>
                </a:effectLst>
                <a:latin typeface="Arial Rounded MT Bold" panose="020F0704030504030204" pitchFamily="34" charset="0"/>
              </a:rPr>
              <a:t>“Your </a:t>
            </a:r>
            <a:r>
              <a:rPr lang="en-US" sz="2600" i="1" dirty="0">
                <a:effectLst>
                  <a:outerShdw blurRad="38100" dist="38100" dir="2700000" algn="tl">
                    <a:srgbClr val="000000">
                      <a:alpha val="43137"/>
                    </a:srgbClr>
                  </a:outerShdw>
                </a:effectLst>
                <a:latin typeface="Arial Rounded MT Bold" panose="020F0704030504030204" pitchFamily="34" charset="0"/>
              </a:rPr>
              <a:t>rod </a:t>
            </a:r>
            <a:r>
              <a:rPr lang="en-US" sz="2600" i="1" dirty="0" smtClean="0">
                <a:effectLst>
                  <a:outerShdw blurRad="38100" dist="38100" dir="2700000" algn="tl">
                    <a:srgbClr val="000000">
                      <a:alpha val="43137"/>
                    </a:srgbClr>
                  </a:outerShdw>
                </a:effectLst>
                <a:latin typeface="Arial Rounded MT Bold" panose="020F0704030504030204" pitchFamily="34" charset="0"/>
              </a:rPr>
              <a:t>/staff comfort me” </a:t>
            </a:r>
            <a:r>
              <a:rPr lang="en-US" sz="2600" b="1" dirty="0">
                <a:effectLst>
                  <a:outerShdw blurRad="38100" dist="38100" dir="2700000" algn="tl">
                    <a:srgbClr val="000000">
                      <a:alpha val="43137"/>
                    </a:srgbClr>
                  </a:outerShdw>
                </a:effectLst>
                <a:latin typeface="Arial Rounded MT Bold" panose="020F0704030504030204" pitchFamily="34" charset="0"/>
              </a:rPr>
              <a:t/>
            </a:r>
            <a:br>
              <a:rPr lang="en-US" sz="2600" b="1" dirty="0">
                <a:effectLst>
                  <a:outerShdw blurRad="38100" dist="38100" dir="2700000" algn="tl">
                    <a:srgbClr val="000000">
                      <a:alpha val="43137"/>
                    </a:srgbClr>
                  </a:outerShdw>
                </a:effectLst>
                <a:latin typeface="Arial Rounded MT Bold" panose="020F0704030504030204" pitchFamily="34" charset="0"/>
              </a:rPr>
            </a:br>
            <a:r>
              <a:rPr lang="en-US" b="1" dirty="0"/>
              <a:t/>
            </a:r>
            <a:br>
              <a:rPr lang="en-US" b="1" dirty="0"/>
            </a:br>
            <a:endParaRPr lang="en-US" i="1" dirty="0" smtClean="0">
              <a:effectLst>
                <a:outerShdw blurRad="38100" dist="38100" dir="2700000" algn="tl">
                  <a:srgbClr val="000000">
                    <a:alpha val="43137"/>
                  </a:srgbClr>
                </a:outerShdw>
              </a:effectLst>
              <a:latin typeface="Arial Rounded MT Bold" panose="020F0704030504030204" pitchFamily="34" charset="0"/>
            </a:endParaRP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76578"/>
            <a:ext cx="12192000" cy="2581422"/>
          </a:xfrm>
          <a:prstGeom prst="rect">
            <a:avLst/>
          </a:prstGeom>
        </p:spPr>
      </p:pic>
    </p:spTree>
    <p:extLst>
      <p:ext uri="{BB962C8B-B14F-4D97-AF65-F5344CB8AC3E}">
        <p14:creationId xmlns:p14="http://schemas.microsoft.com/office/powerpoint/2010/main" val="4222626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wipe(left)">
                                      <p:cBhvr>
                                        <p:cTn id="11" dur="500"/>
                                        <p:tgtEl>
                                          <p:spTgt spid="3">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r>
              <a:rPr lang="en-US" b="1" dirty="0" smtClean="0">
                <a:effectLst>
                  <a:outerShdw blurRad="38100" dist="38100" dir="2700000" algn="tl">
                    <a:srgbClr val="000000">
                      <a:alpha val="43137"/>
                    </a:srgbClr>
                  </a:outerShdw>
                </a:effectLst>
                <a:latin typeface="Arial Rounded MT Bold" panose="020F0704030504030204" pitchFamily="34" charset="0"/>
              </a:rPr>
              <a:t>Shadows…</a:t>
            </a:r>
            <a:endParaRPr lang="en-US" b="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261258" y="1188721"/>
            <a:ext cx="8587320" cy="4255476"/>
          </a:xfrm>
        </p:spPr>
        <p:txBody>
          <a:bodyPr>
            <a:normAutofit/>
          </a:bodyPr>
          <a:lstStyle/>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are </a:t>
            </a:r>
            <a:r>
              <a:rPr lang="en-US" dirty="0">
                <a:effectLst>
                  <a:outerShdw blurRad="38100" dist="38100" dir="2700000" algn="tl">
                    <a:srgbClr val="000000">
                      <a:alpha val="43137"/>
                    </a:srgbClr>
                  </a:outerShdw>
                </a:effectLst>
                <a:latin typeface="Arial Rounded MT Bold" panose="020F0704030504030204" pitchFamily="34" charset="0"/>
              </a:rPr>
              <a:t>always </a:t>
            </a:r>
            <a:r>
              <a:rPr lang="en-US" u="sng" dirty="0" smtClean="0">
                <a:effectLst>
                  <a:outerShdw blurRad="38100" dist="38100" dir="2700000" algn="tl">
                    <a:srgbClr val="000000">
                      <a:alpha val="43137"/>
                    </a:srgbClr>
                  </a:outerShdw>
                </a:effectLst>
                <a:latin typeface="Arial Rounded MT Bold" panose="020F0704030504030204" pitchFamily="34" charset="0"/>
              </a:rPr>
              <a:t>Bigger Than Reality</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r>
              <a:rPr lang="en-US" dirty="0" smtClean="0">
                <a:effectLst>
                  <a:outerShdw blurRad="38100" dist="38100" dir="2700000" algn="tl">
                    <a:srgbClr val="000000">
                      <a:alpha val="43137"/>
                    </a:srgbClr>
                  </a:outerShdw>
                </a:effectLst>
                <a:latin typeface="Arial Rounded MT Bold" panose="020F0704030504030204" pitchFamily="34" charset="0"/>
              </a:rPr>
              <a:t>Fear </a:t>
            </a:r>
            <a:r>
              <a:rPr lang="en-US" dirty="0">
                <a:effectLst>
                  <a:outerShdw blurRad="38100" dist="38100" dir="2700000" algn="tl">
                    <a:srgbClr val="000000">
                      <a:alpha val="43137"/>
                    </a:srgbClr>
                  </a:outerShdw>
                </a:effectLst>
                <a:latin typeface="Arial Rounded MT Bold" panose="020F0704030504030204" pitchFamily="34" charset="0"/>
              </a:rPr>
              <a:t>is always greater than the problems you </a:t>
            </a:r>
            <a:r>
              <a:rPr lang="en-US" dirty="0" smtClean="0">
                <a:effectLst>
                  <a:outerShdw blurRad="38100" dist="38100" dir="2700000" algn="tl">
                    <a:srgbClr val="000000">
                      <a:alpha val="43137"/>
                    </a:srgbClr>
                  </a:outerShdw>
                </a:effectLst>
                <a:latin typeface="Arial Rounded MT Bold" panose="020F0704030504030204" pitchFamily="34" charset="0"/>
              </a:rPr>
              <a:t>face </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cannot </a:t>
            </a:r>
            <a:r>
              <a:rPr lang="en-US" u="sng" dirty="0" smtClean="0">
                <a:effectLst>
                  <a:outerShdw blurRad="38100" dist="38100" dir="2700000" algn="tl">
                    <a:srgbClr val="000000">
                      <a:alpha val="43137"/>
                    </a:srgbClr>
                  </a:outerShdw>
                </a:effectLst>
                <a:latin typeface="Arial Rounded MT Bold" panose="020F0704030504030204" pitchFamily="34" charset="0"/>
              </a:rPr>
              <a:t>Hurt You</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r>
              <a:rPr lang="en-US" dirty="0" smtClean="0">
                <a:effectLst>
                  <a:outerShdw blurRad="38100" dist="38100" dir="2700000" algn="tl">
                    <a:srgbClr val="000000">
                      <a:alpha val="43137"/>
                    </a:srgbClr>
                  </a:outerShdw>
                </a:effectLst>
                <a:latin typeface="Arial Rounded MT Bold" panose="020F0704030504030204" pitchFamily="34" charset="0"/>
              </a:rPr>
              <a:t>Shadows </a:t>
            </a:r>
            <a:r>
              <a:rPr lang="en-US" dirty="0">
                <a:effectLst>
                  <a:outerShdw blurRad="38100" dist="38100" dir="2700000" algn="tl">
                    <a:srgbClr val="000000">
                      <a:alpha val="43137"/>
                    </a:srgbClr>
                  </a:outerShdw>
                </a:effectLst>
                <a:latin typeface="Arial Rounded MT Bold" panose="020F0704030504030204" pitchFamily="34" charset="0"/>
              </a:rPr>
              <a:t>can not hurt you – they can only scare </a:t>
            </a:r>
            <a:r>
              <a:rPr lang="en-US" dirty="0" smtClean="0">
                <a:effectLst>
                  <a:outerShdw blurRad="38100" dist="38100" dir="2700000" algn="tl">
                    <a:srgbClr val="000000">
                      <a:alpha val="43137"/>
                    </a:srgbClr>
                  </a:outerShdw>
                </a:effectLst>
                <a:latin typeface="Arial Rounded MT Bold" panose="020F0704030504030204" pitchFamily="34" charset="0"/>
              </a:rPr>
              <a:t>you</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only </a:t>
            </a:r>
            <a:r>
              <a:rPr lang="en-US" dirty="0">
                <a:effectLst>
                  <a:outerShdw blurRad="38100" dist="38100" dir="2700000" algn="tl">
                    <a:srgbClr val="000000">
                      <a:alpha val="43137"/>
                    </a:srgbClr>
                  </a:outerShdw>
                </a:effectLst>
                <a:latin typeface="Arial Rounded MT Bold" panose="020F0704030504030204" pitchFamily="34" charset="0"/>
              </a:rPr>
              <a:t>appear when there is a </a:t>
            </a:r>
            <a:r>
              <a:rPr lang="en-US" u="sng" dirty="0" smtClean="0">
                <a:effectLst>
                  <a:outerShdw blurRad="38100" dist="38100" dir="2700000" algn="tl">
                    <a:srgbClr val="000000">
                      <a:alpha val="43137"/>
                    </a:srgbClr>
                  </a:outerShdw>
                </a:effectLst>
                <a:latin typeface="Arial Rounded MT Bold" panose="020F0704030504030204" pitchFamily="34" charset="0"/>
              </a:rPr>
              <a:t>Light Source</a:t>
            </a:r>
            <a:r>
              <a:rPr lang="en-US" dirty="0" smtClean="0">
                <a:effectLst>
                  <a:outerShdw blurRad="38100" dist="38100" dir="2700000" algn="tl">
                    <a:srgbClr val="000000">
                      <a:alpha val="43137"/>
                    </a:srgbClr>
                  </a:outerShdw>
                </a:effectLst>
                <a:latin typeface="Arial Rounded MT Bold" panose="020F0704030504030204" pitchFamily="34" charset="0"/>
              </a:rPr>
              <a:t> </a:t>
            </a:r>
          </a:p>
          <a:p>
            <a:pPr lvl="1"/>
            <a:r>
              <a:rPr lang="en-US" dirty="0" smtClean="0">
                <a:effectLst>
                  <a:outerShdw blurRad="38100" dist="38100" dir="2700000" algn="tl">
                    <a:srgbClr val="000000">
                      <a:alpha val="43137"/>
                    </a:srgbClr>
                  </a:outerShdw>
                </a:effectLst>
                <a:latin typeface="Arial Rounded MT Bold" panose="020F0704030504030204" pitchFamily="34" charset="0"/>
              </a:rPr>
              <a:t>there </a:t>
            </a:r>
            <a:r>
              <a:rPr lang="en-US" dirty="0">
                <a:effectLst>
                  <a:outerShdw blurRad="38100" dist="38100" dir="2700000" algn="tl">
                    <a:srgbClr val="000000">
                      <a:alpha val="43137"/>
                    </a:srgbClr>
                  </a:outerShdw>
                </a:effectLst>
                <a:latin typeface="Arial Rounded MT Bold" panose="020F0704030504030204" pitchFamily="34" charset="0"/>
              </a:rPr>
              <a:t>is light at the end of the </a:t>
            </a:r>
            <a:r>
              <a:rPr lang="en-US" dirty="0" smtClean="0">
                <a:effectLst>
                  <a:outerShdw blurRad="38100" dist="38100" dir="2700000" algn="tl">
                    <a:srgbClr val="000000">
                      <a:alpha val="43137"/>
                    </a:srgbClr>
                  </a:outerShdw>
                </a:effectLst>
                <a:latin typeface="Arial Rounded MT Bold" panose="020F0704030504030204" pitchFamily="34" charset="0"/>
              </a:rPr>
              <a:t>tunnel</a:t>
            </a:r>
          </a:p>
          <a:p>
            <a:pPr lvl="1"/>
            <a:r>
              <a:rPr lang="en-US" dirty="0" smtClean="0">
                <a:effectLst>
                  <a:outerShdw blurRad="38100" dist="38100" dir="2700000" algn="tl">
                    <a:srgbClr val="000000">
                      <a:alpha val="43137"/>
                    </a:srgbClr>
                  </a:outerShdw>
                </a:effectLst>
                <a:latin typeface="Arial Rounded MT Bold" panose="020F0704030504030204" pitchFamily="34" charset="0"/>
              </a:rPr>
              <a:t>God </a:t>
            </a:r>
            <a:r>
              <a:rPr lang="en-US" dirty="0">
                <a:effectLst>
                  <a:outerShdw blurRad="38100" dist="38100" dir="2700000" algn="tl">
                    <a:srgbClr val="000000">
                      <a:alpha val="43137"/>
                    </a:srgbClr>
                  </a:outerShdw>
                </a:effectLst>
                <a:latin typeface="Arial Rounded MT Bold" panose="020F0704030504030204" pitchFamily="34" charset="0"/>
              </a:rPr>
              <a:t>is light – and in Him there is no </a:t>
            </a:r>
            <a:r>
              <a:rPr lang="en-US" dirty="0" smtClean="0">
                <a:effectLst>
                  <a:outerShdw blurRad="38100" dist="38100" dir="2700000" algn="tl">
                    <a:srgbClr val="000000">
                      <a:alpha val="43137"/>
                    </a:srgbClr>
                  </a:outerShdw>
                </a:effectLst>
                <a:latin typeface="Arial Rounded MT Bold" panose="020F0704030504030204" pitchFamily="34" charset="0"/>
              </a:rPr>
              <a:t>darkness </a:t>
            </a:r>
          </a:p>
          <a:p>
            <a:pPr lvl="1"/>
            <a:r>
              <a:rPr lang="en-US" dirty="0" smtClean="0">
                <a:effectLst>
                  <a:outerShdw blurRad="38100" dist="38100" dir="2700000" algn="tl">
                    <a:srgbClr val="000000">
                      <a:alpha val="43137"/>
                    </a:srgbClr>
                  </a:outerShdw>
                </a:effectLst>
                <a:latin typeface="Arial Rounded MT Bold" panose="020F0704030504030204" pitchFamily="34" charset="0"/>
              </a:rPr>
              <a:t>Trust Him</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endParaRPr lang="en-US"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8577" y="0"/>
            <a:ext cx="3343423" cy="6858001"/>
          </a:xfrm>
          <a:prstGeom prst="rect">
            <a:avLst/>
          </a:prstGeom>
          <a:effectLst>
            <a:outerShdw blurRad="50800" dist="38100" dir="13500000" algn="br" rotWithShape="0">
              <a:prstClr val="black">
                <a:alpha val="40000"/>
              </a:prstClr>
            </a:outerShdw>
          </a:effectLst>
        </p:spPr>
      </p:pic>
    </p:spTree>
    <p:extLst>
      <p:ext uri="{BB962C8B-B14F-4D97-AF65-F5344CB8AC3E}">
        <p14:creationId xmlns:p14="http://schemas.microsoft.com/office/powerpoint/2010/main" val="317821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End </a:t>
            </a:r>
            <a:r>
              <a:rPr lang="en-US" dirty="0" err="1" smtClean="0"/>
              <a:t>pt</a:t>
            </a:r>
            <a:r>
              <a:rPr lang="en-US" dirty="0" smtClean="0"/>
              <a:t> 1</a:t>
            </a:r>
            <a:endParaRPr lang="en-US" dirty="0"/>
          </a:p>
        </p:txBody>
      </p:sp>
    </p:spTree>
    <p:extLst>
      <p:ext uri="{BB962C8B-B14F-4D97-AF65-F5344CB8AC3E}">
        <p14:creationId xmlns:p14="http://schemas.microsoft.com/office/powerpoint/2010/main" val="1314360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1165" y="0"/>
            <a:ext cx="4134490" cy="311668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7908" y="35883"/>
            <a:ext cx="4012780" cy="3080804"/>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18964" y="3837903"/>
            <a:ext cx="3116688" cy="280115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53" y="3245475"/>
            <a:ext cx="3057525" cy="3612523"/>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85655" y="3219716"/>
            <a:ext cx="4520954" cy="3612523"/>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84290" y="46780"/>
            <a:ext cx="3212241" cy="3069907"/>
          </a:xfrm>
          <a:prstGeom prst="rect">
            <a:avLst/>
          </a:prstGeom>
        </p:spPr>
      </p:pic>
    </p:spTree>
    <p:extLst>
      <p:ext uri="{BB962C8B-B14F-4D97-AF65-F5344CB8AC3E}">
        <p14:creationId xmlns:p14="http://schemas.microsoft.com/office/powerpoint/2010/main" val="1944659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4282" y="35882"/>
            <a:ext cx="5966406" cy="682211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882"/>
            <a:ext cx="5640946" cy="6822117"/>
          </a:xfrm>
          <a:prstGeom prst="rect">
            <a:avLst/>
          </a:prstGeom>
        </p:spPr>
      </p:pic>
    </p:spTree>
    <p:extLst>
      <p:ext uri="{BB962C8B-B14F-4D97-AF65-F5344CB8AC3E}">
        <p14:creationId xmlns:p14="http://schemas.microsoft.com/office/powerpoint/2010/main" val="267670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154547"/>
            <a:ext cx="10515600" cy="877420"/>
          </a:xfrm>
        </p:spPr>
        <p:txBody>
          <a:bodyPr>
            <a:normAutofit/>
          </a:bodyPr>
          <a:lstStyle/>
          <a:p>
            <a:r>
              <a:rPr lang="en-US" b="1" dirty="0">
                <a:effectLst>
                  <a:outerShdw blurRad="38100" dist="38100" dir="2700000" algn="tl">
                    <a:srgbClr val="000000">
                      <a:alpha val="43137"/>
                    </a:srgbClr>
                  </a:outerShdw>
                </a:effectLst>
                <a:latin typeface="Arial Rounded MT Bold" panose="020F0704030504030204" pitchFamily="34" charset="0"/>
              </a:rPr>
              <a:t>Dark Valleys Are…</a:t>
            </a:r>
          </a:p>
        </p:txBody>
      </p:sp>
      <p:sp>
        <p:nvSpPr>
          <p:cNvPr id="3" name="Content Placeholder 2"/>
          <p:cNvSpPr>
            <a:spLocks noGrp="1"/>
          </p:cNvSpPr>
          <p:nvPr>
            <p:ph idx="1"/>
          </p:nvPr>
        </p:nvSpPr>
        <p:spPr>
          <a:xfrm>
            <a:off x="261257" y="1031966"/>
            <a:ext cx="11092543" cy="5669280"/>
          </a:xfrm>
          <a:solidFill>
            <a:schemeClr val="bg2">
              <a:alpha val="70000"/>
            </a:schemeClr>
          </a:solidFill>
        </p:spPr>
        <p:txBody>
          <a:bodyPr>
            <a:noAutofit/>
          </a:bodyPr>
          <a:lstStyle/>
          <a:p>
            <a:pPr>
              <a:lnSpc>
                <a:spcPct val="100000"/>
              </a:lnSpc>
              <a:spcBef>
                <a:spcPts val="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Rounded MT Bold" panose="020F0704030504030204" pitchFamily="34" charset="0"/>
              </a:rPr>
              <a:t>Have a Purpose</a:t>
            </a:r>
            <a:endParaRPr lang="en-US" sz="1800"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0"/>
              </a:spcBef>
            </a:pPr>
            <a:r>
              <a:rPr lang="en-US" sz="2800" dirty="0" smtClean="0">
                <a:effectLst>
                  <a:outerShdw blurRad="38100" dist="38100" dir="2700000" algn="tl">
                    <a:srgbClr val="000000">
                      <a:alpha val="43137"/>
                    </a:srgbClr>
                  </a:outerShdw>
                </a:effectLst>
                <a:latin typeface="Arial Rounded MT Bold" panose="020F0704030504030204" pitchFamily="34" charset="0"/>
              </a:rPr>
              <a:t>God </a:t>
            </a:r>
            <a:r>
              <a:rPr lang="en-US" sz="2800" dirty="0">
                <a:effectLst>
                  <a:outerShdw blurRad="38100" dist="38100" dir="2700000" algn="tl">
                    <a:srgbClr val="000000">
                      <a:alpha val="43137"/>
                    </a:srgbClr>
                  </a:outerShdw>
                </a:effectLst>
                <a:latin typeface="Arial Rounded MT Bold" panose="020F0704030504030204" pitchFamily="34" charset="0"/>
              </a:rPr>
              <a:t>has a reason for taking you through dark valleys. </a:t>
            </a:r>
            <a:endParaRPr lang="en-US" sz="28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300"/>
              </a:spcBef>
            </a:pPr>
            <a:r>
              <a:rPr lang="en-US" sz="2800" dirty="0" smtClean="0">
                <a:effectLst>
                  <a:outerShdw blurRad="38100" dist="38100" dir="2700000" algn="tl">
                    <a:srgbClr val="000000">
                      <a:alpha val="43137"/>
                    </a:srgbClr>
                  </a:outerShdw>
                </a:effectLst>
                <a:latin typeface="Arial Rounded MT Bold" panose="020F0704030504030204" pitchFamily="34" charset="0"/>
              </a:rPr>
              <a:t>valley </a:t>
            </a:r>
            <a:r>
              <a:rPr lang="en-US" sz="2800" dirty="0">
                <a:effectLst>
                  <a:outerShdw blurRad="38100" dist="38100" dir="2700000" algn="tl">
                    <a:srgbClr val="000000">
                      <a:alpha val="43137"/>
                    </a:srgbClr>
                  </a:outerShdw>
                </a:effectLst>
                <a:latin typeface="Arial Rounded MT Bold" panose="020F0704030504030204" pitchFamily="34" charset="0"/>
              </a:rPr>
              <a:t>full of </a:t>
            </a:r>
            <a:r>
              <a:rPr lang="en-US" sz="2800" i="1" dirty="0">
                <a:effectLst>
                  <a:outerShdw blurRad="38100" dist="38100" dir="2700000" algn="tl">
                    <a:srgbClr val="000000">
                      <a:alpha val="43137"/>
                    </a:srgbClr>
                  </a:outerShdw>
                </a:effectLst>
                <a:latin typeface="Arial Rounded MT Bold" panose="020F0704030504030204" pitchFamily="34" charset="0"/>
              </a:rPr>
              <a:t>doubt, despair, discouragement, or </a:t>
            </a:r>
            <a:r>
              <a:rPr lang="en-US" sz="2800" i="1" dirty="0" smtClean="0">
                <a:effectLst>
                  <a:outerShdw blurRad="38100" dist="38100" dir="2700000" algn="tl">
                    <a:srgbClr val="000000">
                      <a:alpha val="43137"/>
                    </a:srgbClr>
                  </a:outerShdw>
                </a:effectLst>
                <a:latin typeface="Arial Rounded MT Bold" panose="020F0704030504030204" pitchFamily="34" charset="0"/>
              </a:rPr>
              <a:t>defeat</a:t>
            </a:r>
          </a:p>
          <a:p>
            <a:pPr lvl="1">
              <a:lnSpc>
                <a:spcPct val="100000"/>
              </a:lnSpc>
              <a:spcBef>
                <a:spcPts val="300"/>
              </a:spcBef>
              <a:buSzPct val="124000"/>
            </a:pPr>
            <a:r>
              <a:rPr lang="en-US" sz="2800" i="1" dirty="0" smtClean="0">
                <a:effectLst>
                  <a:outerShdw blurRad="38100" dist="38100" dir="2700000" algn="tl">
                    <a:srgbClr val="000000">
                      <a:alpha val="43137"/>
                    </a:srgbClr>
                  </a:outerShdw>
                </a:effectLst>
                <a:latin typeface="Arial Rounded MT Bold" panose="020F0704030504030204" pitchFamily="34" charset="0"/>
              </a:rPr>
              <a:t>financial </a:t>
            </a:r>
            <a:r>
              <a:rPr lang="en-US" sz="2800" i="1" dirty="0">
                <a:effectLst>
                  <a:outerShdw blurRad="38100" dist="38100" dir="2700000" algn="tl">
                    <a:srgbClr val="000000">
                      <a:alpha val="43137"/>
                    </a:srgbClr>
                  </a:outerShdw>
                </a:effectLst>
                <a:latin typeface="Arial Rounded MT Bold" panose="020F0704030504030204" pitchFamily="34" charset="0"/>
              </a:rPr>
              <a:t>valleys, </a:t>
            </a:r>
            <a:r>
              <a:rPr lang="en-US" sz="2800" i="1" dirty="0" smtClean="0">
                <a:effectLst>
                  <a:outerShdw blurRad="38100" dist="38100" dir="2700000" algn="tl">
                    <a:srgbClr val="000000">
                      <a:alpha val="43137"/>
                    </a:srgbClr>
                  </a:outerShdw>
                </a:effectLst>
                <a:latin typeface="Arial Rounded MT Bold" panose="020F0704030504030204" pitchFamily="34" charset="0"/>
              </a:rPr>
              <a:t>relationship, emotional, spiritual valleys</a:t>
            </a:r>
          </a:p>
          <a:p>
            <a:pPr lvl="1">
              <a:lnSpc>
                <a:spcPct val="100000"/>
              </a:lnSpc>
              <a:spcBef>
                <a:spcPts val="300"/>
              </a:spcBef>
              <a:buSzPct val="124000"/>
            </a:pPr>
            <a:r>
              <a:rPr lang="en-US" sz="2800" dirty="0" smtClean="0">
                <a:effectLst>
                  <a:outerShdw blurRad="38100" dist="38100" dir="2700000" algn="tl">
                    <a:srgbClr val="000000">
                      <a:alpha val="43137"/>
                    </a:srgbClr>
                  </a:outerShdw>
                </a:effectLst>
                <a:latin typeface="Arial Rounded MT Bold" panose="020F0704030504030204" pitchFamily="34" charset="0"/>
              </a:rPr>
              <a:t>God Promises .. </a:t>
            </a:r>
            <a:r>
              <a:rPr lang="en-US" sz="2800" dirty="0">
                <a:effectLst>
                  <a:outerShdw blurRad="38100" dist="38100" dir="2700000" algn="tl">
                    <a:srgbClr val="000000">
                      <a:alpha val="43137"/>
                    </a:srgbClr>
                  </a:outerShdw>
                </a:effectLst>
                <a:latin typeface="Arial Rounded MT Bold" panose="020F0704030504030204" pitchFamily="34" charset="0"/>
              </a:rPr>
              <a:t>You will get through them in </a:t>
            </a:r>
            <a:r>
              <a:rPr lang="en-US" sz="2800" dirty="0" smtClean="0">
                <a:effectLst>
                  <a:outerShdw blurRad="38100" dist="38100" dir="2700000" algn="tl">
                    <a:srgbClr val="000000">
                      <a:alpha val="43137"/>
                    </a:srgbClr>
                  </a:outerShdw>
                </a:effectLst>
                <a:latin typeface="Arial Rounded MT Bold" panose="020F0704030504030204" pitchFamily="34" charset="0"/>
              </a:rPr>
              <a:t>time</a:t>
            </a:r>
          </a:p>
          <a:p>
            <a:pPr>
              <a:lnSpc>
                <a:spcPct val="100000"/>
              </a:lnSpc>
              <a:buFont typeface="Wingdings" panose="05000000000000000000" pitchFamily="2" charset="2"/>
              <a:buChar char="q"/>
            </a:pPr>
            <a:r>
              <a:rPr lang="en-US" b="1" dirty="0" smtClean="0">
                <a:effectLst>
                  <a:outerShdw blurRad="38100" dist="38100" dir="2700000" algn="tl">
                    <a:srgbClr val="000000">
                      <a:alpha val="43137"/>
                    </a:srgbClr>
                  </a:outerShdw>
                </a:effectLst>
                <a:latin typeface="Arial Rounded MT Bold" panose="020F0704030504030204" pitchFamily="34" charset="0"/>
              </a:rPr>
              <a:t> Every Problem Has a Purpose</a:t>
            </a:r>
            <a:r>
              <a:rPr lang="en-US" sz="2400"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30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little ones</a:t>
            </a:r>
            <a:r>
              <a:rPr lang="en-US" sz="2800" dirty="0">
                <a:effectLst>
                  <a:outerShdw blurRad="38100" dist="38100" dir="2700000" algn="tl">
                    <a:srgbClr val="000000">
                      <a:alpha val="43137"/>
                    </a:srgbClr>
                  </a:outerShdw>
                </a:effectLst>
                <a:latin typeface="Arial Rounded MT Bold" panose="020F0704030504030204" pitchFamily="34" charset="0"/>
              </a:rPr>
              <a:t>, </a:t>
            </a:r>
            <a:r>
              <a:rPr lang="en-US" sz="2800" dirty="0" smtClean="0">
                <a:effectLst>
                  <a:outerShdw blurRad="38100" dist="38100" dir="2700000" algn="tl">
                    <a:srgbClr val="000000">
                      <a:alpha val="43137"/>
                    </a:srgbClr>
                  </a:outerShdw>
                </a:effectLst>
                <a:latin typeface="Arial Rounded MT Bold" panose="020F0704030504030204" pitchFamily="34" charset="0"/>
              </a:rPr>
              <a:t>inconsequential </a:t>
            </a:r>
            <a:r>
              <a:rPr lang="en-US" sz="2800" dirty="0">
                <a:effectLst>
                  <a:outerShdw blurRad="38100" dist="38100" dir="2700000" algn="tl">
                    <a:srgbClr val="000000">
                      <a:alpha val="43137"/>
                    </a:srgbClr>
                  </a:outerShdw>
                </a:effectLst>
                <a:latin typeface="Arial Rounded MT Bold" panose="020F0704030504030204" pitchFamily="34" charset="0"/>
              </a:rPr>
              <a:t>ones, </a:t>
            </a:r>
            <a:r>
              <a:rPr lang="en-US" sz="2800" dirty="0" smtClean="0">
                <a:effectLst>
                  <a:outerShdw blurRad="38100" dist="38100" dir="2700000" algn="tl">
                    <a:srgbClr val="000000">
                      <a:alpha val="43137"/>
                    </a:srgbClr>
                  </a:outerShdw>
                </a:effectLst>
                <a:latin typeface="Arial Rounded MT Bold" panose="020F0704030504030204" pitchFamily="34" charset="0"/>
              </a:rPr>
              <a:t>irritating ones. </a:t>
            </a:r>
          </a:p>
          <a:p>
            <a:pPr lvl="1">
              <a:lnSpc>
                <a:spcPct val="100000"/>
              </a:lnSpc>
              <a:spcBef>
                <a:spcPts val="30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God </a:t>
            </a:r>
            <a:r>
              <a:rPr lang="en-US" sz="2800" dirty="0">
                <a:effectLst>
                  <a:outerShdw blurRad="38100" dist="38100" dir="2700000" algn="tl">
                    <a:srgbClr val="000000">
                      <a:alpha val="43137"/>
                    </a:srgbClr>
                  </a:outerShdw>
                </a:effectLst>
                <a:latin typeface="Arial Rounded MT Bold" panose="020F0704030504030204" pitchFamily="34" charset="0"/>
              </a:rPr>
              <a:t>can teach you </a:t>
            </a:r>
            <a:r>
              <a:rPr lang="en-US" sz="2800" dirty="0" smtClean="0">
                <a:effectLst>
                  <a:outerShdw blurRad="38100" dist="38100" dir="2700000" algn="tl">
                    <a:srgbClr val="000000">
                      <a:alpha val="43137"/>
                    </a:srgbClr>
                  </a:outerShdw>
                </a:effectLst>
                <a:latin typeface="Arial Rounded MT Bold" panose="020F0704030504030204" pitchFamily="34" charset="0"/>
              </a:rPr>
              <a:t>character</a:t>
            </a:r>
          </a:p>
          <a:p>
            <a:pPr lvl="1">
              <a:lnSpc>
                <a:spcPct val="100000"/>
              </a:lnSpc>
              <a:spcBef>
                <a:spcPts val="30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He </a:t>
            </a:r>
            <a:r>
              <a:rPr lang="en-US" sz="2800" dirty="0">
                <a:effectLst>
                  <a:outerShdw blurRad="38100" dist="38100" dir="2700000" algn="tl">
                    <a:srgbClr val="000000">
                      <a:alpha val="43137"/>
                    </a:srgbClr>
                  </a:outerShdw>
                </a:effectLst>
                <a:latin typeface="Arial Rounded MT Bold" panose="020F0704030504030204" pitchFamily="34" charset="0"/>
              </a:rPr>
              <a:t>wants to change you, mature </a:t>
            </a:r>
            <a:r>
              <a:rPr lang="en-US" sz="2800" dirty="0" smtClean="0">
                <a:effectLst>
                  <a:outerShdw blurRad="38100" dist="38100" dir="2700000" algn="tl">
                    <a:srgbClr val="000000">
                      <a:alpha val="43137"/>
                    </a:srgbClr>
                  </a:outerShdw>
                </a:effectLst>
                <a:latin typeface="Arial Rounded MT Bold" panose="020F0704030504030204" pitchFamily="34" charset="0"/>
              </a:rPr>
              <a:t>you</a:t>
            </a:r>
          </a:p>
          <a:p>
            <a:pPr marL="457200" lvl="1" indent="0">
              <a:lnSpc>
                <a:spcPct val="100000"/>
              </a:lnSpc>
              <a:buNone/>
            </a:pPr>
            <a:endParaRPr lang="en-US" sz="2800" b="1" dirty="0" smtClean="0">
              <a:effectLst>
                <a:outerShdw blurRad="38100" dist="38100" dir="2700000" algn="tl">
                  <a:srgbClr val="000000">
                    <a:alpha val="43137"/>
                  </a:srgbClr>
                </a:outerShdw>
              </a:effectLst>
              <a:latin typeface="Arial Rounded MT Bold" panose="020F0704030504030204" pitchFamily="34" charset="0"/>
            </a:endParaRPr>
          </a:p>
          <a:p>
            <a:pPr marL="457200" lvl="1" indent="0">
              <a:lnSpc>
                <a:spcPct val="100000"/>
              </a:lnSpc>
              <a:buNone/>
            </a:pPr>
            <a:r>
              <a:rPr lang="en-US" sz="2800" b="1" dirty="0" smtClean="0">
                <a:effectLst>
                  <a:outerShdw blurRad="38100" dist="38100" dir="2700000" algn="tl">
                    <a:srgbClr val="000000">
                      <a:alpha val="43137"/>
                    </a:srgbClr>
                  </a:outerShdw>
                </a:effectLst>
                <a:latin typeface="Arial Rounded MT Bold" panose="020F0704030504030204" pitchFamily="34" charset="0"/>
              </a:rPr>
              <a:t>Faith </a:t>
            </a:r>
            <a:r>
              <a:rPr lang="en-US" sz="2800" b="1" dirty="0">
                <a:effectLst>
                  <a:outerShdw blurRad="38100" dist="38100" dir="2700000" algn="tl">
                    <a:srgbClr val="000000">
                      <a:alpha val="43137"/>
                    </a:srgbClr>
                  </a:outerShdw>
                </a:effectLst>
                <a:latin typeface="Arial Rounded MT Bold" panose="020F0704030504030204" pitchFamily="34" charset="0"/>
              </a:rPr>
              <a:t>is </a:t>
            </a:r>
            <a:r>
              <a:rPr lang="en-US" sz="2800" b="1" dirty="0" smtClean="0">
                <a:effectLst>
                  <a:outerShdw blurRad="38100" dist="38100" dir="2700000" algn="tl">
                    <a:srgbClr val="000000">
                      <a:alpha val="43137"/>
                    </a:srgbClr>
                  </a:outerShdw>
                </a:effectLst>
                <a:latin typeface="Arial Rounded MT Bold" panose="020F0704030504030204" pitchFamily="34" charset="0"/>
              </a:rPr>
              <a:t>Built </a:t>
            </a:r>
            <a:r>
              <a:rPr lang="en-US" sz="2800" b="1" dirty="0">
                <a:effectLst>
                  <a:outerShdw blurRad="38100" dist="38100" dir="2700000" algn="tl">
                    <a:srgbClr val="000000">
                      <a:alpha val="43137"/>
                    </a:srgbClr>
                  </a:outerShdw>
                </a:effectLst>
                <a:latin typeface="Arial Rounded MT Bold" panose="020F0704030504030204" pitchFamily="34" charset="0"/>
              </a:rPr>
              <a:t>in the </a:t>
            </a:r>
            <a:r>
              <a:rPr lang="en-US" sz="2800" b="1" dirty="0" smtClean="0">
                <a:effectLst>
                  <a:outerShdw blurRad="38100" dist="38100" dir="2700000" algn="tl">
                    <a:srgbClr val="000000">
                      <a:alpha val="43137"/>
                    </a:srgbClr>
                  </a:outerShdw>
                </a:effectLst>
                <a:latin typeface="Arial Rounded MT Bold" panose="020F0704030504030204" pitchFamily="34" charset="0"/>
              </a:rPr>
              <a:t>Valleys </a:t>
            </a:r>
            <a:r>
              <a:rPr lang="en-US" sz="2800" b="1" dirty="0">
                <a:effectLst>
                  <a:outerShdw blurRad="38100" dist="38100" dir="2700000" algn="tl">
                    <a:srgbClr val="000000">
                      <a:alpha val="43137"/>
                    </a:srgbClr>
                  </a:outerShdw>
                </a:effectLst>
                <a:latin typeface="Arial Rounded MT Bold" panose="020F0704030504030204" pitchFamily="34" charset="0"/>
              </a:rPr>
              <a:t>of </a:t>
            </a:r>
            <a:r>
              <a:rPr lang="en-US" sz="2800" b="1" dirty="0" smtClean="0">
                <a:effectLst>
                  <a:outerShdw blurRad="38100" dist="38100" dir="2700000" algn="tl">
                    <a:srgbClr val="000000">
                      <a:alpha val="43137"/>
                    </a:srgbClr>
                  </a:outerShdw>
                </a:effectLst>
                <a:latin typeface="Arial Rounded MT Bold" panose="020F0704030504030204" pitchFamily="34" charset="0"/>
              </a:rPr>
              <a:t>Life</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indent="0">
              <a:buNone/>
            </a:pPr>
            <a:r>
              <a:rPr lang="en-US" sz="1100" dirty="0"/>
              <a:t/>
            </a:r>
            <a:br>
              <a:rPr lang="en-US" sz="1100" dirty="0"/>
            </a:br>
            <a:r>
              <a:rPr lang="en-US" sz="1100" dirty="0"/>
              <a:t/>
            </a:r>
            <a:br>
              <a:rPr lang="en-US" sz="1100" dirty="0"/>
            </a:br>
            <a:endParaRPr lang="en-US" sz="1100" dirty="0"/>
          </a:p>
        </p:txBody>
      </p:sp>
    </p:spTree>
    <p:extLst>
      <p:ext uri="{BB962C8B-B14F-4D97-AF65-F5344CB8AC3E}">
        <p14:creationId xmlns:p14="http://schemas.microsoft.com/office/powerpoint/2010/main" val="1582246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arn(outVertical)">
                                      <p:cBhvr>
                                        <p:cTn id="11" dur="500"/>
                                        <p:tgtEl>
                                          <p:spTgt spid="3">
                                            <p:txEl>
                                              <p:pRg st="2" end="2"/>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outVertical)">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arn(inVertical)">
                                      <p:cBhvr>
                                        <p:cTn id="25" dur="500"/>
                                        <p:tgtEl>
                                          <p:spTgt spid="3">
                                            <p:txEl>
                                              <p:pRg st="5" end="5"/>
                                            </p:txEl>
                                          </p:spTgt>
                                        </p:tgtEl>
                                      </p:cBhvr>
                                    </p:animEffect>
                                  </p:childTnLst>
                                </p:cTn>
                              </p:par>
                            </p:childTnLst>
                          </p:cTn>
                        </p:par>
                        <p:par>
                          <p:cTn id="26" fill="hold">
                            <p:stCondLst>
                              <p:cond delay="500"/>
                            </p:stCondLst>
                            <p:childTnLst>
                              <p:par>
                                <p:cTn id="27" presetID="16" presetClass="entr" presetSubtype="37" fill="hold" grpId="0" nodeType="after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outVertical)">
                                      <p:cBhvr>
                                        <p:cTn id="29" dur="500"/>
                                        <p:tgtEl>
                                          <p:spTgt spid="3">
                                            <p:txEl>
                                              <p:pRg st="6" end="6"/>
                                            </p:txEl>
                                          </p:spTgt>
                                        </p:tgtEl>
                                      </p:cBhvr>
                                    </p:animEffect>
                                  </p:childTnLst>
                                </p:cTn>
                              </p:par>
                            </p:childTnLst>
                          </p:cTn>
                        </p:par>
                        <p:par>
                          <p:cTn id="30" fill="hold">
                            <p:stCondLst>
                              <p:cond delay="1000"/>
                            </p:stCondLst>
                            <p:childTnLst>
                              <p:par>
                                <p:cTn id="31" presetID="16" presetClass="entr" presetSubtype="21" fill="hold" grpId="0"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arn(inVertical)">
                                      <p:cBhvr>
                                        <p:cTn id="33" dur="500"/>
                                        <p:tgtEl>
                                          <p:spTgt spid="3">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37"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barn(outVertical)">
                                      <p:cBhvr>
                                        <p:cTn id="38" dur="500"/>
                                        <p:tgtEl>
                                          <p:spTgt spid="3">
                                            <p:txEl>
                                              <p:pRg st="8" end="8"/>
                                            </p:txEl>
                                          </p:spTgt>
                                        </p:tgtEl>
                                      </p:cBhvr>
                                    </p:animEffect>
                                  </p:childTnLst>
                                </p:cTn>
                              </p:par>
                            </p:childTnLst>
                          </p:cTn>
                        </p:par>
                        <p:par>
                          <p:cTn id="39" fill="hold">
                            <p:stCondLst>
                              <p:cond delay="500"/>
                            </p:stCondLst>
                            <p:childTnLst>
                              <p:par>
                                <p:cTn id="40" presetID="16" presetClass="entr" presetSubtype="21" fill="hold" grpId="0" nodeType="afterEffect">
                                  <p:stCondLst>
                                    <p:cond delay="200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barn(inVertical)">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141667"/>
            <a:ext cx="11250769" cy="4665463"/>
          </a:xfrm>
        </p:spPr>
        <p:txBody>
          <a:bodyPr/>
          <a:lstStyle/>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What Do You Get in a Land(</a:t>
            </a:r>
            <a:r>
              <a:rPr lang="en-US" dirty="0">
                <a:effectLst>
                  <a:outerShdw blurRad="38100" dist="38100" dir="2700000" algn="tl">
                    <a:srgbClr val="000000">
                      <a:alpha val="43137"/>
                    </a:srgbClr>
                  </a:outerShdw>
                </a:effectLst>
                <a:latin typeface="Arial Rounded MT Bold" panose="020F0704030504030204" pitchFamily="34" charset="0"/>
              </a:rPr>
              <a:t>l</a:t>
            </a:r>
            <a:r>
              <a:rPr lang="en-US" dirty="0" smtClean="0">
                <a:effectLst>
                  <a:outerShdw blurRad="38100" dist="38100" dir="2700000" algn="tl">
                    <a:srgbClr val="000000">
                      <a:alpha val="43137"/>
                    </a:srgbClr>
                  </a:outerShdw>
                </a:effectLst>
                <a:latin typeface="Arial Rounded MT Bold" panose="020F0704030504030204" pitchFamily="34" charset="0"/>
              </a:rPr>
              <a:t>ife) Where All You Have Is… </a:t>
            </a:r>
          </a:p>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            …Sunshine Every Day </a:t>
            </a:r>
          </a:p>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                           …and No Rain? </a:t>
            </a:r>
          </a:p>
          <a:p>
            <a:pPr marL="0" indent="0">
              <a:lnSpc>
                <a:spcPct val="100000"/>
              </a:lnSpc>
              <a:buNone/>
            </a:pP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sz="3200" i="1" dirty="0" smtClean="0">
                <a:effectLst>
                  <a:outerShdw blurRad="38100" dist="38100" dir="2700000" algn="tl">
                    <a:srgbClr val="000000">
                      <a:alpha val="43137"/>
                    </a:srgbClr>
                  </a:outerShdw>
                </a:effectLst>
                <a:latin typeface="Arial Rounded MT Bold" panose="020F0704030504030204" pitchFamily="34" charset="0"/>
              </a:rPr>
              <a:t>“a Desert”</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Balance -</a:t>
            </a:r>
            <a:r>
              <a:rPr lang="en-US" sz="2800" b="1" i="1" dirty="0" smtClean="0">
                <a:effectLst>
                  <a:outerShdw blurRad="38100" dist="38100" dir="2700000" algn="tl">
                    <a:srgbClr val="000000">
                      <a:alpha val="43137"/>
                    </a:srgbClr>
                  </a:outerShdw>
                </a:effectLst>
                <a:latin typeface="Arial Rounded MT Bold" panose="020F0704030504030204" pitchFamily="34" charset="0"/>
              </a:rPr>
              <a:t>none</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Blocked- </a:t>
            </a:r>
            <a:r>
              <a:rPr lang="en-US" sz="2800" b="1" i="1" dirty="0" smtClean="0">
                <a:effectLst>
                  <a:outerShdw blurRad="38100" dist="38100" dir="2700000" algn="tl">
                    <a:srgbClr val="000000">
                      <a:alpha val="43137"/>
                    </a:srgbClr>
                  </a:outerShdw>
                </a:effectLst>
                <a:latin typeface="Arial Rounded MT Bold" panose="020F0704030504030204" pitchFamily="34" charset="0"/>
              </a:rPr>
              <a:t>growth stunted</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Blank- </a:t>
            </a:r>
            <a:r>
              <a:rPr lang="en-US" sz="2800" b="1" i="1" dirty="0" smtClean="0">
                <a:effectLst>
                  <a:outerShdw blurRad="38100" dist="38100" dir="2700000" algn="tl">
                    <a:srgbClr val="000000">
                      <a:alpha val="43137"/>
                    </a:srgbClr>
                  </a:outerShdw>
                </a:effectLst>
                <a:latin typeface="Arial Rounded MT Bold" panose="020F0704030504030204" pitchFamily="34" charset="0"/>
              </a:rPr>
              <a:t>Unthankful</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Bland- </a:t>
            </a:r>
            <a:r>
              <a:rPr lang="en-US" sz="2800" b="1" i="1" dirty="0" smtClean="0">
                <a:effectLst>
                  <a:outerShdw blurRad="38100" dist="38100" dir="2700000" algn="tl">
                    <a:srgbClr val="000000">
                      <a:alpha val="43137"/>
                    </a:srgbClr>
                  </a:outerShdw>
                </a:effectLst>
                <a:latin typeface="Arial Rounded MT Bold" panose="020F0704030504030204" pitchFamily="34" charset="0"/>
              </a:rPr>
              <a:t>boring</a:t>
            </a:r>
            <a:endParaRPr lang="en-US" sz="2800" b="1" i="1"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390504"/>
            <a:ext cx="12192000" cy="4465290"/>
          </a:xfrm>
          <a:prstGeom prst="rect">
            <a:avLst/>
          </a:prstGeom>
        </p:spPr>
      </p:pic>
    </p:spTree>
    <p:extLst>
      <p:ext uri="{BB962C8B-B14F-4D97-AF65-F5344CB8AC3E}">
        <p14:creationId xmlns:p14="http://schemas.microsoft.com/office/powerpoint/2010/main" val="12680355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outVertical)">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arn(inVertical)">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37" fill="hold" grpId="0"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outVertical)">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arn(inVertical)">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37"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barn(outVertical)">
                                      <p:cBhvr>
                                        <p:cTn id="40" dur="500"/>
                                        <p:tgtEl>
                                          <p:spTgt spid="3">
                                            <p:txEl>
                                              <p:pRg st="3" end="3"/>
                                            </p:txEl>
                                          </p:spTgt>
                                        </p:tgtEl>
                                      </p:cBhvr>
                                    </p:animEffect>
                                  </p:childTnLst>
                                </p:cTn>
                              </p:par>
                              <p:par>
                                <p:cTn id="41" presetID="9" presetClass="entr" presetSubtype="0"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dissolve">
                                      <p:cBhvr>
                                        <p:cTn id="4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 y="365125"/>
            <a:ext cx="7174523" cy="666841"/>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 Examples of Life's Valleys</a:t>
            </a:r>
          </a:p>
        </p:txBody>
      </p:sp>
      <p:sp>
        <p:nvSpPr>
          <p:cNvPr id="3" name="Content Placeholder 2"/>
          <p:cNvSpPr>
            <a:spLocks noGrp="1"/>
          </p:cNvSpPr>
          <p:nvPr>
            <p:ph idx="1"/>
          </p:nvPr>
        </p:nvSpPr>
        <p:spPr>
          <a:xfrm>
            <a:off x="1" y="1188720"/>
            <a:ext cx="5872765" cy="5512526"/>
          </a:xfrm>
        </p:spPr>
        <p:txBody>
          <a:bodyPr>
            <a:normAutofit/>
          </a:bodyPr>
          <a:lstStyle/>
          <a:p>
            <a:pPr>
              <a:lnSpc>
                <a:spcPct val="100000"/>
              </a:lnSpc>
              <a:spcBef>
                <a:spcPts val="1200"/>
              </a:spcBef>
            </a:pPr>
            <a:endParaRPr lang="en-US" sz="3200"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1200"/>
              </a:spcBef>
              <a:buNone/>
            </a:pPr>
            <a:r>
              <a:rPr lang="en-US" sz="3200" b="1" dirty="0" smtClean="0">
                <a:effectLst>
                  <a:outerShdw blurRad="38100" dist="38100" dir="2700000" algn="tl">
                    <a:srgbClr val="000000">
                      <a:alpha val="43137"/>
                    </a:srgbClr>
                  </a:outerShdw>
                </a:effectLst>
                <a:latin typeface="Arial Rounded MT Bold" panose="020F0704030504030204" pitchFamily="34" charset="0"/>
              </a:rPr>
              <a:t>The </a:t>
            </a:r>
            <a:r>
              <a:rPr lang="en-US" sz="3200" b="1" dirty="0">
                <a:effectLst>
                  <a:outerShdw blurRad="38100" dist="38100" dir="2700000" algn="tl">
                    <a:srgbClr val="000000">
                      <a:alpha val="43137"/>
                    </a:srgbClr>
                  </a:outerShdw>
                </a:effectLst>
                <a:latin typeface="Arial Rounded MT Bold" panose="020F0704030504030204" pitchFamily="34" charset="0"/>
              </a:rPr>
              <a:t>Valley </a:t>
            </a:r>
            <a:r>
              <a:rPr lang="en-US" sz="3200" b="1" dirty="0" smtClean="0">
                <a:effectLst>
                  <a:outerShdw blurRad="38100" dist="38100" dir="2700000" algn="tl">
                    <a:srgbClr val="000000">
                      <a:alpha val="43137"/>
                    </a:srgbClr>
                  </a:outerShdw>
                </a:effectLst>
                <a:latin typeface="Arial Rounded MT Bold" panose="020F0704030504030204" pitchFamily="34" charset="0"/>
              </a:rPr>
              <a:t>of…</a:t>
            </a: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Calamity  </a:t>
            </a:r>
            <a:r>
              <a:rPr lang="en-US" sz="3200" dirty="0" smtClean="0">
                <a:effectLst>
                  <a:outerShdw blurRad="38100" dist="38100" dir="2700000" algn="tl">
                    <a:srgbClr val="000000">
                      <a:alpha val="43137"/>
                    </a:srgbClr>
                  </a:outerShdw>
                </a:effectLst>
                <a:latin typeface="Arial Rounded MT Bold" panose="020F0704030504030204" pitchFamily="34" charset="0"/>
              </a:rPr>
              <a:t>-Josh</a:t>
            </a:r>
            <a:r>
              <a:rPr lang="en-US" sz="3200" dirty="0">
                <a:effectLst>
                  <a:outerShdw blurRad="38100" dist="38100" dir="2700000" algn="tl">
                    <a:srgbClr val="000000">
                      <a:alpha val="43137"/>
                    </a:srgbClr>
                  </a:outerShdw>
                </a:effectLst>
                <a:latin typeface="Arial Rounded MT Bold" panose="020F0704030504030204" pitchFamily="34" charset="0"/>
              </a:rPr>
              <a:t>. 7:26 </a:t>
            </a:r>
            <a:r>
              <a:rPr lang="en-US" sz="3200"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Weeping</a:t>
            </a:r>
            <a:r>
              <a:rPr lang="en-US" sz="3200" dirty="0" smtClean="0">
                <a:effectLst>
                  <a:outerShdw blurRad="38100" dist="38100" dir="2700000" algn="tl">
                    <a:srgbClr val="000000">
                      <a:alpha val="43137"/>
                    </a:srgbClr>
                  </a:outerShdw>
                </a:effectLst>
                <a:latin typeface="Arial Rounded MT Bold" panose="020F0704030504030204" pitchFamily="34" charset="0"/>
              </a:rPr>
              <a:t>  -Ps</a:t>
            </a:r>
            <a:r>
              <a:rPr lang="en-US" sz="3200" dirty="0">
                <a:effectLst>
                  <a:outerShdw blurRad="38100" dist="38100" dir="2700000" algn="tl">
                    <a:srgbClr val="000000">
                      <a:alpha val="43137"/>
                    </a:srgbClr>
                  </a:outerShdw>
                </a:effectLst>
                <a:latin typeface="Arial Rounded MT Bold" panose="020F0704030504030204" pitchFamily="34" charset="0"/>
              </a:rPr>
              <a:t>. 84:6 </a:t>
            </a:r>
            <a:endParaRPr lang="en-US" sz="32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Trouble</a:t>
            </a:r>
            <a:r>
              <a:rPr lang="en-US" sz="3200" dirty="0" smtClean="0">
                <a:effectLst>
                  <a:outerShdw blurRad="38100" dist="38100" dir="2700000" algn="tl">
                    <a:srgbClr val="000000">
                      <a:alpha val="43137"/>
                    </a:srgbClr>
                  </a:outerShdw>
                </a:effectLst>
                <a:latin typeface="Arial Rounded MT Bold" panose="020F0704030504030204" pitchFamily="34" charset="0"/>
              </a:rPr>
              <a:t> -Hosea 2:15</a:t>
            </a: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Deep </a:t>
            </a:r>
            <a:r>
              <a:rPr lang="en-US" sz="3200" b="1" dirty="0">
                <a:effectLst>
                  <a:outerShdw blurRad="38100" dist="38100" dir="2700000" algn="tl">
                    <a:srgbClr val="000000">
                      <a:alpha val="43137"/>
                    </a:srgbClr>
                  </a:outerShdw>
                </a:effectLst>
                <a:latin typeface="Arial Rounded MT Bold" panose="020F0704030504030204" pitchFamily="34" charset="0"/>
              </a:rPr>
              <a:t>Darkness </a:t>
            </a:r>
            <a:r>
              <a:rPr lang="en-US" sz="3200" dirty="0" smtClean="0">
                <a:effectLst>
                  <a:outerShdw blurRad="38100" dist="38100" dir="2700000" algn="tl">
                    <a:srgbClr val="000000">
                      <a:alpha val="43137"/>
                    </a:srgbClr>
                  </a:outerShdw>
                </a:effectLst>
                <a:latin typeface="Arial Rounded MT Bold" panose="020F0704030504030204" pitchFamily="34" charset="0"/>
              </a:rPr>
              <a:t>-Ps</a:t>
            </a:r>
            <a:r>
              <a:rPr lang="en-US" sz="3200" dirty="0">
                <a:effectLst>
                  <a:outerShdw blurRad="38100" dist="38100" dir="2700000" algn="tl">
                    <a:srgbClr val="000000">
                      <a:alpha val="43137"/>
                    </a:srgbClr>
                  </a:outerShdw>
                </a:effectLst>
                <a:latin typeface="Arial Rounded MT Bold" panose="020F0704030504030204" pitchFamily="34" charset="0"/>
              </a:rPr>
              <a:t>. </a:t>
            </a:r>
            <a:r>
              <a:rPr lang="en-US" sz="3200" dirty="0" smtClean="0">
                <a:effectLst>
                  <a:outerShdw blurRad="38100" dist="38100" dir="2700000" algn="tl">
                    <a:srgbClr val="000000">
                      <a:alpha val="43137"/>
                    </a:srgbClr>
                  </a:outerShdw>
                </a:effectLst>
                <a:latin typeface="Arial Rounded MT Bold" panose="020F0704030504030204" pitchFamily="34" charset="0"/>
              </a:rPr>
              <a:t>23:4</a:t>
            </a:r>
            <a:endParaRPr lang="en-US" sz="32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1200"/>
              </a:spcBef>
              <a:buNone/>
            </a:pPr>
            <a:r>
              <a:rPr lang="en-US" sz="3200" dirty="0" smtClean="0">
                <a:effectLst>
                  <a:outerShdw blurRad="38100" dist="38100" dir="2700000" algn="tl">
                    <a:srgbClr val="000000">
                      <a:alpha val="43137"/>
                    </a:srgbClr>
                  </a:outerShdw>
                </a:effectLst>
                <a:latin typeface="Arial Rounded MT Bold" panose="020F0704030504030204" pitchFamily="34" charset="0"/>
              </a:rPr>
              <a:t/>
            </a:r>
            <a:br>
              <a:rPr lang="en-US" sz="3200" dirty="0" smtClean="0">
                <a:effectLst>
                  <a:outerShdw blurRad="38100" dist="38100" dir="2700000" algn="tl">
                    <a:srgbClr val="000000">
                      <a:alpha val="43137"/>
                    </a:srgbClr>
                  </a:outerShdw>
                </a:effectLst>
                <a:latin typeface="Arial Rounded MT Bold" panose="020F0704030504030204" pitchFamily="34" charset="0"/>
              </a:rPr>
            </a:br>
            <a:endParaRPr lang="en-US" sz="3200"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2621" y="12880"/>
            <a:ext cx="5559380" cy="681379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05711" y="1509635"/>
            <a:ext cx="5025654" cy="5304156"/>
          </a:xfrm>
          <a:prstGeom prst="rect">
            <a:avLst/>
          </a:prstGeom>
        </p:spPr>
      </p:pic>
    </p:spTree>
    <p:extLst>
      <p:ext uri="{BB962C8B-B14F-4D97-AF65-F5344CB8AC3E}">
        <p14:creationId xmlns:p14="http://schemas.microsoft.com/office/powerpoint/2010/main" val="1929631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childTnLst>
                          </p:cTn>
                        </p:par>
                        <p:par>
                          <p:cTn id="11" fill="hold">
                            <p:stCondLst>
                              <p:cond delay="2000"/>
                            </p:stCondLst>
                            <p:childTnLst>
                              <p:par>
                                <p:cTn id="12" presetID="16" presetClass="entr" presetSubtype="37"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out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37"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out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par>
                                <p:cTn id="30" presetID="28" presetClass="entr" presetSubtype="0" fill="hold" nodeType="with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15000" fill="hold"/>
                                        <p:tgtEl>
                                          <p:spTgt spid="5"/>
                                        </p:tgtEl>
                                        <p:attrNameLst>
                                          <p:attrName>ppt_x</p:attrName>
                                        </p:attrNameLst>
                                      </p:cBhvr>
                                      <p:tavLst>
                                        <p:tav tm="0">
                                          <p:val>
                                            <p:strVal val="#ppt_x"/>
                                          </p:val>
                                        </p:tav>
                                        <p:tav tm="100000">
                                          <p:val>
                                            <p:strVal val="#ppt_x"/>
                                          </p:val>
                                        </p:tav>
                                      </p:tavLst>
                                    </p:anim>
                                    <p:anim calcmode="lin" valueType="num">
                                      <p:cBhvr>
                                        <p:cTn id="33" dur="15000" fill="hold"/>
                                        <p:tgtEl>
                                          <p:spTgt spid="5"/>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0" y="1236371"/>
            <a:ext cx="4675031" cy="2394725"/>
          </a:xfrm>
        </p:spPr>
        <p:txBody>
          <a:bodyPr>
            <a:normAutofit fontScale="90000"/>
          </a:bodyPr>
          <a:lstStyle/>
          <a:p>
            <a:r>
              <a:rPr lang="en-US" b="1" dirty="0">
                <a:solidFill>
                  <a:schemeClr val="bg1"/>
                </a:solidFill>
                <a:effectLst>
                  <a:outerShdw blurRad="38100" dist="38100" dir="2700000" algn="tl">
                    <a:srgbClr val="000000">
                      <a:alpha val="43137"/>
                    </a:srgbClr>
                  </a:outerShdw>
                </a:effectLst>
              </a:rPr>
              <a:t>Passing </a:t>
            </a:r>
            <a:r>
              <a:rPr lang="en-US" b="1" dirty="0" smtClean="0">
                <a:solidFill>
                  <a:schemeClr val="bg1"/>
                </a:solidFill>
                <a:effectLst>
                  <a:outerShdw blurRad="38100" dist="38100" dir="2700000" algn="tl">
                    <a:srgbClr val="000000">
                      <a:alpha val="43137"/>
                    </a:srgbClr>
                  </a:outerShdw>
                </a:effectLst>
              </a:rPr>
              <a:t>Through</a:t>
            </a:r>
            <a:br>
              <a:rPr lang="en-US" b="1" dirty="0" smtClean="0">
                <a:solidFill>
                  <a:schemeClr val="bg1"/>
                </a:solidFill>
                <a:effectLst>
                  <a:outerShdw blurRad="38100" dist="38100" dir="2700000" algn="tl">
                    <a:srgbClr val="000000">
                      <a:alpha val="43137"/>
                    </a:srgbClr>
                  </a:outerShdw>
                </a:effectLst>
              </a:rPr>
            </a:br>
            <a:r>
              <a:rPr lang="en-US" b="1" dirty="0" smtClean="0">
                <a:solidFill>
                  <a:schemeClr val="bg1"/>
                </a:solidFill>
                <a:effectLst>
                  <a:outerShdw blurRad="38100" dist="38100" dir="2700000" algn="tl">
                    <a:srgbClr val="000000">
                      <a:alpha val="43137"/>
                    </a:srgbClr>
                  </a:outerShdw>
                </a:effectLst>
              </a:rPr>
              <a:t> </a:t>
            </a:r>
            <a:r>
              <a:rPr lang="en-US" b="1" dirty="0">
                <a:solidFill>
                  <a:schemeClr val="bg1"/>
                </a:solidFill>
                <a:effectLst>
                  <a:outerShdw blurRad="38100" dist="38100" dir="2700000" algn="tl">
                    <a:srgbClr val="000000">
                      <a:alpha val="43137"/>
                    </a:srgbClr>
                  </a:outerShdw>
                </a:effectLst>
              </a:rPr>
              <a:t>Dark </a:t>
            </a:r>
            <a:r>
              <a:rPr lang="en-US" b="1" dirty="0" smtClean="0">
                <a:solidFill>
                  <a:schemeClr val="bg1"/>
                </a:solidFill>
                <a:effectLst>
                  <a:outerShdw blurRad="38100" dist="38100" dir="2700000" algn="tl">
                    <a:srgbClr val="000000">
                      <a:alpha val="43137"/>
                    </a:srgbClr>
                  </a:outerShdw>
                </a:effectLst>
              </a:rPr>
              <a:t>Valleys</a:t>
            </a:r>
            <a:br>
              <a:rPr lang="en-US" b="1" dirty="0" smtClean="0">
                <a:solidFill>
                  <a:schemeClr val="bg1"/>
                </a:solidFill>
                <a:effectLst>
                  <a:outerShdw blurRad="38100" dist="38100" dir="2700000" algn="tl">
                    <a:srgbClr val="000000">
                      <a:alpha val="43137"/>
                    </a:srgbClr>
                  </a:outerShdw>
                </a:effectLst>
              </a:rPr>
            </a:br>
            <a:r>
              <a:rPr lang="en-US" sz="5300" b="1" dirty="0" err="1" smtClean="0">
                <a:solidFill>
                  <a:schemeClr val="bg1"/>
                </a:solidFill>
                <a:effectLst>
                  <a:outerShdw blurRad="38100" dist="38100" dir="2700000" algn="tl">
                    <a:srgbClr val="000000">
                      <a:alpha val="43137"/>
                    </a:srgbClr>
                  </a:outerShdw>
                </a:effectLst>
              </a:rPr>
              <a:t>pt</a:t>
            </a:r>
            <a:r>
              <a:rPr lang="en-US" sz="5300" b="1" dirty="0" smtClean="0">
                <a:solidFill>
                  <a:schemeClr val="bg1"/>
                </a:solidFill>
                <a:effectLst>
                  <a:outerShdw blurRad="38100" dist="38100" dir="2700000" algn="tl">
                    <a:srgbClr val="000000">
                      <a:alpha val="43137"/>
                    </a:srgbClr>
                  </a:outerShdw>
                </a:effectLst>
              </a:rPr>
              <a:t> 2</a:t>
            </a:r>
            <a:r>
              <a:rPr lang="en-US" sz="5300" b="1" dirty="0">
                <a:solidFill>
                  <a:schemeClr val="bg1"/>
                </a:solidFill>
                <a:effectLst>
                  <a:outerShdw blurRad="38100" dist="38100" dir="2700000" algn="tl">
                    <a:srgbClr val="000000">
                      <a:alpha val="43137"/>
                    </a:srgbClr>
                  </a:outerShdw>
                </a:effectLst>
              </a:rPr>
              <a:t> </a:t>
            </a:r>
            <a:r>
              <a:rPr lang="en-US" sz="5300" b="1" dirty="0" smtClean="0">
                <a:solidFill>
                  <a:schemeClr val="bg1"/>
                </a:solidFill>
                <a:effectLst>
                  <a:outerShdw blurRad="38100" dist="38100" dir="2700000" algn="tl">
                    <a:srgbClr val="000000">
                      <a:alpha val="43137"/>
                    </a:srgbClr>
                  </a:outerShdw>
                </a:effectLst>
              </a:rPr>
              <a:t> </a:t>
            </a:r>
            <a:r>
              <a:rPr lang="en-US" sz="5300" b="1" dirty="0">
                <a:solidFill>
                  <a:schemeClr val="bg1"/>
                </a:solidFill>
                <a:effectLst>
                  <a:outerShdw blurRad="38100" dist="38100" dir="2700000" algn="tl">
                    <a:srgbClr val="000000">
                      <a:alpha val="43137"/>
                    </a:srgbClr>
                  </a:outerShdw>
                </a:effectLst>
              </a:rPr>
              <a:t> </a:t>
            </a:r>
          </a:p>
        </p:txBody>
      </p:sp>
      <p:sp>
        <p:nvSpPr>
          <p:cNvPr id="3" name="Subtitle 2"/>
          <p:cNvSpPr>
            <a:spLocks noGrp="1"/>
          </p:cNvSpPr>
          <p:nvPr>
            <p:ph type="subTitle" idx="1"/>
          </p:nvPr>
        </p:nvSpPr>
        <p:spPr>
          <a:xfrm>
            <a:off x="9010331" y="3827516"/>
            <a:ext cx="2142186" cy="647990"/>
          </a:xfrm>
        </p:spPr>
        <p:txBody>
          <a:bodyPr>
            <a:normAutofit fontScale="85000" lnSpcReduction="20000"/>
          </a:bodyPr>
          <a:lstStyle/>
          <a:p>
            <a:r>
              <a:rPr lang="en-US" sz="3500" b="1" dirty="0" smtClean="0">
                <a:solidFill>
                  <a:schemeClr val="bg1"/>
                </a:solidFill>
                <a:effectLst>
                  <a:outerShdw blurRad="38100" dist="38100" dir="2700000" algn="tl">
                    <a:srgbClr val="000000">
                      <a:alpha val="43137"/>
                    </a:srgbClr>
                  </a:outerShdw>
                </a:effectLst>
              </a:rPr>
              <a:t>Psalms 23:4</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p:txBody>
      </p:sp>
      <p:sp>
        <p:nvSpPr>
          <p:cNvPr id="5" name="Rectangle 4"/>
          <p:cNvSpPr/>
          <p:nvPr/>
        </p:nvSpPr>
        <p:spPr>
          <a:xfrm>
            <a:off x="8036218" y="3167390"/>
            <a:ext cx="4285981" cy="584775"/>
          </a:xfrm>
          <a:prstGeom prst="rect">
            <a:avLst/>
          </a:prstGeom>
        </p:spPr>
        <p:txBody>
          <a:bodyPr wrap="none">
            <a:spAutoFit/>
          </a:bodyPr>
          <a:lstStyle/>
          <a:p>
            <a:r>
              <a:rPr lang="en-US" sz="3200" b="1" dirty="0">
                <a:solidFill>
                  <a:schemeClr val="bg1"/>
                </a:solidFill>
                <a:effectLst>
                  <a:outerShdw blurRad="38100" dist="38100" dir="2700000" algn="tl">
                    <a:srgbClr val="000000">
                      <a:alpha val="43137"/>
                    </a:srgbClr>
                  </a:outerShdw>
                </a:effectLst>
              </a:rPr>
              <a:t>(Dealing with Adversity)</a:t>
            </a:r>
            <a:endParaRPr lang="en-US" sz="3200" b="1" dirty="0">
              <a:effectLst>
                <a:outerShdw blurRad="38100" dist="38100" dir="2700000" algn="tl">
                  <a:srgbClr val="000000">
                    <a:alpha val="43137"/>
                  </a:srgbClr>
                </a:outerShdw>
              </a:effectLst>
            </a:endParaRPr>
          </a:p>
        </p:txBody>
      </p:sp>
      <p:sp>
        <p:nvSpPr>
          <p:cNvPr id="6" name="TextBox 5"/>
          <p:cNvSpPr txBox="1"/>
          <p:nvPr/>
        </p:nvSpPr>
        <p:spPr>
          <a:xfrm>
            <a:off x="834888" y="6467061"/>
            <a:ext cx="1683026" cy="369332"/>
          </a:xfrm>
          <a:prstGeom prst="rect">
            <a:avLst/>
          </a:prstGeom>
          <a:no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Edward Church</a:t>
            </a:r>
            <a:endParaRPr lang="en-US"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9239911" y="6467061"/>
            <a:ext cx="1683026" cy="369332"/>
          </a:xfrm>
          <a:prstGeom prst="rect">
            <a:avLst/>
          </a:prstGeom>
          <a:no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Dec 13, 2015</a:t>
            </a:r>
            <a:endParaRPr 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1696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980755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3962440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1444758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421719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141667"/>
            <a:ext cx="11250769" cy="4665463"/>
          </a:xfrm>
        </p:spPr>
        <p:txBody>
          <a:bodyPr/>
          <a:lstStyle/>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What Do You Get in a Land(</a:t>
            </a:r>
            <a:r>
              <a:rPr lang="en-US" dirty="0">
                <a:effectLst>
                  <a:outerShdw blurRad="38100" dist="38100" dir="2700000" algn="tl">
                    <a:srgbClr val="000000">
                      <a:alpha val="43137"/>
                    </a:srgbClr>
                  </a:outerShdw>
                </a:effectLst>
                <a:latin typeface="Arial Rounded MT Bold" panose="020F0704030504030204" pitchFamily="34" charset="0"/>
              </a:rPr>
              <a:t>l</a:t>
            </a:r>
            <a:r>
              <a:rPr lang="en-US" dirty="0" smtClean="0">
                <a:effectLst>
                  <a:outerShdw blurRad="38100" dist="38100" dir="2700000" algn="tl">
                    <a:srgbClr val="000000">
                      <a:alpha val="43137"/>
                    </a:srgbClr>
                  </a:outerShdw>
                </a:effectLst>
                <a:latin typeface="Arial Rounded MT Bold" panose="020F0704030504030204" pitchFamily="34" charset="0"/>
              </a:rPr>
              <a:t>ife) Where All You Have Is… </a:t>
            </a:r>
          </a:p>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            …Sunshine Every Day </a:t>
            </a:r>
          </a:p>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                           …and No Rain? </a:t>
            </a:r>
          </a:p>
          <a:p>
            <a:pPr marL="0" indent="0">
              <a:lnSpc>
                <a:spcPct val="100000"/>
              </a:lnSpc>
              <a:buNone/>
            </a:pP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sz="3200" i="1" dirty="0" smtClean="0">
                <a:effectLst>
                  <a:outerShdw blurRad="38100" dist="38100" dir="2700000" algn="tl">
                    <a:srgbClr val="000000">
                      <a:alpha val="43137"/>
                    </a:srgbClr>
                  </a:outerShdw>
                </a:effectLst>
                <a:latin typeface="Arial Rounded MT Bold" panose="020F0704030504030204" pitchFamily="34" charset="0"/>
              </a:rPr>
              <a:t>“a Desert”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08349"/>
            <a:ext cx="12192000" cy="4447445"/>
          </a:xfrm>
          <a:prstGeom prst="rect">
            <a:avLst/>
          </a:prstGeom>
        </p:spPr>
      </p:pic>
    </p:spTree>
    <p:extLst>
      <p:ext uri="{BB962C8B-B14F-4D97-AF65-F5344CB8AC3E}">
        <p14:creationId xmlns:p14="http://schemas.microsoft.com/office/powerpoint/2010/main" val="3912644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outVertical)">
                                      <p:cBhvr>
                                        <p:cTn id="20" dur="500"/>
                                        <p:tgtEl>
                                          <p:spTgt spid="3">
                                            <p:txEl>
                                              <p:pRg st="3" end="3"/>
                                            </p:txEl>
                                          </p:spTgt>
                                        </p:tgtEl>
                                      </p:cBhvr>
                                    </p:animEffect>
                                  </p:childTnLst>
                                </p:cTn>
                              </p:par>
                              <p:par>
                                <p:cTn id="21" presetID="9"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365125"/>
            <a:ext cx="10515600" cy="666841"/>
          </a:xfrm>
        </p:spPr>
        <p:txBody>
          <a:bodyPr>
            <a:noAutofit/>
          </a:bodyPr>
          <a:lstStyle/>
          <a:p>
            <a:r>
              <a:rPr lang="en-US" b="1" dirty="0" smtClean="0">
                <a:effectLst>
                  <a:outerShdw blurRad="38100" dist="38100" dir="2700000" algn="tl">
                    <a:srgbClr val="000000">
                      <a:alpha val="43137"/>
                    </a:srgbClr>
                  </a:outerShdw>
                </a:effectLst>
                <a:latin typeface="Arial Rounded MT Bold" panose="020F0704030504030204" pitchFamily="34" charset="0"/>
              </a:rPr>
              <a:t>Dark Valleys Are…</a:t>
            </a:r>
            <a:endParaRPr lang="en-US" b="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90152" y="1188720"/>
            <a:ext cx="11754845" cy="5512526"/>
          </a:xfrm>
          <a:solidFill>
            <a:schemeClr val="bg2">
              <a:alpha val="70000"/>
            </a:schemeClr>
          </a:solidFill>
        </p:spPr>
        <p:txBody>
          <a:bodyPr>
            <a:noAutofit/>
          </a:bodyPr>
          <a:lstStyle/>
          <a:p>
            <a:pPr>
              <a:lnSpc>
                <a:spcPct val="10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Unavoidable</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sz="2600" i="1" dirty="0" smtClean="0">
                <a:effectLst>
                  <a:outerShdw blurRad="38100" dist="38100" dir="2700000" algn="tl">
                    <a:srgbClr val="000000">
                      <a:alpha val="43137"/>
                    </a:srgbClr>
                  </a:outerShdw>
                </a:effectLst>
                <a:latin typeface="Arial Rounded MT Bold" panose="020F0704030504030204" pitchFamily="34" charset="0"/>
              </a:rPr>
              <a:t>"</a:t>
            </a:r>
            <a:r>
              <a:rPr lang="en-US" sz="2600" i="1" dirty="0">
                <a:effectLst>
                  <a:outerShdw blurRad="38100" dist="38100" dir="2700000" algn="tl">
                    <a:srgbClr val="000000">
                      <a:alpha val="43137"/>
                    </a:srgbClr>
                  </a:outerShdw>
                </a:effectLst>
                <a:latin typeface="Arial Rounded MT Bold" panose="020F0704030504030204" pitchFamily="34" charset="0"/>
              </a:rPr>
              <a:t>Mankind is born for trouble as surely as sparks fly upward." Job </a:t>
            </a:r>
            <a:r>
              <a:rPr lang="en-US" sz="2600" i="1" dirty="0" smtClean="0">
                <a:effectLst>
                  <a:outerShdw blurRad="38100" dist="38100" dir="2700000" algn="tl">
                    <a:srgbClr val="000000">
                      <a:alpha val="43137"/>
                    </a:srgbClr>
                  </a:outerShdw>
                </a:effectLst>
                <a:latin typeface="Arial Rounded MT Bold" panose="020F0704030504030204" pitchFamily="34" charset="0"/>
              </a:rPr>
              <a:t>5:7</a:t>
            </a:r>
            <a:endParaRPr lang="en-US" sz="2600" i="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Unpredictable</a:t>
            </a:r>
          </a:p>
          <a:p>
            <a:pPr lvl="1">
              <a:lnSpc>
                <a:spcPct val="100000"/>
              </a:lnSpc>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Rounded MT Bold" panose="020F0704030504030204" pitchFamily="34" charset="0"/>
              </a:rPr>
              <a:t>You </a:t>
            </a:r>
            <a:r>
              <a:rPr lang="en-US" sz="2800" b="1" dirty="0">
                <a:effectLst>
                  <a:outerShdw blurRad="38100" dist="38100" dir="2700000" algn="tl">
                    <a:srgbClr val="000000">
                      <a:alpha val="43137"/>
                    </a:srgbClr>
                  </a:outerShdw>
                </a:effectLst>
                <a:latin typeface="Arial Rounded MT Bold" panose="020F0704030504030204" pitchFamily="34" charset="0"/>
              </a:rPr>
              <a:t>can’t plan them or time </a:t>
            </a:r>
            <a:r>
              <a:rPr lang="en-US" sz="2800" b="1" dirty="0" smtClean="0">
                <a:effectLst>
                  <a:outerShdw blurRad="38100" dist="38100" dir="2700000" algn="tl">
                    <a:srgbClr val="000000">
                      <a:alpha val="43137"/>
                    </a:srgbClr>
                  </a:outerShdw>
                </a:effectLst>
                <a:latin typeface="Arial Rounded MT Bold" panose="020F0704030504030204" pitchFamily="34" charset="0"/>
              </a:rPr>
              <a:t>them (usually worst </a:t>
            </a:r>
            <a:r>
              <a:rPr lang="en-US" sz="2800" b="1" dirty="0" err="1" smtClean="0">
                <a:effectLst>
                  <a:outerShdw blurRad="38100" dist="38100" dir="2700000" algn="tl">
                    <a:srgbClr val="000000">
                      <a:alpha val="43137"/>
                    </a:srgbClr>
                  </a:outerShdw>
                </a:effectLst>
                <a:latin typeface="Arial Rounded MT Bold" panose="020F0704030504030204" pitchFamily="34" charset="0"/>
              </a:rPr>
              <a:t>poss</a:t>
            </a:r>
            <a:r>
              <a:rPr lang="en-US" sz="2800" b="1" dirty="0" smtClean="0">
                <a:effectLst>
                  <a:outerShdw blurRad="38100" dist="38100" dir="2700000" algn="tl">
                    <a:srgbClr val="000000">
                      <a:alpha val="43137"/>
                    </a:srgbClr>
                  </a:outerShdw>
                </a:effectLst>
                <a:latin typeface="Arial Rounded MT Bold" panose="020F0704030504030204" pitchFamily="34" charset="0"/>
              </a:rPr>
              <a:t> time)</a:t>
            </a:r>
          </a:p>
          <a:p>
            <a:pPr marL="457200" lvl="1" indent="0">
              <a:lnSpc>
                <a:spcPct val="100000"/>
              </a:lnSpc>
              <a:spcBef>
                <a:spcPts val="600"/>
              </a:spcBef>
              <a:buNone/>
            </a:pPr>
            <a:r>
              <a:rPr lang="en-US" sz="2800" i="1" dirty="0" smtClean="0">
                <a:effectLst>
                  <a:outerShdw blurRad="38100" dist="38100" dir="2700000" algn="tl">
                    <a:srgbClr val="000000">
                      <a:alpha val="43137"/>
                    </a:srgbClr>
                  </a:outerShdw>
                </a:effectLst>
                <a:latin typeface="Arial Rounded MT Bold" panose="020F0704030504030204" pitchFamily="34" charset="0"/>
              </a:rPr>
              <a:t>"</a:t>
            </a:r>
            <a:r>
              <a:rPr lang="en-US" sz="2800" i="1" dirty="0">
                <a:effectLst>
                  <a:outerShdw blurRad="38100" dist="38100" dir="2700000" algn="tl">
                    <a:srgbClr val="000000">
                      <a:alpha val="43137"/>
                    </a:srgbClr>
                  </a:outerShdw>
                </a:effectLst>
                <a:latin typeface="Arial Rounded MT Bold" panose="020F0704030504030204" pitchFamily="34" charset="0"/>
              </a:rPr>
              <a:t>Disaster after disaster is reported, for the whole land is destroyed. Suddenly my tents are destroyed, my tent curtains, in a moment."</a:t>
            </a:r>
            <a:r>
              <a:rPr lang="en-US" sz="2800" dirty="0">
                <a:effectLst>
                  <a:outerShdw blurRad="38100" dist="38100" dir="2700000" algn="tl">
                    <a:srgbClr val="000000">
                      <a:alpha val="43137"/>
                    </a:srgbClr>
                  </a:outerShdw>
                </a:effectLst>
                <a:latin typeface="Arial Rounded MT Bold" panose="020F0704030504030204" pitchFamily="34" charset="0"/>
              </a:rPr>
              <a:t> </a:t>
            </a:r>
            <a:r>
              <a:rPr lang="en-US" sz="2800" dirty="0" smtClean="0">
                <a:effectLst>
                  <a:outerShdw blurRad="38100" dist="38100" dir="2700000" algn="tl">
                    <a:srgbClr val="000000">
                      <a:alpha val="43137"/>
                    </a:srgbClr>
                  </a:outerShdw>
                </a:effectLst>
                <a:latin typeface="Arial Rounded MT Bold" panose="020F0704030504030204" pitchFamily="34" charset="0"/>
              </a:rPr>
              <a:t> -</a:t>
            </a:r>
            <a:r>
              <a:rPr lang="en-US" sz="2800" b="1" dirty="0" smtClean="0">
                <a:effectLst>
                  <a:outerShdw blurRad="38100" dist="38100" dir="2700000" algn="tl">
                    <a:srgbClr val="000000">
                      <a:alpha val="43137"/>
                    </a:srgbClr>
                  </a:outerShdw>
                </a:effectLst>
                <a:latin typeface="Arial Rounded MT Bold" panose="020F0704030504030204" pitchFamily="34" charset="0"/>
              </a:rPr>
              <a:t>Jeremiah </a:t>
            </a:r>
            <a:r>
              <a:rPr lang="en-US" sz="2800" b="1" dirty="0">
                <a:effectLst>
                  <a:outerShdw blurRad="38100" dist="38100" dir="2700000" algn="tl">
                    <a:srgbClr val="000000">
                      <a:alpha val="43137"/>
                    </a:srgbClr>
                  </a:outerShdw>
                </a:effectLst>
                <a:latin typeface="Arial Rounded MT Bold" panose="020F0704030504030204" pitchFamily="34" charset="0"/>
              </a:rPr>
              <a:t>4:20 (HCSB</a:t>
            </a:r>
            <a:r>
              <a:rPr lang="en-US" sz="2800" b="1" dirty="0" smtClean="0">
                <a:effectLst>
                  <a:outerShdw blurRad="38100" dist="38100" dir="2700000" algn="tl">
                    <a:srgbClr val="000000">
                      <a:alpha val="43137"/>
                    </a:srgbClr>
                  </a:outerShdw>
                </a:effectLst>
                <a:latin typeface="Arial Rounded MT Bold" panose="020F0704030504030204" pitchFamily="34" charset="0"/>
              </a:rPr>
              <a:t>)</a:t>
            </a:r>
            <a:endParaRPr lang="en-US" sz="2800" b="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Impartial</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i="1" dirty="0">
                <a:effectLst>
                  <a:outerShdw blurRad="38100" dist="38100" dir="2700000" algn="tl">
                    <a:srgbClr val="000000">
                      <a:alpha val="43137"/>
                    </a:srgbClr>
                  </a:outerShdw>
                </a:effectLst>
                <a:latin typeface="Arial Rounded MT Bold" panose="020F0704030504030204" pitchFamily="34" charset="0"/>
              </a:rPr>
              <a:t>He causes His sun to rise on the evil and the good, and sends rain on the righteous and the unrighteous." </a:t>
            </a: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dirty="0" smtClean="0">
                <a:effectLst>
                  <a:outerShdw blurRad="38100" dist="38100" dir="2700000" algn="tl">
                    <a:srgbClr val="000000">
                      <a:alpha val="43137"/>
                    </a:srgbClr>
                  </a:outerShdw>
                </a:effectLst>
                <a:latin typeface="Arial Rounded MT Bold" panose="020F0704030504030204" pitchFamily="34" charset="0"/>
              </a:rPr>
              <a:t>Matt </a:t>
            </a:r>
            <a:r>
              <a:rPr lang="en-US" dirty="0">
                <a:effectLst>
                  <a:outerShdw blurRad="38100" dist="38100" dir="2700000" algn="tl">
                    <a:srgbClr val="000000">
                      <a:alpha val="43137"/>
                    </a:srgbClr>
                  </a:outerShdw>
                </a:effectLst>
                <a:latin typeface="Arial Rounded MT Bold" panose="020F0704030504030204" pitchFamily="34" charset="0"/>
              </a:rPr>
              <a:t>5:45 (HCSB</a:t>
            </a:r>
            <a:r>
              <a:rPr lang="en-US" dirty="0" smtClean="0">
                <a:effectLst>
                  <a:outerShdw blurRad="38100" dist="38100" dir="2700000" algn="tl">
                    <a:srgbClr val="000000">
                      <a:alpha val="43137"/>
                    </a:srgbClr>
                  </a:outerShdw>
                </a:effectLst>
                <a:latin typeface="Arial Rounded MT Bold" panose="020F0704030504030204" pitchFamily="34" charset="0"/>
              </a:rPr>
              <a:t>)</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sz="1100" dirty="0"/>
              <a:t/>
            </a:r>
            <a:br>
              <a:rPr lang="en-US" sz="1100" dirty="0"/>
            </a:br>
            <a:r>
              <a:rPr lang="en-US" sz="1100" dirty="0"/>
              <a:t/>
            </a:r>
            <a:br>
              <a:rPr lang="en-US" sz="1100" dirty="0"/>
            </a:br>
            <a:r>
              <a:rPr lang="en-US" sz="1100" dirty="0"/>
              <a:t/>
            </a:r>
            <a:br>
              <a:rPr lang="en-US" sz="1100" dirty="0"/>
            </a:br>
            <a:endParaRPr lang="en-US" sz="1100" dirty="0"/>
          </a:p>
        </p:txBody>
      </p:sp>
    </p:spTree>
    <p:extLst>
      <p:ext uri="{BB962C8B-B14F-4D97-AF65-F5344CB8AC3E}">
        <p14:creationId xmlns:p14="http://schemas.microsoft.com/office/powerpoint/2010/main" val="308095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1)">
                                      <p:cBhvr>
                                        <p:cTn id="7" dur="2000"/>
                                        <p:tgtEl>
                                          <p:spTgt spid="3">
                                            <p:bg/>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par>
                          <p:cTn id="16" fill="hold">
                            <p:stCondLst>
                              <p:cond delay="2000"/>
                            </p:stCondLst>
                            <p:childTnLst>
                              <p:par>
                                <p:cTn id="17" presetID="21" presetClass="entr" presetSubtype="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2000"/>
                                        <p:tgtEl>
                                          <p:spTgt spid="3">
                                            <p:txEl>
                                              <p:pRg st="2" end="2"/>
                                            </p:txEl>
                                          </p:spTgt>
                                        </p:tgtEl>
                                      </p:cBhvr>
                                    </p:animEffect>
                                  </p:childTnLst>
                                </p:cTn>
                              </p:par>
                            </p:childTnLst>
                          </p:cTn>
                        </p:par>
                        <p:par>
                          <p:cTn id="20" fill="hold">
                            <p:stCondLst>
                              <p:cond delay="4000"/>
                            </p:stCondLst>
                            <p:childTnLst>
                              <p:par>
                                <p:cTn id="21" presetID="21" presetClass="entr" presetSubtype="1"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180305"/>
            <a:ext cx="10515600" cy="851662"/>
          </a:xfrm>
        </p:spPr>
        <p:txBody>
          <a:bodyPr>
            <a:normAutofit/>
          </a:bodyPr>
          <a:lstStyle/>
          <a:p>
            <a:r>
              <a:rPr lang="en-US" b="1" dirty="0">
                <a:effectLst>
                  <a:outerShdw blurRad="38100" dist="38100" dir="2700000" algn="tl">
                    <a:srgbClr val="000000">
                      <a:alpha val="43137"/>
                    </a:srgbClr>
                  </a:outerShdw>
                </a:effectLst>
                <a:latin typeface="Arial Rounded MT Bold" panose="020F0704030504030204" pitchFamily="34" charset="0"/>
              </a:rPr>
              <a:t>Dark Valleys Are…</a:t>
            </a:r>
          </a:p>
        </p:txBody>
      </p:sp>
      <p:sp>
        <p:nvSpPr>
          <p:cNvPr id="3" name="Content Placeholder 2"/>
          <p:cNvSpPr>
            <a:spLocks noGrp="1"/>
          </p:cNvSpPr>
          <p:nvPr>
            <p:ph idx="1"/>
          </p:nvPr>
        </p:nvSpPr>
        <p:spPr>
          <a:xfrm>
            <a:off x="261257" y="1031966"/>
            <a:ext cx="11092543" cy="5669280"/>
          </a:xfrm>
          <a:solidFill>
            <a:schemeClr val="bg2">
              <a:alpha val="70000"/>
            </a:schemeClr>
          </a:solidFill>
        </p:spPr>
        <p:txBody>
          <a:bodyPr>
            <a:noAutofit/>
          </a:bodyPr>
          <a:lstStyle/>
          <a:p>
            <a:pPr>
              <a:lnSpc>
                <a:spcPct val="100000"/>
              </a:lnSpc>
              <a:spcBef>
                <a:spcPts val="0"/>
              </a:spcBef>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Temporary</a:t>
            </a:r>
            <a:endParaRPr lang="en-US" dirty="0">
              <a:effectLst>
                <a:outerShdw blurRad="38100" dist="38100" dir="2700000" algn="tl">
                  <a:srgbClr val="000000">
                    <a:alpha val="43137"/>
                  </a:srgbClr>
                </a:outerShdw>
              </a:effectLst>
              <a:latin typeface="Arial Rounded MT Bold" panose="020F0704030504030204" pitchFamily="34" charset="0"/>
            </a:endParaRPr>
          </a:p>
          <a:p>
            <a:pPr marL="457200" lvl="1" indent="0">
              <a:lnSpc>
                <a:spcPct val="100000"/>
              </a:lnSpc>
              <a:spcBef>
                <a:spcPts val="600"/>
              </a:spcBef>
              <a:buNone/>
            </a:pPr>
            <a:r>
              <a:rPr lang="en-US" sz="2800" b="1" dirty="0" smtClean="0">
                <a:effectLst>
                  <a:outerShdw blurRad="38100" dist="38100" dir="2700000" algn="tl">
                    <a:srgbClr val="000000">
                      <a:alpha val="43137"/>
                    </a:srgbClr>
                  </a:outerShdw>
                </a:effectLst>
                <a:latin typeface="Arial Rounded MT Bold" panose="020F0704030504030204" pitchFamily="34" charset="0"/>
              </a:rPr>
              <a:t>Valleys…</a:t>
            </a:r>
          </a:p>
          <a:p>
            <a:pPr lvl="2">
              <a:lnSpc>
                <a:spcPct val="100000"/>
              </a:lnSpc>
              <a:spcBef>
                <a:spcPts val="0"/>
              </a:spcBef>
            </a:pPr>
            <a:r>
              <a:rPr lang="en-US" sz="2800" b="1" dirty="0" smtClean="0">
                <a:effectLst>
                  <a:outerShdw blurRad="38100" dist="38100" dir="2700000" algn="tl">
                    <a:srgbClr val="000000">
                      <a:alpha val="43137"/>
                    </a:srgbClr>
                  </a:outerShdw>
                </a:effectLst>
                <a:latin typeface="Arial Rounded MT Bold" panose="020F0704030504030204" pitchFamily="34" charset="0"/>
              </a:rPr>
              <a:t>have </a:t>
            </a:r>
            <a:r>
              <a:rPr lang="en-US" sz="2800" b="1" dirty="0">
                <a:effectLst>
                  <a:outerShdw blurRad="38100" dist="38100" dir="2700000" algn="tl">
                    <a:srgbClr val="000000">
                      <a:alpha val="43137"/>
                    </a:srgbClr>
                  </a:outerShdw>
                </a:effectLst>
                <a:latin typeface="Arial Rounded MT Bold" panose="020F0704030504030204" pitchFamily="34" charset="0"/>
              </a:rPr>
              <a:t>an </a:t>
            </a:r>
            <a:r>
              <a:rPr lang="en-US" sz="2800" b="1" dirty="0" smtClean="0">
                <a:effectLst>
                  <a:outerShdw blurRad="38100" dist="38100" dir="2700000" algn="tl">
                    <a:srgbClr val="000000">
                      <a:alpha val="43137"/>
                    </a:srgbClr>
                  </a:outerShdw>
                </a:effectLst>
                <a:latin typeface="Arial Rounded MT Bold" panose="020F0704030504030204" pitchFamily="34" charset="0"/>
              </a:rPr>
              <a:t>end</a:t>
            </a:r>
          </a:p>
          <a:p>
            <a:pPr lvl="2">
              <a:lnSpc>
                <a:spcPct val="100000"/>
              </a:lnSpc>
              <a:spcBef>
                <a:spcPts val="0"/>
              </a:spcBef>
            </a:pPr>
            <a:r>
              <a:rPr lang="en-US" sz="2800" b="1" dirty="0" smtClean="0">
                <a:effectLst>
                  <a:outerShdw blurRad="38100" dist="38100" dir="2700000" algn="tl">
                    <a:srgbClr val="000000">
                      <a:alpha val="43137"/>
                    </a:srgbClr>
                  </a:outerShdw>
                </a:effectLst>
                <a:latin typeface="Arial Rounded MT Bold" panose="020F0704030504030204" pitchFamily="34" charset="0"/>
              </a:rPr>
              <a:t>don’t </a:t>
            </a:r>
            <a:r>
              <a:rPr lang="en-US" sz="2800" b="1" dirty="0">
                <a:effectLst>
                  <a:outerShdw blurRad="38100" dist="38100" dir="2700000" algn="tl">
                    <a:srgbClr val="000000">
                      <a:alpha val="43137"/>
                    </a:srgbClr>
                  </a:outerShdw>
                </a:effectLst>
                <a:latin typeface="Arial Rounded MT Bold" panose="020F0704030504030204" pitchFamily="34" charset="0"/>
              </a:rPr>
              <a:t>last </a:t>
            </a:r>
            <a:r>
              <a:rPr lang="en-US" sz="2800" b="1" dirty="0" smtClean="0">
                <a:effectLst>
                  <a:outerShdw blurRad="38100" dist="38100" dir="2700000" algn="tl">
                    <a:srgbClr val="000000">
                      <a:alpha val="43137"/>
                    </a:srgbClr>
                  </a:outerShdw>
                </a:effectLst>
                <a:latin typeface="Arial Rounded MT Bold" panose="020F0704030504030204" pitchFamily="34" charset="0"/>
              </a:rPr>
              <a:t>forever</a:t>
            </a:r>
          </a:p>
          <a:p>
            <a:pPr lvl="2">
              <a:lnSpc>
                <a:spcPct val="100000"/>
              </a:lnSpc>
              <a:spcBef>
                <a:spcPts val="0"/>
              </a:spcBef>
            </a:pPr>
            <a:r>
              <a:rPr lang="en-US" sz="2800" b="1" dirty="0" smtClean="0">
                <a:effectLst>
                  <a:outerShdw blurRad="38100" dist="38100" dir="2700000" algn="tl">
                    <a:srgbClr val="000000">
                      <a:alpha val="43137"/>
                    </a:srgbClr>
                  </a:outerShdw>
                </a:effectLst>
                <a:latin typeface="Arial Rounded MT Bold" panose="020F0704030504030204" pitchFamily="34" charset="0"/>
              </a:rPr>
              <a:t>are </a:t>
            </a:r>
            <a:r>
              <a:rPr lang="en-US" sz="2800" b="1" dirty="0">
                <a:effectLst>
                  <a:outerShdw blurRad="38100" dist="38100" dir="2700000" algn="tl">
                    <a:srgbClr val="000000">
                      <a:alpha val="43137"/>
                    </a:srgbClr>
                  </a:outerShdw>
                </a:effectLst>
                <a:latin typeface="Arial Rounded MT Bold" panose="020F0704030504030204" pitchFamily="34" charset="0"/>
              </a:rPr>
              <a:t>not our permanent </a:t>
            </a:r>
            <a:r>
              <a:rPr lang="en-US" sz="2800" b="1" dirty="0" smtClean="0">
                <a:effectLst>
                  <a:outerShdw blurRad="38100" dist="38100" dir="2700000" algn="tl">
                    <a:srgbClr val="000000">
                      <a:alpha val="43137"/>
                    </a:srgbClr>
                  </a:outerShdw>
                </a:effectLst>
                <a:latin typeface="Arial Rounded MT Bold" panose="020F0704030504030204" pitchFamily="34" charset="0"/>
              </a:rPr>
              <a:t>residence</a:t>
            </a:r>
          </a:p>
          <a:p>
            <a:pPr marL="0" indent="0">
              <a:lnSpc>
                <a:spcPct val="100000"/>
              </a:lnSpc>
              <a:spcBef>
                <a:spcPts val="0"/>
              </a:spcBef>
              <a:buNone/>
            </a:pPr>
            <a:endParaRPr lang="en-US" sz="14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i="1" dirty="0">
                <a:effectLst>
                  <a:outerShdw blurRad="38100" dist="38100" dir="2700000" algn="tl">
                    <a:srgbClr val="000000">
                      <a:alpha val="43137"/>
                    </a:srgbClr>
                  </a:outerShdw>
                </a:effectLst>
                <a:latin typeface="Arial Rounded MT Bold" panose="020F0704030504030204" pitchFamily="34" charset="0"/>
              </a:rPr>
              <a:t>The suffering won’t last forever. It won’t be long before this generous God who has great plans for us in Christ—eternal and glorious plans they are!—will have you put together and on your feet for </a:t>
            </a:r>
            <a:r>
              <a:rPr lang="en-US" i="1" dirty="0" smtClean="0">
                <a:effectLst>
                  <a:outerShdw blurRad="38100" dist="38100" dir="2700000" algn="tl">
                    <a:srgbClr val="000000">
                      <a:alpha val="43137"/>
                    </a:srgbClr>
                  </a:outerShdw>
                </a:effectLst>
                <a:latin typeface="Arial Rounded MT Bold" panose="020F0704030504030204" pitchFamily="34" charset="0"/>
              </a:rPr>
              <a:t>good"  -</a:t>
            </a:r>
            <a:r>
              <a:rPr lang="en-US" b="1" dirty="0" smtClean="0">
                <a:effectLst>
                  <a:outerShdw blurRad="38100" dist="38100" dir="2700000" algn="tl">
                    <a:srgbClr val="000000">
                      <a:alpha val="43137"/>
                    </a:srgbClr>
                  </a:outerShdw>
                </a:effectLst>
                <a:latin typeface="Arial Rounded MT Bold" panose="020F0704030504030204" pitchFamily="34" charset="0"/>
              </a:rPr>
              <a:t>1 </a:t>
            </a:r>
            <a:r>
              <a:rPr lang="en-US" b="1" dirty="0">
                <a:effectLst>
                  <a:outerShdw blurRad="38100" dist="38100" dir="2700000" algn="tl">
                    <a:srgbClr val="000000">
                      <a:alpha val="43137"/>
                    </a:srgbClr>
                  </a:outerShdw>
                </a:effectLst>
                <a:latin typeface="Arial Rounded MT Bold" panose="020F0704030504030204" pitchFamily="34" charset="0"/>
              </a:rPr>
              <a:t>Peter 5:10 (MSG</a:t>
            </a:r>
            <a:r>
              <a:rPr lang="en-US" b="1" dirty="0" smtClean="0">
                <a:effectLst>
                  <a:outerShdw blurRad="38100" dist="38100" dir="2700000" algn="tl">
                    <a:srgbClr val="000000">
                      <a:alpha val="43137"/>
                    </a:srgbClr>
                  </a:outerShdw>
                </a:effectLst>
                <a:latin typeface="Arial Rounded MT Bold" panose="020F0704030504030204" pitchFamily="34" charset="0"/>
              </a:rPr>
              <a:t>)</a:t>
            </a:r>
            <a:endParaRPr lang="en-US" b="1" dirty="0">
              <a:effectLst>
                <a:outerShdw blurRad="38100" dist="38100" dir="2700000" algn="tl">
                  <a:srgbClr val="000000">
                    <a:alpha val="43137"/>
                  </a:srgbClr>
                </a:outerShdw>
              </a:effectLst>
              <a:latin typeface="Arial Rounded MT Bold" panose="020F0704030504030204" pitchFamily="34" charset="0"/>
            </a:endParaRPr>
          </a:p>
          <a:p>
            <a:pPr marL="0" indent="0">
              <a:buNone/>
            </a:pPr>
            <a:r>
              <a:rPr lang="en-US" sz="1100" b="1" dirty="0"/>
              <a:t/>
            </a:r>
            <a:br>
              <a:rPr lang="en-US" sz="1100" b="1" dirty="0"/>
            </a:br>
            <a:r>
              <a:rPr lang="en-US" sz="1100" dirty="0"/>
              <a:t/>
            </a:r>
            <a:br>
              <a:rPr lang="en-US" sz="1100" dirty="0"/>
            </a:br>
            <a:endParaRPr lang="en-US" sz="1100" dirty="0"/>
          </a:p>
        </p:txBody>
      </p:sp>
    </p:spTree>
    <p:extLst>
      <p:ext uri="{BB962C8B-B14F-4D97-AF65-F5344CB8AC3E}">
        <p14:creationId xmlns:p14="http://schemas.microsoft.com/office/powerpoint/2010/main" val="178350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par>
                          <p:cTn id="16" fill="hold">
                            <p:stCondLst>
                              <p:cond delay="1500"/>
                            </p:stCondLst>
                            <p:childTnLst>
                              <p:par>
                                <p:cTn id="17" presetID="16" presetClass="entr" presetSubtype="37"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outVertical)">
                                      <p:cBhvr>
                                        <p:cTn id="19" dur="500"/>
                                        <p:tgtEl>
                                          <p:spTgt spid="3">
                                            <p:txEl>
                                              <p:pRg st="3" end="3"/>
                                            </p:txEl>
                                          </p:spTgt>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par>
                          <p:cTn id="24" fill="hold">
                            <p:stCondLst>
                              <p:cond delay="2500"/>
                            </p:stCondLst>
                            <p:childTnLst>
                              <p:par>
                                <p:cTn id="25" presetID="16" presetClass="entr" presetSubtype="37" fill="hold" grpId="0"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outVertic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154547"/>
            <a:ext cx="10515600" cy="877420"/>
          </a:xfrm>
        </p:spPr>
        <p:txBody>
          <a:bodyPr>
            <a:normAutofit/>
          </a:bodyPr>
          <a:lstStyle/>
          <a:p>
            <a:r>
              <a:rPr lang="en-US" b="1" dirty="0">
                <a:effectLst>
                  <a:outerShdw blurRad="38100" dist="38100" dir="2700000" algn="tl">
                    <a:srgbClr val="000000">
                      <a:alpha val="43137"/>
                    </a:srgbClr>
                  </a:outerShdw>
                </a:effectLst>
                <a:latin typeface="Arial Rounded MT Bold" panose="020F0704030504030204" pitchFamily="34" charset="0"/>
              </a:rPr>
              <a:t>Dark Valleys Are…</a:t>
            </a:r>
          </a:p>
        </p:txBody>
      </p:sp>
      <p:sp>
        <p:nvSpPr>
          <p:cNvPr id="3" name="Content Placeholder 2"/>
          <p:cNvSpPr>
            <a:spLocks noGrp="1"/>
          </p:cNvSpPr>
          <p:nvPr>
            <p:ph idx="1"/>
          </p:nvPr>
        </p:nvSpPr>
        <p:spPr>
          <a:xfrm>
            <a:off x="261257" y="1031966"/>
            <a:ext cx="11092543" cy="5669280"/>
          </a:xfrm>
          <a:solidFill>
            <a:schemeClr val="bg2">
              <a:alpha val="70000"/>
            </a:schemeClr>
          </a:solidFill>
        </p:spPr>
        <p:txBody>
          <a:bodyPr>
            <a:noAutofit/>
          </a:bodyPr>
          <a:lstStyle/>
          <a:p>
            <a:pPr>
              <a:lnSpc>
                <a:spcPct val="100000"/>
              </a:lnSpc>
              <a:spcBef>
                <a:spcPts val="0"/>
              </a:spcBef>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Have a Purpose</a:t>
            </a:r>
          </a:p>
          <a:p>
            <a:pPr marL="0" indent="0">
              <a:lnSpc>
                <a:spcPct val="100000"/>
              </a:lnSpc>
              <a:spcBef>
                <a:spcPts val="0"/>
              </a:spcBef>
              <a:buNone/>
            </a:pP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i="1" dirty="0">
                <a:effectLst>
                  <a:outerShdw blurRad="38100" dist="38100" dir="2700000" algn="tl">
                    <a:srgbClr val="000000">
                      <a:alpha val="43137"/>
                    </a:srgbClr>
                  </a:outerShdw>
                </a:effectLst>
                <a:latin typeface="Arial Rounded MT Bold" panose="020F0704030504030204" pitchFamily="34" charset="0"/>
              </a:rPr>
              <a:t>You rejoice in this, though now for a short time you have had </a:t>
            </a:r>
            <a:r>
              <a:rPr lang="en-US" i="1" dirty="0" smtClean="0">
                <a:effectLst>
                  <a:outerShdw blurRad="38100" dist="38100" dir="2700000" algn="tl">
                    <a:srgbClr val="000000">
                      <a:alpha val="43137"/>
                    </a:srgbClr>
                  </a:outerShdw>
                </a:effectLst>
                <a:latin typeface="Arial Rounded MT Bold" panose="020F0704030504030204" pitchFamily="34" charset="0"/>
              </a:rPr>
              <a:t>   </a:t>
            </a:r>
          </a:p>
          <a:p>
            <a:pPr marL="0" indent="0">
              <a:lnSpc>
                <a:spcPct val="100000"/>
              </a:lnSpc>
              <a:spcBef>
                <a:spcPts val="0"/>
              </a:spcBef>
              <a:buNone/>
            </a:pP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   to </a:t>
            </a:r>
            <a:r>
              <a:rPr lang="en-US" i="1" dirty="0">
                <a:effectLst>
                  <a:outerShdw blurRad="38100" dist="38100" dir="2700000" algn="tl">
                    <a:srgbClr val="000000">
                      <a:alpha val="43137"/>
                    </a:srgbClr>
                  </a:outerShdw>
                </a:effectLst>
                <a:latin typeface="Arial Rounded MT Bold" panose="020F0704030504030204" pitchFamily="34" charset="0"/>
              </a:rPr>
              <a:t>be distressed by various trials so that the genuineness of </a:t>
            </a:r>
            <a:endParaRPr lang="en-US" i="1"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   your </a:t>
            </a:r>
            <a:r>
              <a:rPr lang="en-US" i="1" dirty="0">
                <a:effectLst>
                  <a:outerShdw blurRad="38100" dist="38100" dir="2700000" algn="tl">
                    <a:srgbClr val="000000">
                      <a:alpha val="43137"/>
                    </a:srgbClr>
                  </a:outerShdw>
                </a:effectLst>
                <a:latin typeface="Arial Rounded MT Bold" panose="020F0704030504030204" pitchFamily="34" charset="0"/>
              </a:rPr>
              <a:t>faith—more valuable than gold, which perishes though </a:t>
            </a:r>
            <a:endParaRPr lang="en-US" i="1"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  refined </a:t>
            </a:r>
            <a:r>
              <a:rPr lang="en-US" i="1" dirty="0">
                <a:effectLst>
                  <a:outerShdw blurRad="38100" dist="38100" dir="2700000" algn="tl">
                    <a:srgbClr val="000000">
                      <a:alpha val="43137"/>
                    </a:srgbClr>
                  </a:outerShdw>
                </a:effectLst>
                <a:latin typeface="Arial Rounded MT Bold" panose="020F0704030504030204" pitchFamily="34" charset="0"/>
              </a:rPr>
              <a:t>by fire—may result in praise, glory, and honor at the </a:t>
            </a:r>
            <a:endParaRPr lang="en-US" i="1"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  revelation </a:t>
            </a:r>
            <a:r>
              <a:rPr lang="en-US" i="1" dirty="0">
                <a:effectLst>
                  <a:outerShdw blurRad="38100" dist="38100" dir="2700000" algn="tl">
                    <a:srgbClr val="000000">
                      <a:alpha val="43137"/>
                    </a:srgbClr>
                  </a:outerShdw>
                </a:effectLst>
                <a:latin typeface="Arial Rounded MT Bold" panose="020F0704030504030204" pitchFamily="34" charset="0"/>
              </a:rPr>
              <a:t>of Jesus Christ." </a:t>
            </a: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b="1" dirty="0" smtClean="0">
                <a:effectLst>
                  <a:outerShdw blurRad="38100" dist="38100" dir="2700000" algn="tl">
                    <a:srgbClr val="000000">
                      <a:alpha val="43137"/>
                    </a:srgbClr>
                  </a:outerShdw>
                </a:effectLst>
                <a:latin typeface="Arial Rounded MT Bold" panose="020F0704030504030204" pitchFamily="34" charset="0"/>
              </a:rPr>
              <a:t>1 </a:t>
            </a:r>
            <a:r>
              <a:rPr lang="en-US" b="1" dirty="0">
                <a:effectLst>
                  <a:outerShdw blurRad="38100" dist="38100" dir="2700000" algn="tl">
                    <a:srgbClr val="000000">
                      <a:alpha val="43137"/>
                    </a:srgbClr>
                  </a:outerShdw>
                </a:effectLst>
                <a:latin typeface="Arial Rounded MT Bold" panose="020F0704030504030204" pitchFamily="34" charset="0"/>
              </a:rPr>
              <a:t>Peter 1:6-7 (HCSB</a:t>
            </a:r>
            <a:r>
              <a:rPr lang="en-US" b="1" dirty="0" smtClean="0">
                <a:effectLst>
                  <a:outerShdw blurRad="38100" dist="38100" dir="2700000" algn="tl">
                    <a:srgbClr val="000000">
                      <a:alpha val="43137"/>
                    </a:srgbClr>
                  </a:outerShdw>
                </a:effectLst>
                <a:latin typeface="Arial Rounded MT Bold" panose="020F0704030504030204" pitchFamily="34" charset="0"/>
              </a:rPr>
              <a:t>)</a:t>
            </a:r>
          </a:p>
          <a:p>
            <a:pPr lvl="1">
              <a:lnSpc>
                <a:spcPct val="100000"/>
              </a:lnSpc>
              <a:spcBef>
                <a:spcPts val="30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Rounded MT Bold" panose="020F0704030504030204" pitchFamily="34" charset="0"/>
              </a:rPr>
              <a:t>God Can Teach You Character</a:t>
            </a:r>
          </a:p>
          <a:p>
            <a:pPr lvl="1">
              <a:lnSpc>
                <a:spcPct val="100000"/>
              </a:lnSpc>
              <a:spcBef>
                <a:spcPts val="30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Rounded MT Bold" panose="020F0704030504030204" pitchFamily="34" charset="0"/>
              </a:rPr>
              <a:t>He Wants To Change You, Mature You</a:t>
            </a:r>
          </a:p>
          <a:p>
            <a:pPr lvl="1">
              <a:lnSpc>
                <a:spcPct val="100000"/>
              </a:lnSpc>
              <a:spcBef>
                <a:spcPts val="300"/>
              </a:spcBef>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Rounded MT Bold" panose="020F0704030504030204" pitchFamily="34" charset="0"/>
              </a:rPr>
              <a:t>Faith Is Built In The Valleys Of Life</a:t>
            </a:r>
          </a:p>
          <a:p>
            <a:pPr>
              <a:lnSpc>
                <a:spcPct val="100000"/>
              </a:lnSpc>
              <a:spcBef>
                <a:spcPts val="0"/>
              </a:spcBef>
              <a:buFont typeface="Wingdings" panose="05000000000000000000" pitchFamily="2" charset="2"/>
              <a:buChar char="§"/>
            </a:pPr>
            <a:endParaRPr lang="en-US" b="1"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endParaRPr lang="en-US" sz="1100" dirty="0"/>
          </a:p>
        </p:txBody>
      </p:sp>
    </p:spTree>
    <p:extLst>
      <p:ext uri="{BB962C8B-B14F-4D97-AF65-F5344CB8AC3E}">
        <p14:creationId xmlns:p14="http://schemas.microsoft.com/office/powerpoint/2010/main" val="243094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childTnLst>
                          </p:cTn>
                        </p:par>
                        <p:par>
                          <p:cTn id="11" fill="hold">
                            <p:stCondLst>
                              <p:cond delay="500"/>
                            </p:stCondLst>
                            <p:childTnLst>
                              <p:par>
                                <p:cTn id="12" presetID="16" presetClass="entr" presetSubtype="21"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par>
                          <p:cTn id="15" fill="hold">
                            <p:stCondLst>
                              <p:cond delay="1000"/>
                            </p:stCondLst>
                            <p:childTnLst>
                              <p:par>
                                <p:cTn id="16" presetID="16" presetClass="entr" presetSubtype="21"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par>
                          <p:cTn id="19" fill="hold">
                            <p:stCondLst>
                              <p:cond delay="1500"/>
                            </p:stCondLst>
                            <p:childTnLst>
                              <p:par>
                                <p:cTn id="20" presetID="16" presetClass="entr" presetSubtype="21"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arn(inVertical)">
                                      <p:cBhvr>
                                        <p:cTn id="26" dur="500"/>
                                        <p:tgtEl>
                                          <p:spTgt spid="3">
                                            <p:txEl>
                                              <p:pRg st="4" end="4"/>
                                            </p:txEl>
                                          </p:spTgt>
                                        </p:tgtEl>
                                      </p:cBhvr>
                                    </p:animEffect>
                                  </p:childTnLst>
                                </p:cTn>
                              </p:par>
                            </p:childTnLst>
                          </p:cTn>
                        </p:par>
                        <p:par>
                          <p:cTn id="27" fill="hold">
                            <p:stCondLst>
                              <p:cond delay="2500"/>
                            </p:stCondLst>
                            <p:childTnLst>
                              <p:par>
                                <p:cTn id="28" presetID="16" presetClass="entr" presetSubtype="21" fill="hold" grpId="0"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inVertical)">
                                      <p:cBhvr>
                                        <p:cTn id="30" dur="500"/>
                                        <p:tgtEl>
                                          <p:spTgt spid="3">
                                            <p:txEl>
                                              <p:pRg st="5" end="5"/>
                                            </p:txEl>
                                          </p:spTgt>
                                        </p:tgtEl>
                                      </p:cBhvr>
                                    </p:animEffect>
                                  </p:childTnLst>
                                </p:cTn>
                              </p:par>
                            </p:childTnLst>
                          </p:cTn>
                        </p:par>
                        <p:par>
                          <p:cTn id="31" fill="hold">
                            <p:stCondLst>
                              <p:cond delay="3000"/>
                            </p:stCondLst>
                            <p:childTnLst>
                              <p:par>
                                <p:cTn id="32" presetID="16" presetClass="entr" presetSubtype="21" fill="hold" grpId="0" nodeType="afterEffect">
                                  <p:stCondLst>
                                    <p:cond delay="200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barn(inVertical)">
                                      <p:cBhvr>
                                        <p:cTn id="34" dur="500"/>
                                        <p:tgtEl>
                                          <p:spTgt spid="3">
                                            <p:txEl>
                                              <p:pRg st="6" end="6"/>
                                            </p:txEl>
                                          </p:spTgt>
                                        </p:tgtEl>
                                      </p:cBhvr>
                                    </p:animEffect>
                                  </p:childTnLst>
                                </p:cTn>
                              </p:par>
                            </p:childTnLst>
                          </p:cTn>
                        </p:par>
                        <p:par>
                          <p:cTn id="35" fill="hold">
                            <p:stCondLst>
                              <p:cond delay="5500"/>
                            </p:stCondLst>
                            <p:childTnLst>
                              <p:par>
                                <p:cTn id="36" presetID="16" presetClass="entr" presetSubtype="21" fill="hold" grpId="0" nodeType="after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barn(inVertical)">
                                      <p:cBhvr>
                                        <p:cTn id="38" dur="500"/>
                                        <p:tgtEl>
                                          <p:spTgt spid="3">
                                            <p:txEl>
                                              <p:pRg st="7" end="7"/>
                                            </p:txEl>
                                          </p:spTgt>
                                        </p:tgtEl>
                                      </p:cBhvr>
                                    </p:animEffect>
                                  </p:childTnLst>
                                </p:cTn>
                              </p:par>
                            </p:childTnLst>
                          </p:cTn>
                        </p:par>
                        <p:par>
                          <p:cTn id="39" fill="hold">
                            <p:stCondLst>
                              <p:cond delay="6000"/>
                            </p:stCondLst>
                            <p:childTnLst>
                              <p:par>
                                <p:cTn id="40" presetID="16" presetClass="entr" presetSubtype="21" fill="hold" grpId="0" nodeType="after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 y="1188720"/>
            <a:ext cx="11768913" cy="5512526"/>
          </a:xfrm>
        </p:spPr>
        <p:txBody>
          <a:bodyPr>
            <a:normAutofit/>
          </a:bodyPr>
          <a:lstStyle/>
          <a:p>
            <a:pPr>
              <a:lnSpc>
                <a:spcPct val="110000"/>
              </a:lnSpc>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Remain Calm- </a:t>
            </a:r>
            <a:r>
              <a:rPr lang="en-US" i="1" dirty="0">
                <a:effectLst>
                  <a:outerShdw blurRad="38100" dist="38100" dir="2700000" algn="tl">
                    <a:srgbClr val="000000">
                      <a:alpha val="43137"/>
                    </a:srgbClr>
                  </a:outerShdw>
                </a:effectLst>
                <a:latin typeface="Arial Rounded MT Bold" panose="020F0704030504030204" pitchFamily="34" charset="0"/>
              </a:rPr>
              <a:t>“Even though I walk through the valley</a:t>
            </a:r>
            <a:r>
              <a:rPr lang="en-US" i="1" dirty="0" smtClean="0">
                <a:effectLst>
                  <a:outerShdw blurRad="38100" dist="38100" dir="2700000" algn="tl">
                    <a:srgbClr val="000000">
                      <a:alpha val="43137"/>
                    </a:srgbClr>
                  </a:outerShdw>
                </a:effectLst>
                <a:latin typeface="Arial Rounded MT Bold" panose="020F0704030504030204" pitchFamily="34" charset="0"/>
              </a:rPr>
              <a:t>...”</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0"/>
              </a:spcBef>
            </a:pPr>
            <a:r>
              <a:rPr lang="en-US" sz="2900" i="1" dirty="0" smtClean="0">
                <a:effectLst>
                  <a:outerShdw blurRad="38100" dist="38100" dir="2700000" algn="tl">
                    <a:srgbClr val="000000">
                      <a:alpha val="43137"/>
                    </a:srgbClr>
                  </a:outerShdw>
                </a:effectLst>
                <a:latin typeface="Arial Rounded MT Bold" panose="020F0704030504030204" pitchFamily="34" charset="0"/>
              </a:rPr>
              <a:t>"I </a:t>
            </a:r>
            <a:r>
              <a:rPr lang="en-US" sz="2900" i="1" dirty="0">
                <a:effectLst>
                  <a:outerShdw blurRad="38100" dist="38100" dir="2700000" algn="tl">
                    <a:srgbClr val="000000">
                      <a:alpha val="43137"/>
                    </a:srgbClr>
                  </a:outerShdw>
                </a:effectLst>
                <a:latin typeface="Arial Rounded MT Bold" panose="020F0704030504030204" pitchFamily="34" charset="0"/>
              </a:rPr>
              <a:t>walk" </a:t>
            </a:r>
            <a:r>
              <a:rPr lang="en-US" sz="2900" dirty="0" smtClean="0">
                <a:effectLst>
                  <a:outerShdw blurRad="38100" dist="38100" dir="2700000" algn="tl">
                    <a:srgbClr val="000000">
                      <a:alpha val="43137"/>
                    </a:srgbClr>
                  </a:outerShdw>
                </a:effectLst>
                <a:latin typeface="Arial Rounded MT Bold" panose="020F0704030504030204" pitchFamily="34" charset="0"/>
              </a:rPr>
              <a:t>- </a:t>
            </a:r>
            <a:r>
              <a:rPr lang="en-US" sz="2900" dirty="0">
                <a:effectLst>
                  <a:outerShdw blurRad="38100" dist="38100" dir="2700000" algn="tl">
                    <a:srgbClr val="000000">
                      <a:alpha val="43137"/>
                    </a:srgbClr>
                  </a:outerShdw>
                </a:effectLst>
                <a:latin typeface="Arial Rounded MT Bold" panose="020F0704030504030204" pitchFamily="34" charset="0"/>
              </a:rPr>
              <a:t>not </a:t>
            </a:r>
            <a:r>
              <a:rPr lang="en-US" sz="2900" i="1" dirty="0">
                <a:effectLst>
                  <a:outerShdw blurRad="38100" dist="38100" dir="2700000" algn="tl">
                    <a:srgbClr val="000000">
                      <a:alpha val="43137"/>
                    </a:srgbClr>
                  </a:outerShdw>
                </a:effectLst>
                <a:latin typeface="Arial Rounded MT Bold" panose="020F0704030504030204" pitchFamily="34" charset="0"/>
              </a:rPr>
              <a:t>"I run through it" </a:t>
            </a:r>
            <a:r>
              <a:rPr lang="en-US" sz="2900" dirty="0">
                <a:effectLst>
                  <a:outerShdw blurRad="38100" dist="38100" dir="2700000" algn="tl">
                    <a:srgbClr val="000000">
                      <a:alpha val="43137"/>
                    </a:srgbClr>
                  </a:outerShdw>
                </a:effectLst>
                <a:latin typeface="Arial Rounded MT Bold" panose="020F0704030504030204" pitchFamily="34" charset="0"/>
              </a:rPr>
              <a:t>or </a:t>
            </a:r>
            <a:r>
              <a:rPr lang="en-US" sz="2900" i="1" dirty="0">
                <a:effectLst>
                  <a:outerShdw blurRad="38100" dist="38100" dir="2700000" algn="tl">
                    <a:srgbClr val="000000">
                      <a:alpha val="43137"/>
                    </a:srgbClr>
                  </a:outerShdw>
                </a:effectLst>
                <a:latin typeface="Arial Rounded MT Bold" panose="020F0704030504030204" pitchFamily="34" charset="0"/>
              </a:rPr>
              <a:t>"I </a:t>
            </a:r>
            <a:r>
              <a:rPr lang="en-US" sz="2900" i="1" dirty="0" smtClean="0">
                <a:effectLst>
                  <a:outerShdw blurRad="38100" dist="38100" dir="2700000" algn="tl">
                    <a:srgbClr val="000000">
                      <a:alpha val="43137"/>
                    </a:srgbClr>
                  </a:outerShdw>
                </a:effectLst>
                <a:latin typeface="Arial Rounded MT Bold" panose="020F0704030504030204" pitchFamily="34" charset="0"/>
              </a:rPr>
              <a:t>panic/ </a:t>
            </a:r>
            <a:r>
              <a:rPr lang="en-US" sz="2900" i="1" dirty="0">
                <a:effectLst>
                  <a:outerShdw blurRad="38100" dist="38100" dir="2700000" algn="tl">
                    <a:srgbClr val="000000">
                      <a:alpha val="43137"/>
                    </a:srgbClr>
                  </a:outerShdw>
                </a:effectLst>
                <a:latin typeface="Arial Rounded MT Bold" panose="020F0704030504030204" pitchFamily="34" charset="0"/>
              </a:rPr>
              <a:t>run the other way</a:t>
            </a:r>
            <a:r>
              <a:rPr lang="en-US" sz="2900" i="1" dirty="0" smtClean="0">
                <a:effectLst>
                  <a:outerShdw blurRad="38100" dist="38100" dir="2700000" algn="tl">
                    <a:srgbClr val="000000">
                      <a:alpha val="43137"/>
                    </a:srgbClr>
                  </a:outerShdw>
                </a:effectLst>
                <a:latin typeface="Arial Rounded MT Bold" panose="020F0704030504030204" pitchFamily="34" charset="0"/>
              </a:rPr>
              <a:t>"</a:t>
            </a:r>
            <a:endParaRPr lang="en-US" sz="2900" i="1" dirty="0">
              <a:effectLst>
                <a:outerShdw blurRad="38100" dist="38100" dir="2700000" algn="tl">
                  <a:srgbClr val="000000">
                    <a:alpha val="43137"/>
                  </a:srgbClr>
                </a:outerShdw>
              </a:effectLst>
              <a:latin typeface="Arial Rounded MT Bold" panose="020F0704030504030204" pitchFamily="34" charset="0"/>
            </a:endParaRPr>
          </a:p>
          <a:p>
            <a:pPr>
              <a:lnSpc>
                <a:spcPct val="110000"/>
              </a:lnSpc>
              <a:spcBef>
                <a:spcPts val="60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Refuse To Be Discouraged- </a:t>
            </a:r>
            <a:r>
              <a:rPr lang="en-US" i="1" dirty="0">
                <a:effectLst>
                  <a:outerShdw blurRad="38100" dist="38100" dir="2700000" algn="tl">
                    <a:srgbClr val="000000">
                      <a:alpha val="43137"/>
                    </a:srgbClr>
                  </a:outerShdw>
                </a:effectLst>
                <a:latin typeface="Arial Rounded MT Bold" panose="020F0704030504030204" pitchFamily="34" charset="0"/>
              </a:rPr>
              <a:t>“I will fear no evil</a:t>
            </a: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0"/>
              </a:spcBef>
            </a:pPr>
            <a:r>
              <a:rPr lang="en-US" sz="2800" dirty="0" smtClean="0">
                <a:effectLst>
                  <a:outerShdw blurRad="38100" dist="38100" dir="2700000" algn="tl">
                    <a:srgbClr val="000000">
                      <a:alpha val="43137"/>
                    </a:srgbClr>
                  </a:outerShdw>
                </a:effectLst>
                <a:latin typeface="Arial Rounded MT Bold" panose="020F0704030504030204" pitchFamily="34" charset="0"/>
              </a:rPr>
              <a:t>Will </a:t>
            </a:r>
            <a:r>
              <a:rPr lang="en-US" sz="2800" dirty="0">
                <a:effectLst>
                  <a:outerShdw blurRad="38100" dist="38100" dir="2700000" algn="tl">
                    <a:srgbClr val="000000">
                      <a:alpha val="43137"/>
                    </a:srgbClr>
                  </a:outerShdw>
                </a:effectLst>
                <a:latin typeface="Arial Rounded MT Bold" panose="020F0704030504030204" pitchFamily="34" charset="0"/>
              </a:rPr>
              <a:t>implies a </a:t>
            </a:r>
            <a:r>
              <a:rPr lang="en-US" sz="2800" dirty="0" smtClean="0">
                <a:effectLst>
                  <a:outerShdw blurRad="38100" dist="38100" dir="2700000" algn="tl">
                    <a:srgbClr val="000000">
                      <a:alpha val="43137"/>
                    </a:srgbClr>
                  </a:outerShdw>
                </a:effectLst>
                <a:latin typeface="Arial Rounded MT Bold" panose="020F0704030504030204" pitchFamily="34" charset="0"/>
              </a:rPr>
              <a:t>Choice, a Decision</a:t>
            </a:r>
            <a:r>
              <a:rPr lang="en-US" sz="2800" dirty="0">
                <a:effectLst>
                  <a:outerShdw blurRad="38100" dist="38100" dir="2700000" algn="tl">
                    <a:srgbClr val="000000">
                      <a:alpha val="43137"/>
                    </a:srgbClr>
                  </a:outerShdw>
                </a:effectLst>
                <a:latin typeface="Arial Rounded MT Bold" panose="020F0704030504030204" pitchFamily="34" charset="0"/>
              </a:rPr>
              <a:t>. </a:t>
            </a:r>
            <a:endParaRPr lang="en-US" sz="28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10000"/>
              </a:lnSpc>
            </a:pPr>
            <a:r>
              <a:rPr lang="en-US" sz="2800" dirty="0" smtClean="0">
                <a:effectLst>
                  <a:outerShdw blurRad="38100" dist="38100" dir="2700000" algn="tl">
                    <a:srgbClr val="000000">
                      <a:alpha val="43137"/>
                    </a:srgbClr>
                  </a:outerShdw>
                </a:effectLst>
                <a:latin typeface="Arial Rounded MT Bold" panose="020F0704030504030204" pitchFamily="34" charset="0"/>
              </a:rPr>
              <a:t>Focus </a:t>
            </a:r>
            <a:r>
              <a:rPr lang="en-US" sz="2800" dirty="0">
                <a:effectLst>
                  <a:outerShdw blurRad="38100" dist="38100" dir="2700000" algn="tl">
                    <a:srgbClr val="000000">
                      <a:alpha val="43137"/>
                    </a:srgbClr>
                  </a:outerShdw>
                </a:effectLst>
                <a:latin typeface="Arial Rounded MT Bold" panose="020F0704030504030204" pitchFamily="34" charset="0"/>
              </a:rPr>
              <a:t>on God's </a:t>
            </a:r>
            <a:r>
              <a:rPr lang="en-US" sz="2800" dirty="0" smtClean="0">
                <a:effectLst>
                  <a:outerShdw blurRad="38100" dist="38100" dir="2700000" algn="tl">
                    <a:srgbClr val="000000">
                      <a:alpha val="43137"/>
                    </a:srgbClr>
                  </a:outerShdw>
                </a:effectLst>
                <a:latin typeface="Arial Rounded MT Bold" panose="020F0704030504030204" pitchFamily="34" charset="0"/>
              </a:rPr>
              <a:t>Power Rather than </a:t>
            </a:r>
            <a:r>
              <a:rPr lang="en-US" sz="2800" dirty="0">
                <a:effectLst>
                  <a:outerShdw blurRad="38100" dist="38100" dir="2700000" algn="tl">
                    <a:srgbClr val="000000">
                      <a:alpha val="43137"/>
                    </a:srgbClr>
                  </a:outerShdw>
                </a:effectLst>
                <a:latin typeface="Arial Rounded MT Bold" panose="020F0704030504030204" pitchFamily="34" charset="0"/>
              </a:rPr>
              <a:t>on your </a:t>
            </a:r>
            <a:r>
              <a:rPr lang="en-US" sz="2800" dirty="0" smtClean="0">
                <a:effectLst>
                  <a:outerShdw blurRad="38100" dist="38100" dir="2700000" algn="tl">
                    <a:srgbClr val="000000">
                      <a:alpha val="43137"/>
                    </a:srgbClr>
                  </a:outerShdw>
                </a:effectLst>
                <a:latin typeface="Arial Rounded MT Bold" panose="020F0704030504030204" pitchFamily="34" charset="0"/>
              </a:rPr>
              <a:t>Valley (problem)</a:t>
            </a:r>
            <a:endParaRPr lang="en-US" sz="2800" dirty="0">
              <a:effectLst>
                <a:outerShdw blurRad="38100" dist="38100" dir="2700000" algn="tl">
                  <a:srgbClr val="000000">
                    <a:alpha val="43137"/>
                  </a:srgbClr>
                </a:outerShdw>
              </a:effectLst>
              <a:latin typeface="Arial Rounded MT Bold" panose="020F0704030504030204" pitchFamily="34" charset="0"/>
            </a:endParaRPr>
          </a:p>
        </p:txBody>
      </p:sp>
      <p:sp>
        <p:nvSpPr>
          <p:cNvPr id="5" name="Title 1"/>
          <p:cNvSpPr>
            <a:spLocks noGrp="1"/>
          </p:cNvSpPr>
          <p:nvPr>
            <p:ph type="title"/>
          </p:nvPr>
        </p:nvSpPr>
        <p:spPr>
          <a:xfrm>
            <a:off x="90152" y="128789"/>
            <a:ext cx="12101847" cy="903177"/>
          </a:xfrm>
        </p:spPr>
        <p:txBody>
          <a:bodyPr>
            <a:noAutofit/>
          </a:bodyPr>
          <a:lstStyle/>
          <a:p>
            <a:r>
              <a:rPr lang="en-US" sz="3600" dirty="0" smtClean="0">
                <a:effectLst>
                  <a:outerShdw blurRad="38100" dist="38100" dir="2700000" algn="tl">
                    <a:srgbClr val="000000">
                      <a:alpha val="43137"/>
                    </a:srgbClr>
                  </a:outerShdw>
                </a:effectLst>
                <a:latin typeface="Arial Rounded MT Bold" panose="020F0704030504030204" pitchFamily="34" charset="0"/>
              </a:rPr>
              <a:t>What Do You Do When…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dirty="0">
                <a:effectLst>
                  <a:outerShdw blurRad="38100" dist="38100" dir="2700000" algn="tl">
                    <a:srgbClr val="000000">
                      <a:alpha val="43137"/>
                    </a:srgbClr>
                  </a:outerShdw>
                </a:effectLst>
                <a:latin typeface="Arial Rounded MT Bold" panose="020F0704030504030204" pitchFamily="34" charset="0"/>
              </a:rPr>
              <a:t> </a:t>
            </a:r>
            <a:r>
              <a:rPr lang="en-US" sz="3600" dirty="0" smtClean="0">
                <a:effectLst>
                  <a:outerShdw blurRad="38100" dist="38100" dir="2700000" algn="tl">
                    <a:srgbClr val="000000">
                      <a:alpha val="43137"/>
                    </a:srgbClr>
                  </a:outerShdw>
                </a:effectLst>
                <a:latin typeface="Arial Rounded MT Bold" panose="020F0704030504030204" pitchFamily="34" charset="0"/>
              </a:rPr>
              <a:t>      …You Go Through Dark Valleys? (4)</a:t>
            </a:r>
            <a:endParaRPr lang="en-US" sz="3600" i="1" dirty="0">
              <a:effectLst>
                <a:outerShdw blurRad="38100" dist="38100" dir="2700000" algn="tl">
                  <a:srgbClr val="000000">
                    <a:alpha val="43137"/>
                  </a:srgbClr>
                </a:outerShdw>
              </a:effectLst>
              <a:latin typeface="Arial Rounded MT Bold" panose="020F07040305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76578"/>
            <a:ext cx="12192000" cy="2581422"/>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5655" y="3896139"/>
            <a:ext cx="4520954" cy="2936100"/>
          </a:xfrm>
          <a:prstGeom prst="rect">
            <a:avLst/>
          </a:prstGeom>
        </p:spPr>
      </p:pic>
    </p:spTree>
    <p:extLst>
      <p:ext uri="{BB962C8B-B14F-4D97-AF65-F5344CB8AC3E}">
        <p14:creationId xmlns:p14="http://schemas.microsoft.com/office/powerpoint/2010/main" val="297380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in)">
                                      <p:cBhvr>
                                        <p:cTn id="16" dur="2000"/>
                                        <p:tgtEl>
                                          <p:spTgt spid="3">
                                            <p:txEl>
                                              <p:pRg st="2" end="2"/>
                                            </p:txEl>
                                          </p:spTgt>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par>
                                <p:cTn id="21" presetID="28"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5000" fill="hold"/>
                                        <p:tgtEl>
                                          <p:spTgt spid="9"/>
                                        </p:tgtEl>
                                        <p:attrNameLst>
                                          <p:attrName>ppt_x</p:attrName>
                                        </p:attrNameLst>
                                      </p:cBhvr>
                                      <p:tavLst>
                                        <p:tav tm="0">
                                          <p:val>
                                            <p:strVal val="#ppt_x"/>
                                          </p:val>
                                        </p:tav>
                                        <p:tav tm="100000">
                                          <p:val>
                                            <p:strVal val="#ppt_x"/>
                                          </p:val>
                                        </p:tav>
                                      </p:tavLst>
                                    </p:anim>
                                    <p:anim calcmode="lin" valueType="num">
                                      <p:cBhvr>
                                        <p:cTn id="24" dur="15000" fill="hold"/>
                                        <p:tgtEl>
                                          <p:spTgt spid="9"/>
                                        </p:tgtEl>
                                        <p:attrNameLst>
                                          <p:attrName>ppt_y</p:attrName>
                                        </p:attrNameLst>
                                      </p:cBhvr>
                                      <p:tavLst>
                                        <p:tav tm="0">
                                          <p:val>
                                            <p:strVal val="#ppt_y+1"/>
                                          </p:val>
                                        </p:tav>
                                        <p:tav tm="100000">
                                          <p:val>
                                            <p:strVal val="#ppt_y-1"/>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circle(in)">
                                      <p:cBhvr>
                                        <p:cTn id="2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 y="128789"/>
            <a:ext cx="12101847" cy="903177"/>
          </a:xfrm>
        </p:spPr>
        <p:txBody>
          <a:bodyPr>
            <a:noAutofit/>
          </a:bodyPr>
          <a:lstStyle/>
          <a:p>
            <a:r>
              <a:rPr lang="en-US" sz="3600" dirty="0" smtClean="0">
                <a:effectLst>
                  <a:outerShdw blurRad="38100" dist="38100" dir="2700000" algn="tl">
                    <a:srgbClr val="000000">
                      <a:alpha val="43137"/>
                    </a:srgbClr>
                  </a:outerShdw>
                </a:effectLst>
                <a:latin typeface="Arial Rounded MT Bold" panose="020F0704030504030204" pitchFamily="34" charset="0"/>
              </a:rPr>
              <a:t>What Do You Do When…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dirty="0">
                <a:effectLst>
                  <a:outerShdw blurRad="38100" dist="38100" dir="2700000" algn="tl">
                    <a:srgbClr val="000000">
                      <a:alpha val="43137"/>
                    </a:srgbClr>
                  </a:outerShdw>
                </a:effectLst>
                <a:latin typeface="Arial Rounded MT Bold" panose="020F0704030504030204" pitchFamily="34" charset="0"/>
              </a:rPr>
              <a:t> </a:t>
            </a:r>
            <a:r>
              <a:rPr lang="en-US" sz="3600" dirty="0" smtClean="0">
                <a:effectLst>
                  <a:outerShdw blurRad="38100" dist="38100" dir="2700000" algn="tl">
                    <a:srgbClr val="000000">
                      <a:alpha val="43137"/>
                    </a:srgbClr>
                  </a:outerShdw>
                </a:effectLst>
                <a:latin typeface="Arial Rounded MT Bold" panose="020F0704030504030204" pitchFamily="34" charset="0"/>
              </a:rPr>
              <a:t>      …You Go Through Dark Valleys? (4)</a:t>
            </a:r>
            <a:endParaRPr lang="en-US" sz="3600" i="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0" y="1188720"/>
            <a:ext cx="12191999" cy="5512526"/>
          </a:xfrm>
        </p:spPr>
        <p:txBody>
          <a:bodyPr>
            <a:normAutofit/>
          </a:bodyPr>
          <a:lstStyle/>
          <a:p>
            <a:pPr>
              <a:lnSpc>
                <a:spcPct val="100000"/>
              </a:lnSpc>
              <a:spcBef>
                <a:spcPts val="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Remain Calm-</a:t>
            </a: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“Even </a:t>
            </a:r>
            <a:r>
              <a:rPr lang="en-US" i="1" dirty="0">
                <a:effectLst>
                  <a:outerShdw blurRad="38100" dist="38100" dir="2700000" algn="tl">
                    <a:srgbClr val="000000">
                      <a:alpha val="43137"/>
                    </a:srgbClr>
                  </a:outerShdw>
                </a:effectLst>
                <a:latin typeface="Arial Rounded MT Bold" panose="020F0704030504030204" pitchFamily="34" charset="0"/>
              </a:rPr>
              <a:t>though I walk through the </a:t>
            </a:r>
            <a:r>
              <a:rPr lang="en-US" i="1" dirty="0" smtClean="0">
                <a:effectLst>
                  <a:outerShdw blurRad="38100" dist="38100" dir="2700000" algn="tl">
                    <a:srgbClr val="000000">
                      <a:alpha val="43137"/>
                    </a:srgbClr>
                  </a:outerShdw>
                </a:effectLst>
                <a:latin typeface="Arial Rounded MT Bold" panose="020F0704030504030204" pitchFamily="34" charset="0"/>
              </a:rPr>
              <a:t>valley...”</a:t>
            </a:r>
          </a:p>
          <a:p>
            <a:pPr>
              <a:lnSpc>
                <a:spcPct val="100000"/>
              </a:lnSpc>
              <a:spcBef>
                <a:spcPts val="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Refuse To Be Discouraged-</a:t>
            </a: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“I </a:t>
            </a:r>
            <a:r>
              <a:rPr lang="en-US" i="1" dirty="0">
                <a:effectLst>
                  <a:outerShdw blurRad="38100" dist="38100" dir="2700000" algn="tl">
                    <a:srgbClr val="000000">
                      <a:alpha val="43137"/>
                    </a:srgbClr>
                  </a:outerShdw>
                </a:effectLst>
                <a:latin typeface="Arial Rounded MT Bold" panose="020F0704030504030204" pitchFamily="34" charset="0"/>
              </a:rPr>
              <a:t>will fear no </a:t>
            </a:r>
            <a:r>
              <a:rPr lang="en-US" i="1" dirty="0" smtClean="0">
                <a:effectLst>
                  <a:outerShdw blurRad="38100" dist="38100" dir="2700000" algn="tl">
                    <a:srgbClr val="000000">
                      <a:alpha val="43137"/>
                    </a:srgbClr>
                  </a:outerShdw>
                </a:effectLst>
                <a:latin typeface="Arial Rounded MT Bold" panose="020F0704030504030204" pitchFamily="34" charset="0"/>
              </a:rPr>
              <a:t>evil”</a:t>
            </a:r>
          </a:p>
          <a:p>
            <a:pPr>
              <a:lnSpc>
                <a:spcPct val="110000"/>
              </a:lnSpc>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Rest In God’s Presence- </a:t>
            </a:r>
            <a:r>
              <a:rPr lang="en-US" i="1" dirty="0">
                <a:effectLst>
                  <a:outerShdw blurRad="38100" dist="38100" dir="2700000" algn="tl">
                    <a:srgbClr val="000000">
                      <a:alpha val="43137"/>
                    </a:srgbClr>
                  </a:outerShdw>
                </a:effectLst>
                <a:latin typeface="Arial Rounded MT Bold" panose="020F0704030504030204" pitchFamily="34" charset="0"/>
              </a:rPr>
              <a:t>“For You are with </a:t>
            </a:r>
            <a:r>
              <a:rPr lang="en-US" i="1" dirty="0" smtClean="0">
                <a:effectLst>
                  <a:outerShdw blurRad="38100" dist="38100" dir="2700000" algn="tl">
                    <a:srgbClr val="000000">
                      <a:alpha val="43137"/>
                    </a:srgbClr>
                  </a:outerShdw>
                </a:effectLst>
                <a:latin typeface="Arial Rounded MT Bold" panose="020F0704030504030204" pitchFamily="34" charset="0"/>
              </a:rPr>
              <a:t>me” </a:t>
            </a:r>
          </a:p>
          <a:p>
            <a:pPr lvl="2">
              <a:lnSpc>
                <a:spcPct val="100000"/>
              </a:lnSpc>
              <a:spcBef>
                <a:spcPts val="0"/>
              </a:spcBef>
            </a:pPr>
            <a:r>
              <a:rPr lang="en-US" sz="2800" b="1" dirty="0">
                <a:effectLst>
                  <a:outerShdw blurRad="38100" dist="38100" dir="2700000" algn="tl">
                    <a:srgbClr val="000000">
                      <a:alpha val="43137"/>
                    </a:srgbClr>
                  </a:outerShdw>
                </a:effectLst>
                <a:latin typeface="Arial Rounded MT Bold" panose="020F0704030504030204" pitchFamily="34" charset="0"/>
              </a:rPr>
              <a:t>God </a:t>
            </a:r>
            <a:r>
              <a:rPr lang="en-US" sz="2800" b="1" dirty="0" smtClean="0">
                <a:effectLst>
                  <a:outerShdw blurRad="38100" dist="38100" dir="2700000" algn="tl">
                    <a:srgbClr val="000000">
                      <a:alpha val="43137"/>
                    </a:srgbClr>
                  </a:outerShdw>
                </a:effectLst>
                <a:latin typeface="Arial Rounded MT Bold" panose="020F0704030504030204" pitchFamily="34" charset="0"/>
              </a:rPr>
              <a:t>Promises to be with </a:t>
            </a:r>
            <a:r>
              <a:rPr lang="en-US" sz="2800" b="1" dirty="0">
                <a:effectLst>
                  <a:outerShdw blurRad="38100" dist="38100" dir="2700000" algn="tl">
                    <a:srgbClr val="000000">
                      <a:alpha val="43137"/>
                    </a:srgbClr>
                  </a:outerShdw>
                </a:effectLst>
                <a:latin typeface="Arial Rounded MT Bold" panose="020F0704030504030204" pitchFamily="34" charset="0"/>
              </a:rPr>
              <a:t>you every step of the </a:t>
            </a:r>
            <a:r>
              <a:rPr lang="en-US" sz="2800" b="1" dirty="0" smtClean="0">
                <a:effectLst>
                  <a:outerShdw blurRad="38100" dist="38100" dir="2700000" algn="tl">
                    <a:srgbClr val="000000">
                      <a:alpha val="43137"/>
                    </a:srgbClr>
                  </a:outerShdw>
                </a:effectLst>
                <a:latin typeface="Arial Rounded MT Bold" panose="020F0704030504030204" pitchFamily="34" charset="0"/>
              </a:rPr>
              <a:t>way</a:t>
            </a:r>
            <a:r>
              <a:rPr lang="en-US" b="1" dirty="0" smtClean="0">
                <a:effectLst>
                  <a:outerShdw blurRad="38100" dist="38100" dir="2700000" algn="tl">
                    <a:srgbClr val="000000">
                      <a:alpha val="43137"/>
                    </a:srgbClr>
                  </a:outerShdw>
                </a:effectLst>
                <a:latin typeface="Arial Rounded MT Bold" panose="020F0704030504030204" pitchFamily="34" charset="0"/>
              </a:rPr>
              <a:t> </a:t>
            </a:r>
          </a:p>
          <a:p>
            <a:pPr>
              <a:lnSpc>
                <a:spcPct val="110000"/>
              </a:lnSpc>
              <a:buFont typeface="Courier New" panose="02070309020205020404" pitchFamily="49" charset="0"/>
              <a:buChar char="o"/>
            </a:pPr>
            <a:r>
              <a:rPr lang="en-US" sz="3200" b="1" dirty="0">
                <a:effectLst>
                  <a:outerShdw blurRad="38100" dist="38100" dir="2700000" algn="tl">
                    <a:srgbClr val="000000">
                      <a:alpha val="43137"/>
                    </a:srgbClr>
                  </a:outerShdw>
                </a:effectLst>
                <a:latin typeface="Arial Rounded MT Bold" panose="020F0704030504030204" pitchFamily="34" charset="0"/>
              </a:rPr>
              <a:t>Rely on </a:t>
            </a:r>
            <a:r>
              <a:rPr lang="en-US" sz="3200" b="1" dirty="0" smtClean="0">
                <a:effectLst>
                  <a:outerShdw blurRad="38100" dist="38100" dir="2700000" algn="tl">
                    <a:srgbClr val="000000">
                      <a:alpha val="43137"/>
                    </a:srgbClr>
                  </a:outerShdw>
                </a:effectLst>
                <a:latin typeface="Arial Rounded MT Bold" panose="020F0704030504030204" pitchFamily="34" charset="0"/>
              </a:rPr>
              <a:t>God’s Protection/ Guidance-</a:t>
            </a:r>
            <a:r>
              <a:rPr lang="en-US" sz="2600" i="1" dirty="0" smtClean="0">
                <a:effectLst>
                  <a:outerShdw blurRad="38100" dist="38100" dir="2700000" algn="tl">
                    <a:srgbClr val="000000">
                      <a:alpha val="43137"/>
                    </a:srgbClr>
                  </a:outerShdw>
                </a:effectLst>
                <a:latin typeface="Arial Rounded MT Bold" panose="020F0704030504030204" pitchFamily="34" charset="0"/>
              </a:rPr>
              <a:t>“Your </a:t>
            </a:r>
            <a:r>
              <a:rPr lang="en-US" sz="2600" i="1" dirty="0">
                <a:effectLst>
                  <a:outerShdw blurRad="38100" dist="38100" dir="2700000" algn="tl">
                    <a:srgbClr val="000000">
                      <a:alpha val="43137"/>
                    </a:srgbClr>
                  </a:outerShdw>
                </a:effectLst>
                <a:latin typeface="Arial Rounded MT Bold" panose="020F0704030504030204" pitchFamily="34" charset="0"/>
              </a:rPr>
              <a:t>rod </a:t>
            </a:r>
            <a:r>
              <a:rPr lang="en-US" sz="2600" i="1" dirty="0" smtClean="0">
                <a:effectLst>
                  <a:outerShdw blurRad="38100" dist="38100" dir="2700000" algn="tl">
                    <a:srgbClr val="000000">
                      <a:alpha val="43137"/>
                    </a:srgbClr>
                  </a:outerShdw>
                </a:effectLst>
                <a:latin typeface="Arial Rounded MT Bold" panose="020F0704030504030204" pitchFamily="34" charset="0"/>
              </a:rPr>
              <a:t>/staff comfort me” </a:t>
            </a:r>
            <a:r>
              <a:rPr lang="en-US" sz="2600" b="1" dirty="0">
                <a:effectLst>
                  <a:outerShdw blurRad="38100" dist="38100" dir="2700000" algn="tl">
                    <a:srgbClr val="000000">
                      <a:alpha val="43137"/>
                    </a:srgbClr>
                  </a:outerShdw>
                </a:effectLst>
                <a:latin typeface="Arial Rounded MT Bold" panose="020F0704030504030204" pitchFamily="34" charset="0"/>
              </a:rPr>
              <a:t/>
            </a:r>
            <a:br>
              <a:rPr lang="en-US" sz="2600" b="1" dirty="0">
                <a:effectLst>
                  <a:outerShdw blurRad="38100" dist="38100" dir="2700000" algn="tl">
                    <a:srgbClr val="000000">
                      <a:alpha val="43137"/>
                    </a:srgbClr>
                  </a:outerShdw>
                </a:effectLst>
                <a:latin typeface="Arial Rounded MT Bold" panose="020F0704030504030204" pitchFamily="34" charset="0"/>
              </a:rPr>
            </a:br>
            <a:r>
              <a:rPr lang="en-US" b="1" dirty="0"/>
              <a:t/>
            </a:r>
            <a:br>
              <a:rPr lang="en-US" b="1" dirty="0"/>
            </a:br>
            <a:endParaRPr lang="en-US" i="1" dirty="0" smtClean="0">
              <a:effectLst>
                <a:outerShdw blurRad="38100" dist="38100" dir="2700000" algn="tl">
                  <a:srgbClr val="000000">
                    <a:alpha val="43137"/>
                  </a:srgbClr>
                </a:outerShdw>
              </a:effectLst>
              <a:latin typeface="Arial Rounded MT Bold" panose="020F0704030504030204" pitchFamily="34" charset="0"/>
            </a:endParaRP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76578"/>
            <a:ext cx="12192000" cy="2581422"/>
          </a:xfrm>
          <a:prstGeom prst="rect">
            <a:avLst/>
          </a:prstGeom>
        </p:spPr>
      </p:pic>
    </p:spTree>
    <p:extLst>
      <p:ext uri="{BB962C8B-B14F-4D97-AF65-F5344CB8AC3E}">
        <p14:creationId xmlns:p14="http://schemas.microsoft.com/office/powerpoint/2010/main" val="264806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wipe(left)">
                                      <p:cBhvr>
                                        <p:cTn id="11" dur="500"/>
                                        <p:tgtEl>
                                          <p:spTgt spid="3">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r>
              <a:rPr lang="en-US" b="1" dirty="0" smtClean="0">
                <a:effectLst>
                  <a:outerShdw blurRad="38100" dist="38100" dir="2700000" algn="tl">
                    <a:srgbClr val="000000">
                      <a:alpha val="43137"/>
                    </a:srgbClr>
                  </a:outerShdw>
                </a:effectLst>
                <a:latin typeface="Arial Rounded MT Bold" panose="020F0704030504030204" pitchFamily="34" charset="0"/>
              </a:rPr>
              <a:t>Shadows…</a:t>
            </a:r>
            <a:endParaRPr lang="en-US" b="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261258" y="1188721"/>
            <a:ext cx="8587320" cy="4255476"/>
          </a:xfrm>
        </p:spPr>
        <p:txBody>
          <a:bodyPr>
            <a:normAutofit/>
          </a:bodyPr>
          <a:lstStyle/>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are </a:t>
            </a:r>
            <a:r>
              <a:rPr lang="en-US" dirty="0">
                <a:effectLst>
                  <a:outerShdw blurRad="38100" dist="38100" dir="2700000" algn="tl">
                    <a:srgbClr val="000000">
                      <a:alpha val="43137"/>
                    </a:srgbClr>
                  </a:outerShdw>
                </a:effectLst>
                <a:latin typeface="Arial Rounded MT Bold" panose="020F0704030504030204" pitchFamily="34" charset="0"/>
              </a:rPr>
              <a:t>always </a:t>
            </a:r>
            <a:r>
              <a:rPr lang="en-US" u="sng" dirty="0" smtClean="0">
                <a:effectLst>
                  <a:outerShdw blurRad="38100" dist="38100" dir="2700000" algn="tl">
                    <a:srgbClr val="000000">
                      <a:alpha val="43137"/>
                    </a:srgbClr>
                  </a:outerShdw>
                </a:effectLst>
                <a:latin typeface="Arial Rounded MT Bold" panose="020F0704030504030204" pitchFamily="34" charset="0"/>
              </a:rPr>
              <a:t>Bigger Than Reality</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r>
              <a:rPr lang="en-US" dirty="0" smtClean="0">
                <a:effectLst>
                  <a:outerShdw blurRad="38100" dist="38100" dir="2700000" algn="tl">
                    <a:srgbClr val="000000">
                      <a:alpha val="43137"/>
                    </a:srgbClr>
                  </a:outerShdw>
                </a:effectLst>
                <a:latin typeface="Arial Rounded MT Bold" panose="020F0704030504030204" pitchFamily="34" charset="0"/>
              </a:rPr>
              <a:t>Fear </a:t>
            </a:r>
            <a:r>
              <a:rPr lang="en-US" dirty="0">
                <a:effectLst>
                  <a:outerShdw blurRad="38100" dist="38100" dir="2700000" algn="tl">
                    <a:srgbClr val="000000">
                      <a:alpha val="43137"/>
                    </a:srgbClr>
                  </a:outerShdw>
                </a:effectLst>
                <a:latin typeface="Arial Rounded MT Bold" panose="020F0704030504030204" pitchFamily="34" charset="0"/>
              </a:rPr>
              <a:t>is always greater than the problems you </a:t>
            </a:r>
            <a:r>
              <a:rPr lang="en-US" dirty="0" smtClean="0">
                <a:effectLst>
                  <a:outerShdw blurRad="38100" dist="38100" dir="2700000" algn="tl">
                    <a:srgbClr val="000000">
                      <a:alpha val="43137"/>
                    </a:srgbClr>
                  </a:outerShdw>
                </a:effectLst>
                <a:latin typeface="Arial Rounded MT Bold" panose="020F0704030504030204" pitchFamily="34" charset="0"/>
              </a:rPr>
              <a:t>face </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cannot </a:t>
            </a:r>
            <a:r>
              <a:rPr lang="en-US" u="sng" dirty="0" smtClean="0">
                <a:effectLst>
                  <a:outerShdw blurRad="38100" dist="38100" dir="2700000" algn="tl">
                    <a:srgbClr val="000000">
                      <a:alpha val="43137"/>
                    </a:srgbClr>
                  </a:outerShdw>
                </a:effectLst>
                <a:latin typeface="Arial Rounded MT Bold" panose="020F0704030504030204" pitchFamily="34" charset="0"/>
              </a:rPr>
              <a:t>Hurt You</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r>
              <a:rPr lang="en-US" dirty="0" smtClean="0">
                <a:effectLst>
                  <a:outerShdw blurRad="38100" dist="38100" dir="2700000" algn="tl">
                    <a:srgbClr val="000000">
                      <a:alpha val="43137"/>
                    </a:srgbClr>
                  </a:outerShdw>
                </a:effectLst>
                <a:latin typeface="Arial Rounded MT Bold" panose="020F0704030504030204" pitchFamily="34" charset="0"/>
              </a:rPr>
              <a:t>Shadows </a:t>
            </a:r>
            <a:r>
              <a:rPr lang="en-US" dirty="0">
                <a:effectLst>
                  <a:outerShdw blurRad="38100" dist="38100" dir="2700000" algn="tl">
                    <a:srgbClr val="000000">
                      <a:alpha val="43137"/>
                    </a:srgbClr>
                  </a:outerShdw>
                </a:effectLst>
                <a:latin typeface="Arial Rounded MT Bold" panose="020F0704030504030204" pitchFamily="34" charset="0"/>
              </a:rPr>
              <a:t>can not hurt you – they can only scare </a:t>
            </a:r>
            <a:r>
              <a:rPr lang="en-US" dirty="0" smtClean="0">
                <a:effectLst>
                  <a:outerShdw blurRad="38100" dist="38100" dir="2700000" algn="tl">
                    <a:srgbClr val="000000">
                      <a:alpha val="43137"/>
                    </a:srgbClr>
                  </a:outerShdw>
                </a:effectLst>
                <a:latin typeface="Arial Rounded MT Bold" panose="020F0704030504030204" pitchFamily="34" charset="0"/>
              </a:rPr>
              <a:t>you</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only </a:t>
            </a:r>
            <a:r>
              <a:rPr lang="en-US" dirty="0">
                <a:effectLst>
                  <a:outerShdw blurRad="38100" dist="38100" dir="2700000" algn="tl">
                    <a:srgbClr val="000000">
                      <a:alpha val="43137"/>
                    </a:srgbClr>
                  </a:outerShdw>
                </a:effectLst>
                <a:latin typeface="Arial Rounded MT Bold" panose="020F0704030504030204" pitchFamily="34" charset="0"/>
              </a:rPr>
              <a:t>appear when there is a </a:t>
            </a:r>
            <a:r>
              <a:rPr lang="en-US" u="sng" dirty="0" smtClean="0">
                <a:effectLst>
                  <a:outerShdw blurRad="38100" dist="38100" dir="2700000" algn="tl">
                    <a:srgbClr val="000000">
                      <a:alpha val="43137"/>
                    </a:srgbClr>
                  </a:outerShdw>
                </a:effectLst>
                <a:latin typeface="Arial Rounded MT Bold" panose="020F0704030504030204" pitchFamily="34" charset="0"/>
              </a:rPr>
              <a:t>Light Source</a:t>
            </a:r>
            <a:r>
              <a:rPr lang="en-US" dirty="0" smtClean="0">
                <a:effectLst>
                  <a:outerShdw blurRad="38100" dist="38100" dir="2700000" algn="tl">
                    <a:srgbClr val="000000">
                      <a:alpha val="43137"/>
                    </a:srgbClr>
                  </a:outerShdw>
                </a:effectLst>
                <a:latin typeface="Arial Rounded MT Bold" panose="020F0704030504030204" pitchFamily="34" charset="0"/>
              </a:rPr>
              <a:t> </a:t>
            </a:r>
          </a:p>
          <a:p>
            <a:pPr lvl="1"/>
            <a:r>
              <a:rPr lang="en-US" dirty="0" smtClean="0">
                <a:effectLst>
                  <a:outerShdw blurRad="38100" dist="38100" dir="2700000" algn="tl">
                    <a:srgbClr val="000000">
                      <a:alpha val="43137"/>
                    </a:srgbClr>
                  </a:outerShdw>
                </a:effectLst>
                <a:latin typeface="Arial Rounded MT Bold" panose="020F0704030504030204" pitchFamily="34" charset="0"/>
              </a:rPr>
              <a:t>there </a:t>
            </a:r>
            <a:r>
              <a:rPr lang="en-US" dirty="0">
                <a:effectLst>
                  <a:outerShdw blurRad="38100" dist="38100" dir="2700000" algn="tl">
                    <a:srgbClr val="000000">
                      <a:alpha val="43137"/>
                    </a:srgbClr>
                  </a:outerShdw>
                </a:effectLst>
                <a:latin typeface="Arial Rounded MT Bold" panose="020F0704030504030204" pitchFamily="34" charset="0"/>
              </a:rPr>
              <a:t>is light at the end of the </a:t>
            </a:r>
            <a:r>
              <a:rPr lang="en-US" dirty="0" smtClean="0">
                <a:effectLst>
                  <a:outerShdw blurRad="38100" dist="38100" dir="2700000" algn="tl">
                    <a:srgbClr val="000000">
                      <a:alpha val="43137"/>
                    </a:srgbClr>
                  </a:outerShdw>
                </a:effectLst>
                <a:latin typeface="Arial Rounded MT Bold" panose="020F0704030504030204" pitchFamily="34" charset="0"/>
              </a:rPr>
              <a:t>tunnel</a:t>
            </a:r>
          </a:p>
          <a:p>
            <a:pPr lvl="1"/>
            <a:r>
              <a:rPr lang="en-US" dirty="0" smtClean="0">
                <a:effectLst>
                  <a:outerShdw blurRad="38100" dist="38100" dir="2700000" algn="tl">
                    <a:srgbClr val="000000">
                      <a:alpha val="43137"/>
                    </a:srgbClr>
                  </a:outerShdw>
                </a:effectLst>
                <a:latin typeface="Arial Rounded MT Bold" panose="020F0704030504030204" pitchFamily="34" charset="0"/>
              </a:rPr>
              <a:t>God </a:t>
            </a:r>
            <a:r>
              <a:rPr lang="en-US" dirty="0">
                <a:effectLst>
                  <a:outerShdw blurRad="38100" dist="38100" dir="2700000" algn="tl">
                    <a:srgbClr val="000000">
                      <a:alpha val="43137"/>
                    </a:srgbClr>
                  </a:outerShdw>
                </a:effectLst>
                <a:latin typeface="Arial Rounded MT Bold" panose="020F0704030504030204" pitchFamily="34" charset="0"/>
              </a:rPr>
              <a:t>is light – and in Him there is no </a:t>
            </a:r>
            <a:r>
              <a:rPr lang="en-US" dirty="0" smtClean="0">
                <a:effectLst>
                  <a:outerShdw blurRad="38100" dist="38100" dir="2700000" algn="tl">
                    <a:srgbClr val="000000">
                      <a:alpha val="43137"/>
                    </a:srgbClr>
                  </a:outerShdw>
                </a:effectLst>
                <a:latin typeface="Arial Rounded MT Bold" panose="020F0704030504030204" pitchFamily="34" charset="0"/>
              </a:rPr>
              <a:t>darkness </a:t>
            </a:r>
          </a:p>
          <a:p>
            <a:pPr lvl="1"/>
            <a:r>
              <a:rPr lang="en-US" dirty="0" smtClean="0">
                <a:effectLst>
                  <a:outerShdw blurRad="38100" dist="38100" dir="2700000" algn="tl">
                    <a:srgbClr val="000000">
                      <a:alpha val="43137"/>
                    </a:srgbClr>
                  </a:outerShdw>
                </a:effectLst>
                <a:latin typeface="Arial Rounded MT Bold" panose="020F0704030504030204" pitchFamily="34" charset="0"/>
              </a:rPr>
              <a:t>Trust Him</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endParaRPr lang="en-US"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8577" y="0"/>
            <a:ext cx="3343423" cy="6858001"/>
          </a:xfrm>
          <a:prstGeom prst="rect">
            <a:avLst/>
          </a:prstGeom>
          <a:effectLst>
            <a:outerShdw blurRad="50800" dist="38100" dir="13500000" algn="br" rotWithShape="0">
              <a:prstClr val="black">
                <a:alpha val="40000"/>
              </a:prstClr>
            </a:outerShdw>
          </a:effectLst>
        </p:spPr>
      </p:pic>
    </p:spTree>
    <p:extLst>
      <p:ext uri="{BB962C8B-B14F-4D97-AF65-F5344CB8AC3E}">
        <p14:creationId xmlns:p14="http://schemas.microsoft.com/office/powerpoint/2010/main" val="6186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6" fill="hold">
                            <p:stCondLst>
                              <p:cond delay="1000"/>
                            </p:stCondLst>
                            <p:childTnLst>
                              <p:par>
                                <p:cTn id="37" presetID="42" presetClass="entr" presetSubtype="0" fill="hold" grpId="0" nodeType="after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2" fill="hold">
                            <p:stCondLst>
                              <p:cond delay="2000"/>
                            </p:stCondLst>
                            <p:childTnLst>
                              <p:par>
                                <p:cTn id="43" presetID="42" presetClass="entr" presetSubtype="0" fill="hold" grpId="0" nodeType="after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8" fill="hold">
                            <p:stCondLst>
                              <p:cond delay="3000"/>
                            </p:stCondLst>
                            <p:childTnLst>
                              <p:par>
                                <p:cTn id="49" presetID="42" presetClass="entr" presetSubtype="0" fill="hold" grpId="0" nodeType="after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fade">
                                      <p:cBhvr>
                                        <p:cTn id="51" dur="1000"/>
                                        <p:tgtEl>
                                          <p:spTgt spid="3">
                                            <p:txEl>
                                              <p:pRg st="7" end="7"/>
                                            </p:txEl>
                                          </p:spTgt>
                                        </p:tgtEl>
                                      </p:cBhvr>
                                    </p:animEffect>
                                    <p:anim calcmode="lin" valueType="num">
                                      <p:cBhvr>
                                        <p:cTn id="5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7914</TotalTime>
  <Words>759</Words>
  <Application>Microsoft Office PowerPoint</Application>
  <PresentationFormat>Widescreen</PresentationFormat>
  <Paragraphs>106</Paragraphs>
  <Slides>23</Slides>
  <Notes>0</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Arial Rounded MT Bold</vt:lpstr>
      <vt:lpstr>Calibri</vt:lpstr>
      <vt:lpstr>Calibri Light</vt:lpstr>
      <vt:lpstr>Courier New</vt:lpstr>
      <vt:lpstr>Wingdings</vt:lpstr>
      <vt:lpstr>Office Theme</vt:lpstr>
      <vt:lpstr>PowerPoint Presentation</vt:lpstr>
      <vt:lpstr>Passing Through  Dark Valleys pt 2   </vt:lpstr>
      <vt:lpstr>PowerPoint Presentation</vt:lpstr>
      <vt:lpstr>Dark Valleys Are…</vt:lpstr>
      <vt:lpstr>Dark Valleys Are…</vt:lpstr>
      <vt:lpstr>Dark Valleys Are…</vt:lpstr>
      <vt:lpstr>What Do You Do When…         …You Go Through Dark Valleys? (4)</vt:lpstr>
      <vt:lpstr>What Do You Do When…         …You Go Through Dark Valleys? (4)</vt:lpstr>
      <vt:lpstr>Shadows…</vt:lpstr>
      <vt:lpstr>PowerPoint Presentation</vt:lpstr>
      <vt:lpstr>What Do You Do When…         …You Go Through Dark Valleys? (4)</vt:lpstr>
      <vt:lpstr>What Do You Do When…         …You Go Through Dark Valleys? (4)</vt:lpstr>
      <vt:lpstr>Shadows…</vt:lpstr>
      <vt:lpstr>PowerPoint Presentation</vt:lpstr>
      <vt:lpstr>PowerPoint Presentation</vt:lpstr>
      <vt:lpstr>PowerPoint Presentation</vt:lpstr>
      <vt:lpstr>Dark Valleys Are…</vt:lpstr>
      <vt:lpstr>PowerPoint Presentation</vt:lpstr>
      <vt:lpstr> Examples of Life's Valleys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Passing Through Dark Valleys     How to Deal With Adversity</dc:title>
  <dc:creator>David Linton</dc:creator>
  <cp:lastModifiedBy>David Linton</cp:lastModifiedBy>
  <cp:revision>119</cp:revision>
  <dcterms:created xsi:type="dcterms:W3CDTF">2015-11-30T00:44:53Z</dcterms:created>
  <dcterms:modified xsi:type="dcterms:W3CDTF">2015-12-13T04:17:43Z</dcterms:modified>
</cp:coreProperties>
</file>