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56" r:id="rId3"/>
    <p:sldId id="257" r:id="rId4"/>
    <p:sldId id="258" r:id="rId5"/>
    <p:sldId id="259" r:id="rId6"/>
    <p:sldId id="268" r:id="rId7"/>
    <p:sldId id="272" r:id="rId8"/>
    <p:sldId id="274" r:id="rId9"/>
    <p:sldId id="273" r:id="rId10"/>
    <p:sldId id="269" r:id="rId11"/>
    <p:sldId id="261" r:id="rId12"/>
    <p:sldId id="267" r:id="rId13"/>
    <p:sldId id="262" r:id="rId14"/>
    <p:sldId id="264" r:id="rId15"/>
    <p:sldId id="271" r:id="rId16"/>
    <p:sldId id="265" r:id="rId17"/>
    <p:sldId id="266" r:id="rId18"/>
    <p:sldId id="263" r:id="rId19"/>
    <p:sldId id="260"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13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84E4B31-414B-4B82-A0AD-77249BE54023}" type="datetimeFigureOut">
              <a:rPr lang="en-US" smtClean="0"/>
              <a:t>12/5/2015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A81C9-09AD-4C90-A49F-8A6410BB34DD}" type="slidenum">
              <a:rPr lang="en-US" smtClean="0"/>
              <a:t>‹#›</a:t>
            </a:fld>
            <a:endParaRPr lang="en-US"/>
          </a:p>
        </p:txBody>
      </p:sp>
    </p:spTree>
    <p:extLst>
      <p:ext uri="{BB962C8B-B14F-4D97-AF65-F5344CB8AC3E}">
        <p14:creationId xmlns:p14="http://schemas.microsoft.com/office/powerpoint/2010/main" val="1384978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4E4B31-414B-4B82-A0AD-77249BE54023}" type="datetimeFigureOut">
              <a:rPr lang="en-US" smtClean="0"/>
              <a:t>12/5/2015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A81C9-09AD-4C90-A49F-8A6410BB34DD}" type="slidenum">
              <a:rPr lang="en-US" smtClean="0"/>
              <a:t>‹#›</a:t>
            </a:fld>
            <a:endParaRPr lang="en-US"/>
          </a:p>
        </p:txBody>
      </p:sp>
    </p:spTree>
    <p:extLst>
      <p:ext uri="{BB962C8B-B14F-4D97-AF65-F5344CB8AC3E}">
        <p14:creationId xmlns:p14="http://schemas.microsoft.com/office/powerpoint/2010/main" val="24142823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4E4B31-414B-4B82-A0AD-77249BE54023}" type="datetimeFigureOut">
              <a:rPr lang="en-US" smtClean="0"/>
              <a:t>12/5/2015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A81C9-09AD-4C90-A49F-8A6410BB34DD}" type="slidenum">
              <a:rPr lang="en-US" smtClean="0"/>
              <a:t>‹#›</a:t>
            </a:fld>
            <a:endParaRPr lang="en-US"/>
          </a:p>
        </p:txBody>
      </p:sp>
    </p:spTree>
    <p:extLst>
      <p:ext uri="{BB962C8B-B14F-4D97-AF65-F5344CB8AC3E}">
        <p14:creationId xmlns:p14="http://schemas.microsoft.com/office/powerpoint/2010/main" val="3668958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4E4B31-414B-4B82-A0AD-77249BE54023}" type="datetimeFigureOut">
              <a:rPr lang="en-US" smtClean="0"/>
              <a:t>12/5/2015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A81C9-09AD-4C90-A49F-8A6410BB34DD}" type="slidenum">
              <a:rPr lang="en-US" smtClean="0"/>
              <a:t>‹#›</a:t>
            </a:fld>
            <a:endParaRPr lang="en-US"/>
          </a:p>
        </p:txBody>
      </p:sp>
    </p:spTree>
    <p:extLst>
      <p:ext uri="{BB962C8B-B14F-4D97-AF65-F5344CB8AC3E}">
        <p14:creationId xmlns:p14="http://schemas.microsoft.com/office/powerpoint/2010/main" val="1417282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84E4B31-414B-4B82-A0AD-77249BE54023}" type="datetimeFigureOut">
              <a:rPr lang="en-US" smtClean="0"/>
              <a:t>12/5/2015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A81C9-09AD-4C90-A49F-8A6410BB34DD}" type="slidenum">
              <a:rPr lang="en-US" smtClean="0"/>
              <a:t>‹#›</a:t>
            </a:fld>
            <a:endParaRPr lang="en-US"/>
          </a:p>
        </p:txBody>
      </p:sp>
    </p:spTree>
    <p:extLst>
      <p:ext uri="{BB962C8B-B14F-4D97-AF65-F5344CB8AC3E}">
        <p14:creationId xmlns:p14="http://schemas.microsoft.com/office/powerpoint/2010/main" val="1995213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84E4B31-414B-4B82-A0AD-77249BE54023}" type="datetimeFigureOut">
              <a:rPr lang="en-US" smtClean="0"/>
              <a:t>12/5/2015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EA81C9-09AD-4C90-A49F-8A6410BB34DD}" type="slidenum">
              <a:rPr lang="en-US" smtClean="0"/>
              <a:t>‹#›</a:t>
            </a:fld>
            <a:endParaRPr lang="en-US"/>
          </a:p>
        </p:txBody>
      </p:sp>
    </p:spTree>
    <p:extLst>
      <p:ext uri="{BB962C8B-B14F-4D97-AF65-F5344CB8AC3E}">
        <p14:creationId xmlns:p14="http://schemas.microsoft.com/office/powerpoint/2010/main" val="1559298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84E4B31-414B-4B82-A0AD-77249BE54023}" type="datetimeFigureOut">
              <a:rPr lang="en-US" smtClean="0"/>
              <a:t>12/5/2015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EA81C9-09AD-4C90-A49F-8A6410BB34DD}" type="slidenum">
              <a:rPr lang="en-US" smtClean="0"/>
              <a:t>‹#›</a:t>
            </a:fld>
            <a:endParaRPr lang="en-US"/>
          </a:p>
        </p:txBody>
      </p:sp>
    </p:spTree>
    <p:extLst>
      <p:ext uri="{BB962C8B-B14F-4D97-AF65-F5344CB8AC3E}">
        <p14:creationId xmlns:p14="http://schemas.microsoft.com/office/powerpoint/2010/main" val="2827520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84E4B31-414B-4B82-A0AD-77249BE54023}" type="datetimeFigureOut">
              <a:rPr lang="en-US" smtClean="0"/>
              <a:t>12/5/2015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EA81C9-09AD-4C90-A49F-8A6410BB34DD}" type="slidenum">
              <a:rPr lang="en-US" smtClean="0"/>
              <a:t>‹#›</a:t>
            </a:fld>
            <a:endParaRPr lang="en-US"/>
          </a:p>
        </p:txBody>
      </p:sp>
    </p:spTree>
    <p:extLst>
      <p:ext uri="{BB962C8B-B14F-4D97-AF65-F5344CB8AC3E}">
        <p14:creationId xmlns:p14="http://schemas.microsoft.com/office/powerpoint/2010/main" val="3341217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4E4B31-414B-4B82-A0AD-77249BE54023}" type="datetimeFigureOut">
              <a:rPr lang="en-US" smtClean="0"/>
              <a:t>12/5/2015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EA81C9-09AD-4C90-A49F-8A6410BB34DD}" type="slidenum">
              <a:rPr lang="en-US" smtClean="0"/>
              <a:t>‹#›</a:t>
            </a:fld>
            <a:endParaRPr lang="en-US"/>
          </a:p>
        </p:txBody>
      </p:sp>
    </p:spTree>
    <p:extLst>
      <p:ext uri="{BB962C8B-B14F-4D97-AF65-F5344CB8AC3E}">
        <p14:creationId xmlns:p14="http://schemas.microsoft.com/office/powerpoint/2010/main" val="3905995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84E4B31-414B-4B82-A0AD-77249BE54023}" type="datetimeFigureOut">
              <a:rPr lang="en-US" smtClean="0"/>
              <a:t>12/5/2015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EA81C9-09AD-4C90-A49F-8A6410BB34DD}" type="slidenum">
              <a:rPr lang="en-US" smtClean="0"/>
              <a:t>‹#›</a:t>
            </a:fld>
            <a:endParaRPr lang="en-US"/>
          </a:p>
        </p:txBody>
      </p:sp>
    </p:spTree>
    <p:extLst>
      <p:ext uri="{BB962C8B-B14F-4D97-AF65-F5344CB8AC3E}">
        <p14:creationId xmlns:p14="http://schemas.microsoft.com/office/powerpoint/2010/main" val="1723856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84E4B31-414B-4B82-A0AD-77249BE54023}" type="datetimeFigureOut">
              <a:rPr lang="en-US" smtClean="0"/>
              <a:t>12/5/2015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EA81C9-09AD-4C90-A49F-8A6410BB34DD}" type="slidenum">
              <a:rPr lang="en-US" smtClean="0"/>
              <a:t>‹#›</a:t>
            </a:fld>
            <a:endParaRPr lang="en-US"/>
          </a:p>
        </p:txBody>
      </p:sp>
    </p:spTree>
    <p:extLst>
      <p:ext uri="{BB962C8B-B14F-4D97-AF65-F5344CB8AC3E}">
        <p14:creationId xmlns:p14="http://schemas.microsoft.com/office/powerpoint/2010/main" val="1182531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4E4B31-414B-4B82-A0AD-77249BE54023}" type="datetimeFigureOut">
              <a:rPr lang="en-US" smtClean="0"/>
              <a:t>12/5/2015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EA81C9-09AD-4C90-A49F-8A6410BB34DD}" type="slidenum">
              <a:rPr lang="en-US" smtClean="0"/>
              <a:t>‹#›</a:t>
            </a:fld>
            <a:endParaRPr lang="en-US"/>
          </a:p>
        </p:txBody>
      </p:sp>
    </p:spTree>
    <p:extLst>
      <p:ext uri="{BB962C8B-B14F-4D97-AF65-F5344CB8AC3E}">
        <p14:creationId xmlns:p14="http://schemas.microsoft.com/office/powerpoint/2010/main" val="26886539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36207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51165" y="0"/>
            <a:ext cx="4134490" cy="3116687"/>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77908" y="35883"/>
            <a:ext cx="4012780" cy="3080804"/>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18964" y="3837903"/>
            <a:ext cx="3116688" cy="2801155"/>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753" y="3245475"/>
            <a:ext cx="3057525" cy="3612523"/>
          </a:xfrm>
          <a:prstGeom prst="rect">
            <a:avLst/>
          </a:prstGeom>
        </p:spPr>
      </p:pic>
      <p:pic>
        <p:nvPicPr>
          <p:cNvPr id="6" name="Picture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585655" y="3219716"/>
            <a:ext cx="4520954" cy="3612523"/>
          </a:xfrm>
          <a:prstGeom prst="rect">
            <a:avLst/>
          </a:prstGeom>
        </p:spPr>
      </p:pic>
      <p:pic>
        <p:nvPicPr>
          <p:cNvPr id="7" name="Picture 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84290" y="46780"/>
            <a:ext cx="3212241" cy="3069907"/>
          </a:xfrm>
          <a:prstGeom prst="rect">
            <a:avLst/>
          </a:prstGeom>
        </p:spPr>
      </p:pic>
    </p:spTree>
    <p:extLst>
      <p:ext uri="{BB962C8B-B14F-4D97-AF65-F5344CB8AC3E}">
        <p14:creationId xmlns:p14="http://schemas.microsoft.com/office/powerpoint/2010/main" val="19446597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152" y="1188720"/>
            <a:ext cx="11768913" cy="5512526"/>
          </a:xfrm>
        </p:spPr>
        <p:txBody>
          <a:bodyPr>
            <a:normAutofit/>
          </a:bodyPr>
          <a:lstStyle/>
          <a:p>
            <a:pPr>
              <a:lnSpc>
                <a:spcPct val="110000"/>
              </a:lnSpc>
              <a:buFont typeface="Courier New" panose="02070309020205020404" pitchFamily="49" charset="0"/>
              <a:buChar char="o"/>
            </a:pPr>
            <a:r>
              <a:rPr lang="en-US" sz="3200" b="1" dirty="0" smtClean="0">
                <a:effectLst>
                  <a:outerShdw blurRad="38100" dist="38100" dir="2700000" algn="tl">
                    <a:srgbClr val="000000">
                      <a:alpha val="43137"/>
                    </a:srgbClr>
                  </a:outerShdw>
                </a:effectLst>
                <a:latin typeface="Arial Rounded MT Bold" panose="020F0704030504030204" pitchFamily="34" charset="0"/>
              </a:rPr>
              <a:t>Remain Calm- </a:t>
            </a:r>
            <a:r>
              <a:rPr lang="en-US" i="1" dirty="0">
                <a:effectLst>
                  <a:outerShdw blurRad="38100" dist="38100" dir="2700000" algn="tl">
                    <a:srgbClr val="000000">
                      <a:alpha val="43137"/>
                    </a:srgbClr>
                  </a:outerShdw>
                </a:effectLst>
                <a:latin typeface="Arial Rounded MT Bold" panose="020F0704030504030204" pitchFamily="34" charset="0"/>
              </a:rPr>
              <a:t>“Even though I walk through the valley</a:t>
            </a:r>
            <a:r>
              <a:rPr lang="en-US" i="1" dirty="0" smtClean="0">
                <a:effectLst>
                  <a:outerShdw blurRad="38100" dist="38100" dir="2700000" algn="tl">
                    <a:srgbClr val="000000">
                      <a:alpha val="43137"/>
                    </a:srgbClr>
                  </a:outerShdw>
                </a:effectLst>
                <a:latin typeface="Arial Rounded MT Bold" panose="020F0704030504030204" pitchFamily="34" charset="0"/>
              </a:rPr>
              <a:t>...”</a:t>
            </a:r>
            <a:endParaRPr lang="en-US" dirty="0" smtClean="0">
              <a:effectLst>
                <a:outerShdw blurRad="38100" dist="38100" dir="2700000" algn="tl">
                  <a:srgbClr val="000000">
                    <a:alpha val="43137"/>
                  </a:srgbClr>
                </a:outerShdw>
              </a:effectLst>
              <a:latin typeface="Arial Rounded MT Bold" panose="020F0704030504030204" pitchFamily="34" charset="0"/>
            </a:endParaRPr>
          </a:p>
          <a:p>
            <a:pPr lvl="1">
              <a:lnSpc>
                <a:spcPct val="100000"/>
              </a:lnSpc>
              <a:spcBef>
                <a:spcPts val="0"/>
              </a:spcBef>
            </a:pPr>
            <a:r>
              <a:rPr lang="en-US" sz="2900" i="1" dirty="0" smtClean="0">
                <a:effectLst>
                  <a:outerShdw blurRad="38100" dist="38100" dir="2700000" algn="tl">
                    <a:srgbClr val="000000">
                      <a:alpha val="43137"/>
                    </a:srgbClr>
                  </a:outerShdw>
                </a:effectLst>
                <a:latin typeface="Arial Rounded MT Bold" panose="020F0704030504030204" pitchFamily="34" charset="0"/>
              </a:rPr>
              <a:t>"I </a:t>
            </a:r>
            <a:r>
              <a:rPr lang="en-US" sz="2900" i="1" dirty="0">
                <a:effectLst>
                  <a:outerShdw blurRad="38100" dist="38100" dir="2700000" algn="tl">
                    <a:srgbClr val="000000">
                      <a:alpha val="43137"/>
                    </a:srgbClr>
                  </a:outerShdw>
                </a:effectLst>
                <a:latin typeface="Arial Rounded MT Bold" panose="020F0704030504030204" pitchFamily="34" charset="0"/>
              </a:rPr>
              <a:t>walk" </a:t>
            </a:r>
            <a:r>
              <a:rPr lang="en-US" sz="2900" dirty="0" smtClean="0">
                <a:effectLst>
                  <a:outerShdw blurRad="38100" dist="38100" dir="2700000" algn="tl">
                    <a:srgbClr val="000000">
                      <a:alpha val="43137"/>
                    </a:srgbClr>
                  </a:outerShdw>
                </a:effectLst>
                <a:latin typeface="Arial Rounded MT Bold" panose="020F0704030504030204" pitchFamily="34" charset="0"/>
              </a:rPr>
              <a:t>- </a:t>
            </a:r>
            <a:r>
              <a:rPr lang="en-US" sz="2900" dirty="0">
                <a:effectLst>
                  <a:outerShdw blurRad="38100" dist="38100" dir="2700000" algn="tl">
                    <a:srgbClr val="000000">
                      <a:alpha val="43137"/>
                    </a:srgbClr>
                  </a:outerShdw>
                </a:effectLst>
                <a:latin typeface="Arial Rounded MT Bold" panose="020F0704030504030204" pitchFamily="34" charset="0"/>
              </a:rPr>
              <a:t>not </a:t>
            </a:r>
            <a:r>
              <a:rPr lang="en-US" sz="2900" i="1" dirty="0">
                <a:effectLst>
                  <a:outerShdw blurRad="38100" dist="38100" dir="2700000" algn="tl">
                    <a:srgbClr val="000000">
                      <a:alpha val="43137"/>
                    </a:srgbClr>
                  </a:outerShdw>
                </a:effectLst>
                <a:latin typeface="Arial Rounded MT Bold" panose="020F0704030504030204" pitchFamily="34" charset="0"/>
              </a:rPr>
              <a:t>"I run through it" </a:t>
            </a:r>
            <a:r>
              <a:rPr lang="en-US" sz="2900" dirty="0">
                <a:effectLst>
                  <a:outerShdw blurRad="38100" dist="38100" dir="2700000" algn="tl">
                    <a:srgbClr val="000000">
                      <a:alpha val="43137"/>
                    </a:srgbClr>
                  </a:outerShdw>
                </a:effectLst>
                <a:latin typeface="Arial Rounded MT Bold" panose="020F0704030504030204" pitchFamily="34" charset="0"/>
              </a:rPr>
              <a:t>or </a:t>
            </a:r>
            <a:r>
              <a:rPr lang="en-US" sz="2900" i="1" dirty="0">
                <a:effectLst>
                  <a:outerShdw blurRad="38100" dist="38100" dir="2700000" algn="tl">
                    <a:srgbClr val="000000">
                      <a:alpha val="43137"/>
                    </a:srgbClr>
                  </a:outerShdw>
                </a:effectLst>
                <a:latin typeface="Arial Rounded MT Bold" panose="020F0704030504030204" pitchFamily="34" charset="0"/>
              </a:rPr>
              <a:t>"I </a:t>
            </a:r>
            <a:r>
              <a:rPr lang="en-US" sz="2900" i="1" dirty="0" smtClean="0">
                <a:effectLst>
                  <a:outerShdw blurRad="38100" dist="38100" dir="2700000" algn="tl">
                    <a:srgbClr val="000000">
                      <a:alpha val="43137"/>
                    </a:srgbClr>
                  </a:outerShdw>
                </a:effectLst>
                <a:latin typeface="Arial Rounded MT Bold" panose="020F0704030504030204" pitchFamily="34" charset="0"/>
              </a:rPr>
              <a:t>panic/ </a:t>
            </a:r>
            <a:r>
              <a:rPr lang="en-US" sz="2900" i="1" dirty="0">
                <a:effectLst>
                  <a:outerShdw blurRad="38100" dist="38100" dir="2700000" algn="tl">
                    <a:srgbClr val="000000">
                      <a:alpha val="43137"/>
                    </a:srgbClr>
                  </a:outerShdw>
                </a:effectLst>
                <a:latin typeface="Arial Rounded MT Bold" panose="020F0704030504030204" pitchFamily="34" charset="0"/>
              </a:rPr>
              <a:t>run the other way</a:t>
            </a:r>
            <a:r>
              <a:rPr lang="en-US" sz="2900" i="1" dirty="0" smtClean="0">
                <a:effectLst>
                  <a:outerShdw blurRad="38100" dist="38100" dir="2700000" algn="tl">
                    <a:srgbClr val="000000">
                      <a:alpha val="43137"/>
                    </a:srgbClr>
                  </a:outerShdw>
                </a:effectLst>
                <a:latin typeface="Arial Rounded MT Bold" panose="020F0704030504030204" pitchFamily="34" charset="0"/>
              </a:rPr>
              <a:t>"</a:t>
            </a:r>
            <a:endParaRPr lang="en-US" sz="2900" i="1" dirty="0">
              <a:effectLst>
                <a:outerShdw blurRad="38100" dist="38100" dir="2700000" algn="tl">
                  <a:srgbClr val="000000">
                    <a:alpha val="43137"/>
                  </a:srgbClr>
                </a:outerShdw>
              </a:effectLst>
              <a:latin typeface="Arial Rounded MT Bold" panose="020F0704030504030204" pitchFamily="34" charset="0"/>
            </a:endParaRPr>
          </a:p>
          <a:p>
            <a:pPr>
              <a:lnSpc>
                <a:spcPct val="110000"/>
              </a:lnSpc>
              <a:spcBef>
                <a:spcPts val="600"/>
              </a:spcBef>
              <a:buFont typeface="Courier New" panose="02070309020205020404" pitchFamily="49" charset="0"/>
              <a:buChar char="o"/>
            </a:pPr>
            <a:r>
              <a:rPr lang="en-US" sz="3200" b="1" dirty="0" smtClean="0">
                <a:effectLst>
                  <a:outerShdw blurRad="38100" dist="38100" dir="2700000" algn="tl">
                    <a:srgbClr val="000000">
                      <a:alpha val="43137"/>
                    </a:srgbClr>
                  </a:outerShdw>
                </a:effectLst>
                <a:latin typeface="Arial Rounded MT Bold" panose="020F0704030504030204" pitchFamily="34" charset="0"/>
              </a:rPr>
              <a:t>Refuse To Be Discouraged- </a:t>
            </a:r>
            <a:r>
              <a:rPr lang="en-US" i="1" dirty="0">
                <a:effectLst>
                  <a:outerShdw blurRad="38100" dist="38100" dir="2700000" algn="tl">
                    <a:srgbClr val="000000">
                      <a:alpha val="43137"/>
                    </a:srgbClr>
                  </a:outerShdw>
                </a:effectLst>
                <a:latin typeface="Arial Rounded MT Bold" panose="020F0704030504030204" pitchFamily="34" charset="0"/>
              </a:rPr>
              <a:t>“I will fear no evil</a:t>
            </a:r>
            <a:r>
              <a:rPr lang="en-US" i="1" dirty="0" smtClean="0">
                <a:effectLst>
                  <a:outerShdw blurRad="38100" dist="38100" dir="2700000" algn="tl">
                    <a:srgbClr val="000000">
                      <a:alpha val="43137"/>
                    </a:srgbClr>
                  </a:outerShdw>
                </a:effectLst>
                <a:latin typeface="Arial Rounded MT Bold" panose="020F0704030504030204" pitchFamily="34" charset="0"/>
              </a:rPr>
              <a:t>”</a:t>
            </a:r>
            <a:r>
              <a:rPr lang="en-US" dirty="0" smtClean="0">
                <a:effectLst>
                  <a:outerShdw blurRad="38100" dist="38100" dir="2700000" algn="tl">
                    <a:srgbClr val="000000">
                      <a:alpha val="43137"/>
                    </a:srgbClr>
                  </a:outerShdw>
                </a:effectLst>
                <a:latin typeface="Arial Rounded MT Bold" panose="020F0704030504030204" pitchFamily="34" charset="0"/>
              </a:rPr>
              <a:t> </a:t>
            </a:r>
          </a:p>
          <a:p>
            <a:pPr lvl="1">
              <a:lnSpc>
                <a:spcPct val="100000"/>
              </a:lnSpc>
              <a:spcBef>
                <a:spcPts val="0"/>
              </a:spcBef>
            </a:pPr>
            <a:r>
              <a:rPr lang="en-US" sz="2800" dirty="0" smtClean="0">
                <a:effectLst>
                  <a:outerShdw blurRad="38100" dist="38100" dir="2700000" algn="tl">
                    <a:srgbClr val="000000">
                      <a:alpha val="43137"/>
                    </a:srgbClr>
                  </a:outerShdw>
                </a:effectLst>
                <a:latin typeface="Arial Rounded MT Bold" panose="020F0704030504030204" pitchFamily="34" charset="0"/>
              </a:rPr>
              <a:t>"</a:t>
            </a:r>
            <a:r>
              <a:rPr lang="en-US" sz="2800" dirty="0">
                <a:effectLst>
                  <a:outerShdw blurRad="38100" dist="38100" dir="2700000" algn="tl">
                    <a:srgbClr val="000000">
                      <a:alpha val="43137"/>
                    </a:srgbClr>
                  </a:outerShdw>
                </a:effectLst>
                <a:latin typeface="Arial Rounded MT Bold" panose="020F0704030504030204" pitchFamily="34" charset="0"/>
              </a:rPr>
              <a:t>I will not fear evil".  Will implies a </a:t>
            </a:r>
            <a:r>
              <a:rPr lang="en-US" sz="2800" dirty="0" smtClean="0">
                <a:effectLst>
                  <a:outerShdw blurRad="38100" dist="38100" dir="2700000" algn="tl">
                    <a:srgbClr val="000000">
                      <a:alpha val="43137"/>
                    </a:srgbClr>
                  </a:outerShdw>
                </a:effectLst>
                <a:latin typeface="Arial Rounded MT Bold" panose="020F0704030504030204" pitchFamily="34" charset="0"/>
              </a:rPr>
              <a:t>choice, a decision</a:t>
            </a:r>
            <a:r>
              <a:rPr lang="en-US" sz="2800" dirty="0">
                <a:effectLst>
                  <a:outerShdw blurRad="38100" dist="38100" dir="2700000" algn="tl">
                    <a:srgbClr val="000000">
                      <a:alpha val="43137"/>
                    </a:srgbClr>
                  </a:outerShdw>
                </a:effectLst>
                <a:latin typeface="Arial Rounded MT Bold" panose="020F0704030504030204" pitchFamily="34" charset="0"/>
              </a:rPr>
              <a:t>. </a:t>
            </a:r>
            <a:endParaRPr lang="en-US" sz="2800" dirty="0" smtClean="0">
              <a:effectLst>
                <a:outerShdw blurRad="38100" dist="38100" dir="2700000" algn="tl">
                  <a:srgbClr val="000000">
                    <a:alpha val="43137"/>
                  </a:srgbClr>
                </a:outerShdw>
              </a:effectLst>
              <a:latin typeface="Arial Rounded MT Bold" panose="020F0704030504030204" pitchFamily="34" charset="0"/>
            </a:endParaRPr>
          </a:p>
          <a:p>
            <a:pPr lvl="1">
              <a:lnSpc>
                <a:spcPct val="110000"/>
              </a:lnSpc>
            </a:pPr>
            <a:r>
              <a:rPr lang="en-US" sz="2800" dirty="0" smtClean="0">
                <a:effectLst>
                  <a:outerShdw blurRad="38100" dist="38100" dir="2700000" algn="tl">
                    <a:srgbClr val="000000">
                      <a:alpha val="43137"/>
                    </a:srgbClr>
                  </a:outerShdw>
                </a:effectLst>
                <a:latin typeface="Arial Rounded MT Bold" panose="020F0704030504030204" pitchFamily="34" charset="0"/>
              </a:rPr>
              <a:t>Focus </a:t>
            </a:r>
            <a:r>
              <a:rPr lang="en-US" sz="2800" dirty="0">
                <a:effectLst>
                  <a:outerShdw blurRad="38100" dist="38100" dir="2700000" algn="tl">
                    <a:srgbClr val="000000">
                      <a:alpha val="43137"/>
                    </a:srgbClr>
                  </a:outerShdw>
                </a:effectLst>
                <a:latin typeface="Arial Rounded MT Bold" panose="020F0704030504030204" pitchFamily="34" charset="0"/>
              </a:rPr>
              <a:t>on God's power rather than on your </a:t>
            </a:r>
            <a:r>
              <a:rPr lang="en-US" sz="2800" dirty="0" smtClean="0">
                <a:effectLst>
                  <a:outerShdw blurRad="38100" dist="38100" dir="2700000" algn="tl">
                    <a:srgbClr val="000000">
                      <a:alpha val="43137"/>
                    </a:srgbClr>
                  </a:outerShdw>
                </a:effectLst>
                <a:latin typeface="Arial Rounded MT Bold" panose="020F0704030504030204" pitchFamily="34" charset="0"/>
              </a:rPr>
              <a:t>Valley (problem)</a:t>
            </a:r>
            <a:endParaRPr lang="en-US" sz="2800" dirty="0">
              <a:effectLst>
                <a:outerShdw blurRad="38100" dist="38100" dir="2700000" algn="tl">
                  <a:srgbClr val="000000">
                    <a:alpha val="43137"/>
                  </a:srgbClr>
                </a:outerShdw>
              </a:effectLst>
              <a:latin typeface="Arial Rounded MT Bold" panose="020F0704030504030204" pitchFamily="34" charset="0"/>
            </a:endParaRPr>
          </a:p>
        </p:txBody>
      </p:sp>
      <p:sp>
        <p:nvSpPr>
          <p:cNvPr id="5" name="Title 1"/>
          <p:cNvSpPr>
            <a:spLocks noGrp="1"/>
          </p:cNvSpPr>
          <p:nvPr>
            <p:ph type="title"/>
          </p:nvPr>
        </p:nvSpPr>
        <p:spPr>
          <a:xfrm>
            <a:off x="90152" y="128789"/>
            <a:ext cx="12101847" cy="903177"/>
          </a:xfrm>
        </p:spPr>
        <p:txBody>
          <a:bodyPr>
            <a:noAutofit/>
          </a:bodyPr>
          <a:lstStyle/>
          <a:p>
            <a:r>
              <a:rPr lang="en-US" sz="3600" dirty="0" smtClean="0">
                <a:effectLst>
                  <a:outerShdw blurRad="38100" dist="38100" dir="2700000" algn="tl">
                    <a:srgbClr val="000000">
                      <a:alpha val="43137"/>
                    </a:srgbClr>
                  </a:outerShdw>
                </a:effectLst>
                <a:latin typeface="Arial Rounded MT Bold" panose="020F0704030504030204" pitchFamily="34" charset="0"/>
              </a:rPr>
              <a:t>What Do You Do When… </a:t>
            </a:r>
            <a:br>
              <a:rPr lang="en-US" sz="3600" dirty="0" smtClean="0">
                <a:effectLst>
                  <a:outerShdw blurRad="38100" dist="38100" dir="2700000" algn="tl">
                    <a:srgbClr val="000000">
                      <a:alpha val="43137"/>
                    </a:srgbClr>
                  </a:outerShdw>
                </a:effectLst>
                <a:latin typeface="Arial Rounded MT Bold" panose="020F0704030504030204" pitchFamily="34" charset="0"/>
              </a:rPr>
            </a:br>
            <a:r>
              <a:rPr lang="en-US" sz="3600" dirty="0">
                <a:effectLst>
                  <a:outerShdw blurRad="38100" dist="38100" dir="2700000" algn="tl">
                    <a:srgbClr val="000000">
                      <a:alpha val="43137"/>
                    </a:srgbClr>
                  </a:outerShdw>
                </a:effectLst>
                <a:latin typeface="Arial Rounded MT Bold" panose="020F0704030504030204" pitchFamily="34" charset="0"/>
              </a:rPr>
              <a:t> </a:t>
            </a:r>
            <a:r>
              <a:rPr lang="en-US" sz="3600" dirty="0" smtClean="0">
                <a:effectLst>
                  <a:outerShdw blurRad="38100" dist="38100" dir="2700000" algn="tl">
                    <a:srgbClr val="000000">
                      <a:alpha val="43137"/>
                    </a:srgbClr>
                  </a:outerShdw>
                </a:effectLst>
                <a:latin typeface="Arial Rounded MT Bold" panose="020F0704030504030204" pitchFamily="34" charset="0"/>
              </a:rPr>
              <a:t>      …You Go Through Dark Valleys? (4)</a:t>
            </a:r>
            <a:endParaRPr lang="en-US" sz="3600" i="1" dirty="0">
              <a:effectLst>
                <a:outerShdw blurRad="38100" dist="38100" dir="2700000" algn="tl">
                  <a:srgbClr val="000000">
                    <a:alpha val="43137"/>
                  </a:srgbClr>
                </a:outerShdw>
              </a:effectLst>
              <a:latin typeface="Arial Rounded MT Bold" panose="020F0704030504030204" pitchFamily="34"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276578"/>
            <a:ext cx="12192000" cy="2581422"/>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85655" y="3896139"/>
            <a:ext cx="4520954" cy="2936100"/>
          </a:xfrm>
          <a:prstGeom prst="rect">
            <a:avLst/>
          </a:prstGeom>
        </p:spPr>
      </p:pic>
    </p:spTree>
    <p:extLst>
      <p:ext uri="{BB962C8B-B14F-4D97-AF65-F5344CB8AC3E}">
        <p14:creationId xmlns:p14="http://schemas.microsoft.com/office/powerpoint/2010/main" val="2973804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par>
                          <p:cTn id="8" fill="hold">
                            <p:stCondLst>
                              <p:cond delay="2000"/>
                            </p:stCondLst>
                            <p:childTnLst>
                              <p:par>
                                <p:cTn id="9" presetID="6" presetClass="entr" presetSubtype="16"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circle(in)">
                                      <p:cBhvr>
                                        <p:cTn id="11" dur="20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circle(in)">
                                      <p:cBhvr>
                                        <p:cTn id="16" dur="2000"/>
                                        <p:tgtEl>
                                          <p:spTgt spid="3">
                                            <p:txEl>
                                              <p:pRg st="2" end="2"/>
                                            </p:txEl>
                                          </p:spTgt>
                                        </p:tgtEl>
                                      </p:cBhvr>
                                    </p:animEffect>
                                  </p:childTnLst>
                                </p:cTn>
                              </p:par>
                            </p:childTnLst>
                          </p:cTn>
                        </p:par>
                        <p:par>
                          <p:cTn id="17" fill="hold">
                            <p:stCondLst>
                              <p:cond delay="2000"/>
                            </p:stCondLst>
                            <p:childTnLst>
                              <p:par>
                                <p:cTn id="18" presetID="6" presetClass="entr" presetSubtype="16" fill="hold" grpId="0" nodeType="after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circle(in)">
                                      <p:cBhvr>
                                        <p:cTn id="20" dur="2000"/>
                                        <p:tgtEl>
                                          <p:spTgt spid="3">
                                            <p:txEl>
                                              <p:pRg st="3" end="3"/>
                                            </p:txEl>
                                          </p:spTgt>
                                        </p:tgtEl>
                                      </p:cBhvr>
                                    </p:animEffect>
                                  </p:childTnLst>
                                </p:cTn>
                              </p:par>
                              <p:par>
                                <p:cTn id="21" presetID="28" presetClass="entr" presetSubtype="0" fill="hold"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p:cTn id="23" dur="15000" fill="hold"/>
                                        <p:tgtEl>
                                          <p:spTgt spid="9"/>
                                        </p:tgtEl>
                                        <p:attrNameLst>
                                          <p:attrName>ppt_x</p:attrName>
                                        </p:attrNameLst>
                                      </p:cBhvr>
                                      <p:tavLst>
                                        <p:tav tm="0">
                                          <p:val>
                                            <p:strVal val="#ppt_x"/>
                                          </p:val>
                                        </p:tav>
                                        <p:tav tm="100000">
                                          <p:val>
                                            <p:strVal val="#ppt_x"/>
                                          </p:val>
                                        </p:tav>
                                      </p:tavLst>
                                    </p:anim>
                                    <p:anim calcmode="lin" valueType="num">
                                      <p:cBhvr>
                                        <p:cTn id="24" dur="15000" fill="hold"/>
                                        <p:tgtEl>
                                          <p:spTgt spid="9"/>
                                        </p:tgtEl>
                                        <p:attrNameLst>
                                          <p:attrName>ppt_y</p:attrName>
                                        </p:attrNameLst>
                                      </p:cBhvr>
                                      <p:tavLst>
                                        <p:tav tm="0">
                                          <p:val>
                                            <p:strVal val="#ppt_y+1"/>
                                          </p:val>
                                        </p:tav>
                                        <p:tav tm="100000">
                                          <p:val>
                                            <p:strVal val="#ppt_y-1"/>
                                          </p:val>
                                        </p:tav>
                                      </p:tavLst>
                                    </p:anim>
                                  </p:childTnLst>
                                </p:cTn>
                              </p:par>
                            </p:childTnLst>
                          </p:cTn>
                        </p:par>
                        <p:par>
                          <p:cTn id="25" fill="hold">
                            <p:stCondLst>
                              <p:cond delay="17000"/>
                            </p:stCondLst>
                            <p:childTnLst>
                              <p:par>
                                <p:cTn id="26" presetID="6" presetClass="entr" presetSubtype="16" fill="hold" grpId="0" nodeType="after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circle(in)">
                                      <p:cBhvr>
                                        <p:cTn id="28"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152" y="128789"/>
            <a:ext cx="12101847" cy="903177"/>
          </a:xfrm>
        </p:spPr>
        <p:txBody>
          <a:bodyPr>
            <a:noAutofit/>
          </a:bodyPr>
          <a:lstStyle/>
          <a:p>
            <a:r>
              <a:rPr lang="en-US" sz="3600" dirty="0" smtClean="0">
                <a:effectLst>
                  <a:outerShdw blurRad="38100" dist="38100" dir="2700000" algn="tl">
                    <a:srgbClr val="000000">
                      <a:alpha val="43137"/>
                    </a:srgbClr>
                  </a:outerShdw>
                </a:effectLst>
                <a:latin typeface="Arial Rounded MT Bold" panose="020F0704030504030204" pitchFamily="34" charset="0"/>
              </a:rPr>
              <a:t>What Do You Do When… </a:t>
            </a:r>
            <a:br>
              <a:rPr lang="en-US" sz="3600" dirty="0" smtClean="0">
                <a:effectLst>
                  <a:outerShdw blurRad="38100" dist="38100" dir="2700000" algn="tl">
                    <a:srgbClr val="000000">
                      <a:alpha val="43137"/>
                    </a:srgbClr>
                  </a:outerShdw>
                </a:effectLst>
                <a:latin typeface="Arial Rounded MT Bold" panose="020F0704030504030204" pitchFamily="34" charset="0"/>
              </a:rPr>
            </a:br>
            <a:r>
              <a:rPr lang="en-US" sz="3600" dirty="0">
                <a:effectLst>
                  <a:outerShdw blurRad="38100" dist="38100" dir="2700000" algn="tl">
                    <a:srgbClr val="000000">
                      <a:alpha val="43137"/>
                    </a:srgbClr>
                  </a:outerShdw>
                </a:effectLst>
                <a:latin typeface="Arial Rounded MT Bold" panose="020F0704030504030204" pitchFamily="34" charset="0"/>
              </a:rPr>
              <a:t> </a:t>
            </a:r>
            <a:r>
              <a:rPr lang="en-US" sz="3600" dirty="0" smtClean="0">
                <a:effectLst>
                  <a:outerShdw blurRad="38100" dist="38100" dir="2700000" algn="tl">
                    <a:srgbClr val="000000">
                      <a:alpha val="43137"/>
                    </a:srgbClr>
                  </a:outerShdw>
                </a:effectLst>
                <a:latin typeface="Arial Rounded MT Bold" panose="020F0704030504030204" pitchFamily="34" charset="0"/>
              </a:rPr>
              <a:t>      …You Go Through Dark Valleys? (4)</a:t>
            </a:r>
            <a:endParaRPr lang="en-US" sz="3600" i="1" dirty="0">
              <a:effectLst>
                <a:outerShdw blurRad="38100" dist="38100" dir="2700000" algn="tl">
                  <a:srgbClr val="000000">
                    <a:alpha val="43137"/>
                  </a:srgbClr>
                </a:outerShdw>
              </a:effectLst>
              <a:latin typeface="Arial Rounded MT Bold" panose="020F0704030504030204" pitchFamily="34" charset="0"/>
            </a:endParaRPr>
          </a:p>
        </p:txBody>
      </p:sp>
      <p:sp>
        <p:nvSpPr>
          <p:cNvPr id="3" name="Content Placeholder 2"/>
          <p:cNvSpPr>
            <a:spLocks noGrp="1"/>
          </p:cNvSpPr>
          <p:nvPr>
            <p:ph idx="1"/>
          </p:nvPr>
        </p:nvSpPr>
        <p:spPr>
          <a:xfrm>
            <a:off x="0" y="1188720"/>
            <a:ext cx="12191999" cy="5512526"/>
          </a:xfrm>
        </p:spPr>
        <p:txBody>
          <a:bodyPr>
            <a:normAutofit/>
          </a:bodyPr>
          <a:lstStyle/>
          <a:p>
            <a:pPr>
              <a:lnSpc>
                <a:spcPct val="100000"/>
              </a:lnSpc>
              <a:spcBef>
                <a:spcPts val="0"/>
              </a:spcBef>
              <a:buFont typeface="Courier New" panose="02070309020205020404" pitchFamily="49" charset="0"/>
              <a:buChar char="o"/>
            </a:pPr>
            <a:r>
              <a:rPr lang="en-US" sz="3200" b="1" dirty="0" smtClean="0">
                <a:effectLst>
                  <a:outerShdw blurRad="38100" dist="38100" dir="2700000" algn="tl">
                    <a:srgbClr val="000000">
                      <a:alpha val="43137"/>
                    </a:srgbClr>
                  </a:outerShdw>
                </a:effectLst>
                <a:latin typeface="Arial Rounded MT Bold" panose="020F0704030504030204" pitchFamily="34" charset="0"/>
              </a:rPr>
              <a:t>Remain Calm-</a:t>
            </a:r>
            <a:r>
              <a:rPr lang="en-US" i="1" dirty="0">
                <a:effectLst>
                  <a:outerShdw blurRad="38100" dist="38100" dir="2700000" algn="tl">
                    <a:srgbClr val="000000">
                      <a:alpha val="43137"/>
                    </a:srgbClr>
                  </a:outerShdw>
                </a:effectLst>
                <a:latin typeface="Arial Rounded MT Bold" panose="020F0704030504030204" pitchFamily="34" charset="0"/>
              </a:rPr>
              <a:t> </a:t>
            </a:r>
            <a:r>
              <a:rPr lang="en-US" i="1" dirty="0" smtClean="0">
                <a:effectLst>
                  <a:outerShdw blurRad="38100" dist="38100" dir="2700000" algn="tl">
                    <a:srgbClr val="000000">
                      <a:alpha val="43137"/>
                    </a:srgbClr>
                  </a:outerShdw>
                </a:effectLst>
                <a:latin typeface="Arial Rounded MT Bold" panose="020F0704030504030204" pitchFamily="34" charset="0"/>
              </a:rPr>
              <a:t>“Even </a:t>
            </a:r>
            <a:r>
              <a:rPr lang="en-US" i="1" dirty="0">
                <a:effectLst>
                  <a:outerShdw blurRad="38100" dist="38100" dir="2700000" algn="tl">
                    <a:srgbClr val="000000">
                      <a:alpha val="43137"/>
                    </a:srgbClr>
                  </a:outerShdw>
                </a:effectLst>
                <a:latin typeface="Arial Rounded MT Bold" panose="020F0704030504030204" pitchFamily="34" charset="0"/>
              </a:rPr>
              <a:t>though I walk through the </a:t>
            </a:r>
            <a:r>
              <a:rPr lang="en-US" i="1" dirty="0" smtClean="0">
                <a:effectLst>
                  <a:outerShdw blurRad="38100" dist="38100" dir="2700000" algn="tl">
                    <a:srgbClr val="000000">
                      <a:alpha val="43137"/>
                    </a:srgbClr>
                  </a:outerShdw>
                </a:effectLst>
                <a:latin typeface="Arial Rounded MT Bold" panose="020F0704030504030204" pitchFamily="34" charset="0"/>
              </a:rPr>
              <a:t>valley...”</a:t>
            </a:r>
          </a:p>
          <a:p>
            <a:pPr>
              <a:lnSpc>
                <a:spcPct val="100000"/>
              </a:lnSpc>
              <a:spcBef>
                <a:spcPts val="0"/>
              </a:spcBef>
              <a:buFont typeface="Courier New" panose="02070309020205020404" pitchFamily="49" charset="0"/>
              <a:buChar char="o"/>
            </a:pPr>
            <a:r>
              <a:rPr lang="en-US" sz="3200" b="1" dirty="0" smtClean="0">
                <a:effectLst>
                  <a:outerShdw blurRad="38100" dist="38100" dir="2700000" algn="tl">
                    <a:srgbClr val="000000">
                      <a:alpha val="43137"/>
                    </a:srgbClr>
                  </a:outerShdw>
                </a:effectLst>
                <a:latin typeface="Arial Rounded MT Bold" panose="020F0704030504030204" pitchFamily="34" charset="0"/>
              </a:rPr>
              <a:t>Refuse To Be Discouraged-</a:t>
            </a:r>
            <a:r>
              <a:rPr lang="en-US" i="1" dirty="0">
                <a:effectLst>
                  <a:outerShdw blurRad="38100" dist="38100" dir="2700000" algn="tl">
                    <a:srgbClr val="000000">
                      <a:alpha val="43137"/>
                    </a:srgbClr>
                  </a:outerShdw>
                </a:effectLst>
                <a:latin typeface="Arial Rounded MT Bold" panose="020F0704030504030204" pitchFamily="34" charset="0"/>
              </a:rPr>
              <a:t> </a:t>
            </a:r>
            <a:r>
              <a:rPr lang="en-US" i="1" dirty="0" smtClean="0">
                <a:effectLst>
                  <a:outerShdw blurRad="38100" dist="38100" dir="2700000" algn="tl">
                    <a:srgbClr val="000000">
                      <a:alpha val="43137"/>
                    </a:srgbClr>
                  </a:outerShdw>
                </a:effectLst>
                <a:latin typeface="Arial Rounded MT Bold" panose="020F0704030504030204" pitchFamily="34" charset="0"/>
              </a:rPr>
              <a:t>“I </a:t>
            </a:r>
            <a:r>
              <a:rPr lang="en-US" i="1" dirty="0">
                <a:effectLst>
                  <a:outerShdw blurRad="38100" dist="38100" dir="2700000" algn="tl">
                    <a:srgbClr val="000000">
                      <a:alpha val="43137"/>
                    </a:srgbClr>
                  </a:outerShdw>
                </a:effectLst>
                <a:latin typeface="Arial Rounded MT Bold" panose="020F0704030504030204" pitchFamily="34" charset="0"/>
              </a:rPr>
              <a:t>will fear no </a:t>
            </a:r>
            <a:r>
              <a:rPr lang="en-US" i="1" dirty="0" smtClean="0">
                <a:effectLst>
                  <a:outerShdw blurRad="38100" dist="38100" dir="2700000" algn="tl">
                    <a:srgbClr val="000000">
                      <a:alpha val="43137"/>
                    </a:srgbClr>
                  </a:outerShdw>
                </a:effectLst>
                <a:latin typeface="Arial Rounded MT Bold" panose="020F0704030504030204" pitchFamily="34" charset="0"/>
              </a:rPr>
              <a:t>evil”</a:t>
            </a:r>
          </a:p>
          <a:p>
            <a:pPr>
              <a:lnSpc>
                <a:spcPct val="110000"/>
              </a:lnSpc>
              <a:buFont typeface="Courier New" panose="02070309020205020404" pitchFamily="49" charset="0"/>
              <a:buChar char="o"/>
            </a:pPr>
            <a:r>
              <a:rPr lang="en-US" sz="3200" b="1" dirty="0" smtClean="0">
                <a:effectLst>
                  <a:outerShdw blurRad="38100" dist="38100" dir="2700000" algn="tl">
                    <a:srgbClr val="000000">
                      <a:alpha val="43137"/>
                    </a:srgbClr>
                  </a:outerShdw>
                </a:effectLst>
                <a:latin typeface="Arial Rounded MT Bold" panose="020F0704030504030204" pitchFamily="34" charset="0"/>
              </a:rPr>
              <a:t>Rest In God’s Presence- </a:t>
            </a:r>
            <a:r>
              <a:rPr lang="en-US" i="1" dirty="0">
                <a:effectLst>
                  <a:outerShdw blurRad="38100" dist="38100" dir="2700000" algn="tl">
                    <a:srgbClr val="000000">
                      <a:alpha val="43137"/>
                    </a:srgbClr>
                  </a:outerShdw>
                </a:effectLst>
                <a:latin typeface="Arial Rounded MT Bold" panose="020F0704030504030204" pitchFamily="34" charset="0"/>
              </a:rPr>
              <a:t>“For You are with </a:t>
            </a:r>
            <a:r>
              <a:rPr lang="en-US" i="1" dirty="0" smtClean="0">
                <a:effectLst>
                  <a:outerShdw blurRad="38100" dist="38100" dir="2700000" algn="tl">
                    <a:srgbClr val="000000">
                      <a:alpha val="43137"/>
                    </a:srgbClr>
                  </a:outerShdw>
                </a:effectLst>
                <a:latin typeface="Arial Rounded MT Bold" panose="020F0704030504030204" pitchFamily="34" charset="0"/>
              </a:rPr>
              <a:t>me” </a:t>
            </a:r>
          </a:p>
          <a:p>
            <a:pPr lvl="2">
              <a:lnSpc>
                <a:spcPct val="100000"/>
              </a:lnSpc>
              <a:spcBef>
                <a:spcPts val="0"/>
              </a:spcBef>
            </a:pPr>
            <a:r>
              <a:rPr lang="en-US" sz="2800" b="1" dirty="0">
                <a:effectLst>
                  <a:outerShdw blurRad="38100" dist="38100" dir="2700000" algn="tl">
                    <a:srgbClr val="000000">
                      <a:alpha val="43137"/>
                    </a:srgbClr>
                  </a:outerShdw>
                </a:effectLst>
                <a:latin typeface="Arial Rounded MT Bold" panose="020F0704030504030204" pitchFamily="34" charset="0"/>
              </a:rPr>
              <a:t>God </a:t>
            </a:r>
            <a:r>
              <a:rPr lang="en-US" sz="2800" b="1" dirty="0" smtClean="0">
                <a:effectLst>
                  <a:outerShdw blurRad="38100" dist="38100" dir="2700000" algn="tl">
                    <a:srgbClr val="000000">
                      <a:alpha val="43137"/>
                    </a:srgbClr>
                  </a:outerShdw>
                </a:effectLst>
                <a:latin typeface="Arial Rounded MT Bold" panose="020F0704030504030204" pitchFamily="34" charset="0"/>
              </a:rPr>
              <a:t>Promises to be with </a:t>
            </a:r>
            <a:r>
              <a:rPr lang="en-US" sz="2800" b="1" dirty="0">
                <a:effectLst>
                  <a:outerShdw blurRad="38100" dist="38100" dir="2700000" algn="tl">
                    <a:srgbClr val="000000">
                      <a:alpha val="43137"/>
                    </a:srgbClr>
                  </a:outerShdw>
                </a:effectLst>
                <a:latin typeface="Arial Rounded MT Bold" panose="020F0704030504030204" pitchFamily="34" charset="0"/>
              </a:rPr>
              <a:t>you every step of the </a:t>
            </a:r>
            <a:r>
              <a:rPr lang="en-US" sz="2800" b="1" dirty="0" smtClean="0">
                <a:effectLst>
                  <a:outerShdw blurRad="38100" dist="38100" dir="2700000" algn="tl">
                    <a:srgbClr val="000000">
                      <a:alpha val="43137"/>
                    </a:srgbClr>
                  </a:outerShdw>
                </a:effectLst>
                <a:latin typeface="Arial Rounded MT Bold" panose="020F0704030504030204" pitchFamily="34" charset="0"/>
              </a:rPr>
              <a:t>way</a:t>
            </a:r>
            <a:r>
              <a:rPr lang="en-US" b="1" dirty="0" smtClean="0">
                <a:effectLst>
                  <a:outerShdw blurRad="38100" dist="38100" dir="2700000" algn="tl">
                    <a:srgbClr val="000000">
                      <a:alpha val="43137"/>
                    </a:srgbClr>
                  </a:outerShdw>
                </a:effectLst>
                <a:latin typeface="Arial Rounded MT Bold" panose="020F0704030504030204" pitchFamily="34" charset="0"/>
              </a:rPr>
              <a:t> </a:t>
            </a:r>
          </a:p>
          <a:p>
            <a:pPr>
              <a:lnSpc>
                <a:spcPct val="110000"/>
              </a:lnSpc>
              <a:buFont typeface="Courier New" panose="02070309020205020404" pitchFamily="49" charset="0"/>
              <a:buChar char="o"/>
            </a:pPr>
            <a:r>
              <a:rPr lang="en-US" sz="3200" b="1" dirty="0">
                <a:effectLst>
                  <a:outerShdw blurRad="38100" dist="38100" dir="2700000" algn="tl">
                    <a:srgbClr val="000000">
                      <a:alpha val="43137"/>
                    </a:srgbClr>
                  </a:outerShdw>
                </a:effectLst>
                <a:latin typeface="Arial Rounded MT Bold" panose="020F0704030504030204" pitchFamily="34" charset="0"/>
              </a:rPr>
              <a:t>Rely on </a:t>
            </a:r>
            <a:r>
              <a:rPr lang="en-US" sz="3200" b="1" dirty="0" smtClean="0">
                <a:effectLst>
                  <a:outerShdw blurRad="38100" dist="38100" dir="2700000" algn="tl">
                    <a:srgbClr val="000000">
                      <a:alpha val="43137"/>
                    </a:srgbClr>
                  </a:outerShdw>
                </a:effectLst>
                <a:latin typeface="Arial Rounded MT Bold" panose="020F0704030504030204" pitchFamily="34" charset="0"/>
              </a:rPr>
              <a:t>God’s Protection/ Guidance-</a:t>
            </a:r>
            <a:r>
              <a:rPr lang="en-US" sz="2600" i="1" dirty="0" smtClean="0">
                <a:effectLst>
                  <a:outerShdw blurRad="38100" dist="38100" dir="2700000" algn="tl">
                    <a:srgbClr val="000000">
                      <a:alpha val="43137"/>
                    </a:srgbClr>
                  </a:outerShdw>
                </a:effectLst>
                <a:latin typeface="Arial Rounded MT Bold" panose="020F0704030504030204" pitchFamily="34" charset="0"/>
              </a:rPr>
              <a:t>“Your </a:t>
            </a:r>
            <a:r>
              <a:rPr lang="en-US" sz="2600" i="1" dirty="0">
                <a:effectLst>
                  <a:outerShdw blurRad="38100" dist="38100" dir="2700000" algn="tl">
                    <a:srgbClr val="000000">
                      <a:alpha val="43137"/>
                    </a:srgbClr>
                  </a:outerShdw>
                </a:effectLst>
                <a:latin typeface="Arial Rounded MT Bold" panose="020F0704030504030204" pitchFamily="34" charset="0"/>
              </a:rPr>
              <a:t>rod </a:t>
            </a:r>
            <a:r>
              <a:rPr lang="en-US" sz="2600" i="1" dirty="0" smtClean="0">
                <a:effectLst>
                  <a:outerShdw blurRad="38100" dist="38100" dir="2700000" algn="tl">
                    <a:srgbClr val="000000">
                      <a:alpha val="43137"/>
                    </a:srgbClr>
                  </a:outerShdw>
                </a:effectLst>
                <a:latin typeface="Arial Rounded MT Bold" panose="020F0704030504030204" pitchFamily="34" charset="0"/>
              </a:rPr>
              <a:t>/staff comfort me” </a:t>
            </a:r>
            <a:r>
              <a:rPr lang="en-US" sz="2600" b="1" dirty="0">
                <a:effectLst>
                  <a:outerShdw blurRad="38100" dist="38100" dir="2700000" algn="tl">
                    <a:srgbClr val="000000">
                      <a:alpha val="43137"/>
                    </a:srgbClr>
                  </a:outerShdw>
                </a:effectLst>
                <a:latin typeface="Arial Rounded MT Bold" panose="020F0704030504030204" pitchFamily="34" charset="0"/>
              </a:rPr>
              <a:t/>
            </a:r>
            <a:br>
              <a:rPr lang="en-US" sz="2600" b="1" dirty="0">
                <a:effectLst>
                  <a:outerShdw blurRad="38100" dist="38100" dir="2700000" algn="tl">
                    <a:srgbClr val="000000">
                      <a:alpha val="43137"/>
                    </a:srgbClr>
                  </a:outerShdw>
                </a:effectLst>
                <a:latin typeface="Arial Rounded MT Bold" panose="020F0704030504030204" pitchFamily="34" charset="0"/>
              </a:rPr>
            </a:br>
            <a:r>
              <a:rPr lang="en-US" b="1" dirty="0"/>
              <a:t/>
            </a:r>
            <a:br>
              <a:rPr lang="en-US" b="1" dirty="0"/>
            </a:br>
            <a:endParaRPr lang="en-US" i="1" dirty="0" smtClean="0">
              <a:effectLst>
                <a:outerShdw blurRad="38100" dist="38100" dir="2700000" algn="tl">
                  <a:srgbClr val="000000">
                    <a:alpha val="43137"/>
                  </a:srgbClr>
                </a:outerShdw>
              </a:effectLst>
              <a:latin typeface="Arial Rounded MT Bold" panose="020F0704030504030204" pitchFamily="34" charset="0"/>
            </a:endParaRPr>
          </a:p>
          <a:p>
            <a:pPr marL="0" indent="0">
              <a:buNone/>
            </a:pP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276578"/>
            <a:ext cx="12192000" cy="2581422"/>
          </a:xfrm>
          <a:prstGeom prst="rect">
            <a:avLst/>
          </a:prstGeom>
        </p:spPr>
      </p:pic>
    </p:spTree>
    <p:extLst>
      <p:ext uri="{BB962C8B-B14F-4D97-AF65-F5344CB8AC3E}">
        <p14:creationId xmlns:p14="http://schemas.microsoft.com/office/powerpoint/2010/main" val="2648060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left)">
                                      <p:cBhvr>
                                        <p:cTn id="7" dur="500"/>
                                        <p:tgtEl>
                                          <p:spTgt spid="3">
                                            <p:txEl>
                                              <p:pRg st="2" end="2"/>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Effect transition="in" filter="wipe(left)">
                                      <p:cBhvr>
                                        <p:cTn id="11" dur="500"/>
                                        <p:tgtEl>
                                          <p:spTgt spid="3">
                                            <p:txEl>
                                              <p:pRg st="3" end="3"/>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wipe(left)">
                                      <p:cBhvr>
                                        <p:cTn id="16"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66841"/>
          </a:xfrm>
        </p:spPr>
        <p:txBody>
          <a:bodyPr>
            <a:normAutofit fontScale="90000"/>
          </a:bodyPr>
          <a:lstStyle/>
          <a:p>
            <a:r>
              <a:rPr lang="en-US" b="1" dirty="0" smtClean="0">
                <a:effectLst>
                  <a:outerShdw blurRad="38100" dist="38100" dir="2700000" algn="tl">
                    <a:srgbClr val="000000">
                      <a:alpha val="43137"/>
                    </a:srgbClr>
                  </a:outerShdw>
                </a:effectLst>
                <a:latin typeface="Arial Rounded MT Bold" panose="020F0704030504030204" pitchFamily="34" charset="0"/>
              </a:rPr>
              <a:t>Shadows…</a:t>
            </a:r>
            <a:endParaRPr lang="en-US" b="1" dirty="0">
              <a:effectLst>
                <a:outerShdw blurRad="38100" dist="38100" dir="2700000" algn="tl">
                  <a:srgbClr val="000000">
                    <a:alpha val="43137"/>
                  </a:srgbClr>
                </a:outerShdw>
              </a:effectLst>
              <a:latin typeface="Arial Rounded MT Bold" panose="020F0704030504030204" pitchFamily="34" charset="0"/>
            </a:endParaRPr>
          </a:p>
        </p:txBody>
      </p:sp>
      <p:sp>
        <p:nvSpPr>
          <p:cNvPr id="3" name="Content Placeholder 2"/>
          <p:cNvSpPr>
            <a:spLocks noGrp="1"/>
          </p:cNvSpPr>
          <p:nvPr>
            <p:ph idx="1"/>
          </p:nvPr>
        </p:nvSpPr>
        <p:spPr>
          <a:xfrm>
            <a:off x="261258" y="1188721"/>
            <a:ext cx="8587320" cy="4255476"/>
          </a:xfrm>
        </p:spPr>
        <p:txBody>
          <a:bodyPr>
            <a:normAutofit/>
          </a:bodyPr>
          <a:lstStyle/>
          <a:p>
            <a:pPr>
              <a:buFont typeface="Wingdings" panose="05000000000000000000" pitchFamily="2" charset="2"/>
              <a:buChar char="§"/>
            </a:pPr>
            <a:r>
              <a:rPr lang="en-US" dirty="0" smtClean="0">
                <a:effectLst>
                  <a:outerShdw blurRad="38100" dist="38100" dir="2700000" algn="tl">
                    <a:srgbClr val="000000">
                      <a:alpha val="43137"/>
                    </a:srgbClr>
                  </a:outerShdw>
                </a:effectLst>
                <a:latin typeface="Arial Rounded MT Bold" panose="020F0704030504030204" pitchFamily="34" charset="0"/>
              </a:rPr>
              <a:t>are </a:t>
            </a:r>
            <a:r>
              <a:rPr lang="en-US" dirty="0">
                <a:effectLst>
                  <a:outerShdw blurRad="38100" dist="38100" dir="2700000" algn="tl">
                    <a:srgbClr val="000000">
                      <a:alpha val="43137"/>
                    </a:srgbClr>
                  </a:outerShdw>
                </a:effectLst>
                <a:latin typeface="Arial Rounded MT Bold" panose="020F0704030504030204" pitchFamily="34" charset="0"/>
              </a:rPr>
              <a:t>always </a:t>
            </a:r>
            <a:r>
              <a:rPr lang="en-US" u="sng" dirty="0" smtClean="0">
                <a:effectLst>
                  <a:outerShdw blurRad="38100" dist="38100" dir="2700000" algn="tl">
                    <a:srgbClr val="000000">
                      <a:alpha val="43137"/>
                    </a:srgbClr>
                  </a:outerShdw>
                </a:effectLst>
                <a:latin typeface="Arial Rounded MT Bold" panose="020F0704030504030204" pitchFamily="34" charset="0"/>
              </a:rPr>
              <a:t>Bigger Than Reality</a:t>
            </a:r>
            <a:endParaRPr lang="en-US" dirty="0" smtClean="0">
              <a:effectLst>
                <a:outerShdw blurRad="38100" dist="38100" dir="2700000" algn="tl">
                  <a:srgbClr val="000000">
                    <a:alpha val="43137"/>
                  </a:srgbClr>
                </a:outerShdw>
              </a:effectLst>
              <a:latin typeface="Arial Rounded MT Bold" panose="020F0704030504030204" pitchFamily="34" charset="0"/>
            </a:endParaRPr>
          </a:p>
          <a:p>
            <a:pPr lvl="1"/>
            <a:r>
              <a:rPr lang="en-US" dirty="0" smtClean="0">
                <a:effectLst>
                  <a:outerShdw blurRad="38100" dist="38100" dir="2700000" algn="tl">
                    <a:srgbClr val="000000">
                      <a:alpha val="43137"/>
                    </a:srgbClr>
                  </a:outerShdw>
                </a:effectLst>
                <a:latin typeface="Arial Rounded MT Bold" panose="020F0704030504030204" pitchFamily="34" charset="0"/>
              </a:rPr>
              <a:t>Fear </a:t>
            </a:r>
            <a:r>
              <a:rPr lang="en-US" dirty="0">
                <a:effectLst>
                  <a:outerShdw blurRad="38100" dist="38100" dir="2700000" algn="tl">
                    <a:srgbClr val="000000">
                      <a:alpha val="43137"/>
                    </a:srgbClr>
                  </a:outerShdw>
                </a:effectLst>
                <a:latin typeface="Arial Rounded MT Bold" panose="020F0704030504030204" pitchFamily="34" charset="0"/>
              </a:rPr>
              <a:t>is always greater than the problems you </a:t>
            </a:r>
            <a:r>
              <a:rPr lang="en-US" dirty="0" smtClean="0">
                <a:effectLst>
                  <a:outerShdw blurRad="38100" dist="38100" dir="2700000" algn="tl">
                    <a:srgbClr val="000000">
                      <a:alpha val="43137"/>
                    </a:srgbClr>
                  </a:outerShdw>
                </a:effectLst>
                <a:latin typeface="Arial Rounded MT Bold" panose="020F0704030504030204" pitchFamily="34" charset="0"/>
              </a:rPr>
              <a:t>face </a:t>
            </a:r>
            <a:endParaRPr lang="en-US" dirty="0">
              <a:effectLst>
                <a:outerShdw blurRad="38100" dist="38100" dir="2700000" algn="tl">
                  <a:srgbClr val="000000">
                    <a:alpha val="43137"/>
                  </a:srgbClr>
                </a:outerShdw>
              </a:effectLst>
              <a:latin typeface="Arial Rounded MT Bold" panose="020F0704030504030204" pitchFamily="34" charset="0"/>
            </a:endParaRPr>
          </a:p>
          <a:p>
            <a:pPr>
              <a:buFont typeface="Wingdings" panose="05000000000000000000" pitchFamily="2" charset="2"/>
              <a:buChar char="§"/>
            </a:pPr>
            <a:r>
              <a:rPr lang="en-US" dirty="0" smtClean="0">
                <a:effectLst>
                  <a:outerShdw blurRad="38100" dist="38100" dir="2700000" algn="tl">
                    <a:srgbClr val="000000">
                      <a:alpha val="43137"/>
                    </a:srgbClr>
                  </a:outerShdw>
                </a:effectLst>
                <a:latin typeface="Arial Rounded MT Bold" panose="020F0704030504030204" pitchFamily="34" charset="0"/>
              </a:rPr>
              <a:t>cannot </a:t>
            </a:r>
            <a:r>
              <a:rPr lang="en-US" u="sng" dirty="0" smtClean="0">
                <a:effectLst>
                  <a:outerShdw blurRad="38100" dist="38100" dir="2700000" algn="tl">
                    <a:srgbClr val="000000">
                      <a:alpha val="43137"/>
                    </a:srgbClr>
                  </a:outerShdw>
                </a:effectLst>
                <a:latin typeface="Arial Rounded MT Bold" panose="020F0704030504030204" pitchFamily="34" charset="0"/>
              </a:rPr>
              <a:t>Hurt You</a:t>
            </a:r>
            <a:endParaRPr lang="en-US" dirty="0" smtClean="0">
              <a:effectLst>
                <a:outerShdw blurRad="38100" dist="38100" dir="2700000" algn="tl">
                  <a:srgbClr val="000000">
                    <a:alpha val="43137"/>
                  </a:srgbClr>
                </a:outerShdw>
              </a:effectLst>
              <a:latin typeface="Arial Rounded MT Bold" panose="020F0704030504030204" pitchFamily="34" charset="0"/>
            </a:endParaRPr>
          </a:p>
          <a:p>
            <a:pPr lvl="1"/>
            <a:r>
              <a:rPr lang="en-US" dirty="0" smtClean="0">
                <a:effectLst>
                  <a:outerShdw blurRad="38100" dist="38100" dir="2700000" algn="tl">
                    <a:srgbClr val="000000">
                      <a:alpha val="43137"/>
                    </a:srgbClr>
                  </a:outerShdw>
                </a:effectLst>
                <a:latin typeface="Arial Rounded MT Bold" panose="020F0704030504030204" pitchFamily="34" charset="0"/>
              </a:rPr>
              <a:t>Shadows </a:t>
            </a:r>
            <a:r>
              <a:rPr lang="en-US" dirty="0">
                <a:effectLst>
                  <a:outerShdw blurRad="38100" dist="38100" dir="2700000" algn="tl">
                    <a:srgbClr val="000000">
                      <a:alpha val="43137"/>
                    </a:srgbClr>
                  </a:outerShdw>
                </a:effectLst>
                <a:latin typeface="Arial Rounded MT Bold" panose="020F0704030504030204" pitchFamily="34" charset="0"/>
              </a:rPr>
              <a:t>can not hurt you – they can only scare </a:t>
            </a:r>
            <a:r>
              <a:rPr lang="en-US" dirty="0" smtClean="0">
                <a:effectLst>
                  <a:outerShdw blurRad="38100" dist="38100" dir="2700000" algn="tl">
                    <a:srgbClr val="000000">
                      <a:alpha val="43137"/>
                    </a:srgbClr>
                  </a:outerShdw>
                </a:effectLst>
                <a:latin typeface="Arial Rounded MT Bold" panose="020F0704030504030204" pitchFamily="34" charset="0"/>
              </a:rPr>
              <a:t>you</a:t>
            </a:r>
            <a:endParaRPr lang="en-US" dirty="0">
              <a:effectLst>
                <a:outerShdw blurRad="38100" dist="38100" dir="2700000" algn="tl">
                  <a:srgbClr val="000000">
                    <a:alpha val="43137"/>
                  </a:srgbClr>
                </a:outerShdw>
              </a:effectLst>
              <a:latin typeface="Arial Rounded MT Bold" panose="020F0704030504030204" pitchFamily="34" charset="0"/>
            </a:endParaRPr>
          </a:p>
          <a:p>
            <a:pPr>
              <a:buFont typeface="Wingdings" panose="05000000000000000000" pitchFamily="2" charset="2"/>
              <a:buChar char="§"/>
            </a:pPr>
            <a:r>
              <a:rPr lang="en-US" dirty="0" smtClean="0">
                <a:effectLst>
                  <a:outerShdw blurRad="38100" dist="38100" dir="2700000" algn="tl">
                    <a:srgbClr val="000000">
                      <a:alpha val="43137"/>
                    </a:srgbClr>
                  </a:outerShdw>
                </a:effectLst>
                <a:latin typeface="Arial Rounded MT Bold" panose="020F0704030504030204" pitchFamily="34" charset="0"/>
              </a:rPr>
              <a:t>only </a:t>
            </a:r>
            <a:r>
              <a:rPr lang="en-US" dirty="0">
                <a:effectLst>
                  <a:outerShdw blurRad="38100" dist="38100" dir="2700000" algn="tl">
                    <a:srgbClr val="000000">
                      <a:alpha val="43137"/>
                    </a:srgbClr>
                  </a:outerShdw>
                </a:effectLst>
                <a:latin typeface="Arial Rounded MT Bold" panose="020F0704030504030204" pitchFamily="34" charset="0"/>
              </a:rPr>
              <a:t>appear when there is a </a:t>
            </a:r>
            <a:r>
              <a:rPr lang="en-US" u="sng" dirty="0" smtClean="0">
                <a:effectLst>
                  <a:outerShdw blurRad="38100" dist="38100" dir="2700000" algn="tl">
                    <a:srgbClr val="000000">
                      <a:alpha val="43137"/>
                    </a:srgbClr>
                  </a:outerShdw>
                </a:effectLst>
                <a:latin typeface="Arial Rounded MT Bold" panose="020F0704030504030204" pitchFamily="34" charset="0"/>
              </a:rPr>
              <a:t>Light Source</a:t>
            </a:r>
            <a:r>
              <a:rPr lang="en-US" dirty="0" smtClean="0">
                <a:effectLst>
                  <a:outerShdw blurRad="38100" dist="38100" dir="2700000" algn="tl">
                    <a:srgbClr val="000000">
                      <a:alpha val="43137"/>
                    </a:srgbClr>
                  </a:outerShdw>
                </a:effectLst>
                <a:latin typeface="Arial Rounded MT Bold" panose="020F0704030504030204" pitchFamily="34" charset="0"/>
              </a:rPr>
              <a:t> </a:t>
            </a:r>
          </a:p>
          <a:p>
            <a:pPr lvl="1"/>
            <a:r>
              <a:rPr lang="en-US" dirty="0" smtClean="0">
                <a:effectLst>
                  <a:outerShdw blurRad="38100" dist="38100" dir="2700000" algn="tl">
                    <a:srgbClr val="000000">
                      <a:alpha val="43137"/>
                    </a:srgbClr>
                  </a:outerShdw>
                </a:effectLst>
                <a:latin typeface="Arial Rounded MT Bold" panose="020F0704030504030204" pitchFamily="34" charset="0"/>
              </a:rPr>
              <a:t>there </a:t>
            </a:r>
            <a:r>
              <a:rPr lang="en-US" dirty="0">
                <a:effectLst>
                  <a:outerShdw blurRad="38100" dist="38100" dir="2700000" algn="tl">
                    <a:srgbClr val="000000">
                      <a:alpha val="43137"/>
                    </a:srgbClr>
                  </a:outerShdw>
                </a:effectLst>
                <a:latin typeface="Arial Rounded MT Bold" panose="020F0704030504030204" pitchFamily="34" charset="0"/>
              </a:rPr>
              <a:t>is light at the end of the </a:t>
            </a:r>
            <a:r>
              <a:rPr lang="en-US" dirty="0" smtClean="0">
                <a:effectLst>
                  <a:outerShdw blurRad="38100" dist="38100" dir="2700000" algn="tl">
                    <a:srgbClr val="000000">
                      <a:alpha val="43137"/>
                    </a:srgbClr>
                  </a:outerShdw>
                </a:effectLst>
                <a:latin typeface="Arial Rounded MT Bold" panose="020F0704030504030204" pitchFamily="34" charset="0"/>
              </a:rPr>
              <a:t>tunnel</a:t>
            </a:r>
          </a:p>
          <a:p>
            <a:pPr lvl="1"/>
            <a:r>
              <a:rPr lang="en-US" dirty="0" smtClean="0">
                <a:effectLst>
                  <a:outerShdw blurRad="38100" dist="38100" dir="2700000" algn="tl">
                    <a:srgbClr val="000000">
                      <a:alpha val="43137"/>
                    </a:srgbClr>
                  </a:outerShdw>
                </a:effectLst>
                <a:latin typeface="Arial Rounded MT Bold" panose="020F0704030504030204" pitchFamily="34" charset="0"/>
              </a:rPr>
              <a:t>God </a:t>
            </a:r>
            <a:r>
              <a:rPr lang="en-US" dirty="0">
                <a:effectLst>
                  <a:outerShdw blurRad="38100" dist="38100" dir="2700000" algn="tl">
                    <a:srgbClr val="000000">
                      <a:alpha val="43137"/>
                    </a:srgbClr>
                  </a:outerShdw>
                </a:effectLst>
                <a:latin typeface="Arial Rounded MT Bold" panose="020F0704030504030204" pitchFamily="34" charset="0"/>
              </a:rPr>
              <a:t>is light – and in Him there is no </a:t>
            </a:r>
            <a:r>
              <a:rPr lang="en-US" dirty="0" smtClean="0">
                <a:effectLst>
                  <a:outerShdw blurRad="38100" dist="38100" dir="2700000" algn="tl">
                    <a:srgbClr val="000000">
                      <a:alpha val="43137"/>
                    </a:srgbClr>
                  </a:outerShdw>
                </a:effectLst>
                <a:latin typeface="Arial Rounded MT Bold" panose="020F0704030504030204" pitchFamily="34" charset="0"/>
              </a:rPr>
              <a:t>darkness </a:t>
            </a:r>
          </a:p>
          <a:p>
            <a:pPr lvl="1"/>
            <a:r>
              <a:rPr lang="en-US" dirty="0" smtClean="0">
                <a:effectLst>
                  <a:outerShdw blurRad="38100" dist="38100" dir="2700000" algn="tl">
                    <a:srgbClr val="000000">
                      <a:alpha val="43137"/>
                    </a:srgbClr>
                  </a:outerShdw>
                </a:effectLst>
                <a:latin typeface="Arial Rounded MT Bold" panose="020F0704030504030204" pitchFamily="34" charset="0"/>
              </a:rPr>
              <a:t>Trust Him</a:t>
            </a:r>
            <a:r>
              <a:rPr lang="en-US" dirty="0">
                <a:effectLst>
                  <a:outerShdw blurRad="38100" dist="38100" dir="2700000" algn="tl">
                    <a:srgbClr val="000000">
                      <a:alpha val="43137"/>
                    </a:srgbClr>
                  </a:outerShdw>
                </a:effectLst>
                <a:latin typeface="Arial Rounded MT Bold" panose="020F0704030504030204" pitchFamily="34" charset="0"/>
              </a:rPr>
              <a:t/>
            </a:r>
            <a:br>
              <a:rPr lang="en-US" dirty="0">
                <a:effectLst>
                  <a:outerShdw blurRad="38100" dist="38100" dir="2700000" algn="tl">
                    <a:srgbClr val="000000">
                      <a:alpha val="43137"/>
                    </a:srgbClr>
                  </a:outerShdw>
                </a:effectLst>
                <a:latin typeface="Arial Rounded MT Bold" panose="020F0704030504030204" pitchFamily="34" charset="0"/>
              </a:rPr>
            </a:br>
            <a:endParaRPr lang="en-US" dirty="0">
              <a:effectLst>
                <a:outerShdw blurRad="38100" dist="38100" dir="2700000" algn="tl">
                  <a:srgbClr val="000000">
                    <a:alpha val="43137"/>
                  </a:srgbClr>
                </a:outerShdw>
              </a:effectLst>
              <a:latin typeface="Arial Rounded MT Bold" panose="020F070403050403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48577" y="0"/>
            <a:ext cx="3343423" cy="6858001"/>
          </a:xfrm>
          <a:prstGeom prst="rect">
            <a:avLst/>
          </a:prstGeom>
          <a:effectLst>
            <a:outerShdw blurRad="50800" dist="38100" dir="13500000" algn="br" rotWithShape="0">
              <a:prstClr val="black">
                <a:alpha val="40000"/>
              </a:prstClr>
            </a:outerShdw>
          </a:effectLst>
        </p:spPr>
      </p:pic>
    </p:spTree>
    <p:extLst>
      <p:ext uri="{BB962C8B-B14F-4D97-AF65-F5344CB8AC3E}">
        <p14:creationId xmlns:p14="http://schemas.microsoft.com/office/powerpoint/2010/main" val="61860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1000"/>
                                        <p:tgtEl>
                                          <p:spTgt spid="3">
                                            <p:txEl>
                                              <p:pRg st="5" end="5"/>
                                            </p:txEl>
                                          </p:spTgt>
                                        </p:tgtEl>
                                      </p:cBhvr>
                                    </p:animEffect>
                                    <p:anim calcmode="lin" valueType="num">
                                      <p:cBhvr>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fade">
                                      <p:cBhvr>
                                        <p:cTn id="41" dur="1000"/>
                                        <p:tgtEl>
                                          <p:spTgt spid="3">
                                            <p:txEl>
                                              <p:pRg st="6" end="6"/>
                                            </p:txEl>
                                          </p:spTgt>
                                        </p:tgtEl>
                                      </p:cBhvr>
                                    </p:animEffect>
                                    <p:anim calcmode="lin" valueType="num">
                                      <p:cBhvr>
                                        <p:cTn id="4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fade">
                                      <p:cBhvr>
                                        <p:cTn id="46" dur="1000"/>
                                        <p:tgtEl>
                                          <p:spTgt spid="3">
                                            <p:txEl>
                                              <p:pRg st="7" end="7"/>
                                            </p:txEl>
                                          </p:spTgt>
                                        </p:tgtEl>
                                      </p:cBhvr>
                                    </p:animEffect>
                                    <p:anim calcmode="lin" valueType="num">
                                      <p:cBhvr>
                                        <p:cTn id="4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66841"/>
          </a:xfrm>
        </p:spPr>
        <p:txBody>
          <a:bodyPr>
            <a:normAutofit fontScale="90000"/>
          </a:bodyPr>
          <a:lstStyle/>
          <a:p>
            <a:endParaRPr lang="en-US" dirty="0"/>
          </a:p>
        </p:txBody>
      </p:sp>
      <p:sp>
        <p:nvSpPr>
          <p:cNvPr id="3" name="Content Placeholder 2"/>
          <p:cNvSpPr>
            <a:spLocks noGrp="1"/>
          </p:cNvSpPr>
          <p:nvPr>
            <p:ph idx="1"/>
          </p:nvPr>
        </p:nvSpPr>
        <p:spPr>
          <a:xfrm>
            <a:off x="261257" y="1188720"/>
            <a:ext cx="11092543" cy="5512526"/>
          </a:xfrm>
        </p:spPr>
        <p:txBody>
          <a:bodyPr/>
          <a:lstStyle/>
          <a:p>
            <a:endParaRPr lang="en-US" dirty="0"/>
          </a:p>
        </p:txBody>
      </p:sp>
    </p:spTree>
    <p:extLst>
      <p:ext uri="{BB962C8B-B14F-4D97-AF65-F5344CB8AC3E}">
        <p14:creationId xmlns:p14="http://schemas.microsoft.com/office/powerpoint/2010/main" val="16236781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24282" y="35882"/>
            <a:ext cx="5966406" cy="6822117"/>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5882"/>
            <a:ext cx="5640946" cy="6822117"/>
          </a:xfrm>
          <a:prstGeom prst="rect">
            <a:avLst/>
          </a:prstGeom>
        </p:spPr>
      </p:pic>
    </p:spTree>
    <p:extLst>
      <p:ext uri="{BB962C8B-B14F-4D97-AF65-F5344CB8AC3E}">
        <p14:creationId xmlns:p14="http://schemas.microsoft.com/office/powerpoint/2010/main" val="2676701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66841"/>
          </a:xfrm>
        </p:spPr>
        <p:txBody>
          <a:bodyPr>
            <a:normAutofit fontScale="90000"/>
          </a:bodyPr>
          <a:lstStyle/>
          <a:p>
            <a:endParaRPr lang="en-US" dirty="0"/>
          </a:p>
        </p:txBody>
      </p:sp>
      <p:sp>
        <p:nvSpPr>
          <p:cNvPr id="3" name="Content Placeholder 2"/>
          <p:cNvSpPr>
            <a:spLocks noGrp="1"/>
          </p:cNvSpPr>
          <p:nvPr>
            <p:ph idx="1"/>
          </p:nvPr>
        </p:nvSpPr>
        <p:spPr>
          <a:xfrm>
            <a:off x="261257" y="1188720"/>
            <a:ext cx="11092543" cy="5512526"/>
          </a:xfrm>
        </p:spPr>
        <p:txBody>
          <a:bodyPr/>
          <a:lstStyle/>
          <a:p>
            <a:endParaRPr lang="en-US" dirty="0"/>
          </a:p>
        </p:txBody>
      </p:sp>
    </p:spTree>
    <p:extLst>
      <p:ext uri="{BB962C8B-B14F-4D97-AF65-F5344CB8AC3E}">
        <p14:creationId xmlns:p14="http://schemas.microsoft.com/office/powerpoint/2010/main" val="9807557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66841"/>
          </a:xfrm>
        </p:spPr>
        <p:txBody>
          <a:bodyPr>
            <a:normAutofit fontScale="90000"/>
          </a:bodyPr>
          <a:lstStyle/>
          <a:p>
            <a:endParaRPr lang="en-US" dirty="0"/>
          </a:p>
        </p:txBody>
      </p:sp>
      <p:sp>
        <p:nvSpPr>
          <p:cNvPr id="3" name="Content Placeholder 2"/>
          <p:cNvSpPr>
            <a:spLocks noGrp="1"/>
          </p:cNvSpPr>
          <p:nvPr>
            <p:ph idx="1"/>
          </p:nvPr>
        </p:nvSpPr>
        <p:spPr>
          <a:xfrm>
            <a:off x="261257" y="1188720"/>
            <a:ext cx="11092543" cy="5512526"/>
          </a:xfrm>
        </p:spPr>
        <p:txBody>
          <a:bodyPr/>
          <a:lstStyle/>
          <a:p>
            <a:endParaRPr lang="en-US" dirty="0"/>
          </a:p>
        </p:txBody>
      </p:sp>
    </p:spTree>
    <p:extLst>
      <p:ext uri="{BB962C8B-B14F-4D97-AF65-F5344CB8AC3E}">
        <p14:creationId xmlns:p14="http://schemas.microsoft.com/office/powerpoint/2010/main" val="39624408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66841"/>
          </a:xfrm>
        </p:spPr>
        <p:txBody>
          <a:bodyPr>
            <a:normAutofit fontScale="90000"/>
          </a:bodyPr>
          <a:lstStyle/>
          <a:p>
            <a:endParaRPr lang="en-US" dirty="0"/>
          </a:p>
        </p:txBody>
      </p:sp>
      <p:sp>
        <p:nvSpPr>
          <p:cNvPr id="3" name="Content Placeholder 2"/>
          <p:cNvSpPr>
            <a:spLocks noGrp="1"/>
          </p:cNvSpPr>
          <p:nvPr>
            <p:ph idx="1"/>
          </p:nvPr>
        </p:nvSpPr>
        <p:spPr>
          <a:xfrm>
            <a:off x="261257" y="1188720"/>
            <a:ext cx="11092543" cy="5512526"/>
          </a:xfrm>
        </p:spPr>
        <p:txBody>
          <a:bodyPr/>
          <a:lstStyle/>
          <a:p>
            <a:endParaRPr lang="en-US" dirty="0"/>
          </a:p>
        </p:txBody>
      </p:sp>
    </p:spTree>
    <p:extLst>
      <p:ext uri="{BB962C8B-B14F-4D97-AF65-F5344CB8AC3E}">
        <p14:creationId xmlns:p14="http://schemas.microsoft.com/office/powerpoint/2010/main" val="14447582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66841"/>
          </a:xfrm>
        </p:spPr>
        <p:txBody>
          <a:bodyPr>
            <a:normAutofit fontScale="90000"/>
          </a:bodyPr>
          <a:lstStyle/>
          <a:p>
            <a:endParaRPr lang="en-US" dirty="0"/>
          </a:p>
        </p:txBody>
      </p:sp>
      <p:sp>
        <p:nvSpPr>
          <p:cNvPr id="3" name="Content Placeholder 2"/>
          <p:cNvSpPr>
            <a:spLocks noGrp="1"/>
          </p:cNvSpPr>
          <p:nvPr>
            <p:ph idx="1"/>
          </p:nvPr>
        </p:nvSpPr>
        <p:spPr>
          <a:xfrm>
            <a:off x="261257" y="1188720"/>
            <a:ext cx="11092543" cy="5512526"/>
          </a:xfrm>
        </p:spPr>
        <p:txBody>
          <a:bodyPr/>
          <a:lstStyle/>
          <a:p>
            <a:endParaRPr lang="en-US" dirty="0"/>
          </a:p>
        </p:txBody>
      </p:sp>
    </p:spTree>
    <p:extLst>
      <p:ext uri="{BB962C8B-B14F-4D97-AF65-F5344CB8AC3E}">
        <p14:creationId xmlns:p14="http://schemas.microsoft.com/office/powerpoint/2010/main" val="42171999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0" y="1236371"/>
            <a:ext cx="4675031" cy="2394725"/>
          </a:xfrm>
        </p:spPr>
        <p:txBody>
          <a:bodyPr>
            <a:normAutofit fontScale="90000"/>
          </a:bodyPr>
          <a:lstStyle/>
          <a:p>
            <a:r>
              <a:rPr lang="en-US" b="1" dirty="0">
                <a:solidFill>
                  <a:schemeClr val="bg1"/>
                </a:solidFill>
                <a:effectLst>
                  <a:outerShdw blurRad="38100" dist="38100" dir="2700000" algn="tl">
                    <a:srgbClr val="000000">
                      <a:alpha val="43137"/>
                    </a:srgbClr>
                  </a:outerShdw>
                </a:effectLst>
              </a:rPr>
              <a:t>Passing </a:t>
            </a:r>
            <a:r>
              <a:rPr lang="en-US" b="1" dirty="0" smtClean="0">
                <a:solidFill>
                  <a:schemeClr val="bg1"/>
                </a:solidFill>
                <a:effectLst>
                  <a:outerShdw blurRad="38100" dist="38100" dir="2700000" algn="tl">
                    <a:srgbClr val="000000">
                      <a:alpha val="43137"/>
                    </a:srgbClr>
                  </a:outerShdw>
                </a:effectLst>
              </a:rPr>
              <a:t>Through</a:t>
            </a:r>
            <a:br>
              <a:rPr lang="en-US" b="1" dirty="0" smtClean="0">
                <a:solidFill>
                  <a:schemeClr val="bg1"/>
                </a:solidFill>
                <a:effectLst>
                  <a:outerShdw blurRad="38100" dist="38100" dir="2700000" algn="tl">
                    <a:srgbClr val="000000">
                      <a:alpha val="43137"/>
                    </a:srgbClr>
                  </a:outerShdw>
                </a:effectLst>
              </a:rPr>
            </a:br>
            <a:r>
              <a:rPr lang="en-US" b="1" dirty="0" smtClean="0">
                <a:solidFill>
                  <a:schemeClr val="bg1"/>
                </a:solidFill>
                <a:effectLst>
                  <a:outerShdw blurRad="38100" dist="38100" dir="2700000" algn="tl">
                    <a:srgbClr val="000000">
                      <a:alpha val="43137"/>
                    </a:srgbClr>
                  </a:outerShdw>
                </a:effectLst>
              </a:rPr>
              <a:t> </a:t>
            </a:r>
            <a:r>
              <a:rPr lang="en-US" b="1" dirty="0">
                <a:solidFill>
                  <a:schemeClr val="bg1"/>
                </a:solidFill>
                <a:effectLst>
                  <a:outerShdw blurRad="38100" dist="38100" dir="2700000" algn="tl">
                    <a:srgbClr val="000000">
                      <a:alpha val="43137"/>
                    </a:srgbClr>
                  </a:outerShdw>
                </a:effectLst>
              </a:rPr>
              <a:t>Dark </a:t>
            </a:r>
            <a:r>
              <a:rPr lang="en-US" b="1" dirty="0" smtClean="0">
                <a:solidFill>
                  <a:schemeClr val="bg1"/>
                </a:solidFill>
                <a:effectLst>
                  <a:outerShdw blurRad="38100" dist="38100" dir="2700000" algn="tl">
                    <a:srgbClr val="000000">
                      <a:alpha val="43137"/>
                    </a:srgbClr>
                  </a:outerShdw>
                </a:effectLst>
              </a:rPr>
              <a:t>Valleys</a:t>
            </a:r>
            <a:br>
              <a:rPr lang="en-US" b="1" dirty="0" smtClean="0">
                <a:solidFill>
                  <a:schemeClr val="bg1"/>
                </a:solidFill>
                <a:effectLst>
                  <a:outerShdw blurRad="38100" dist="38100" dir="2700000" algn="tl">
                    <a:srgbClr val="000000">
                      <a:alpha val="43137"/>
                    </a:srgbClr>
                  </a:outerShdw>
                </a:effectLst>
              </a:rPr>
            </a:br>
            <a:r>
              <a:rPr lang="en-US" sz="5300" b="1" dirty="0" err="1" smtClean="0">
                <a:solidFill>
                  <a:schemeClr val="bg1"/>
                </a:solidFill>
                <a:effectLst>
                  <a:outerShdw blurRad="38100" dist="38100" dir="2700000" algn="tl">
                    <a:srgbClr val="000000">
                      <a:alpha val="43137"/>
                    </a:srgbClr>
                  </a:outerShdw>
                </a:effectLst>
              </a:rPr>
              <a:t>pt</a:t>
            </a:r>
            <a:r>
              <a:rPr lang="en-US" sz="5300" b="1" dirty="0" smtClean="0">
                <a:solidFill>
                  <a:schemeClr val="bg1"/>
                </a:solidFill>
                <a:effectLst>
                  <a:outerShdw blurRad="38100" dist="38100" dir="2700000" algn="tl">
                    <a:srgbClr val="000000">
                      <a:alpha val="43137"/>
                    </a:srgbClr>
                  </a:outerShdw>
                </a:effectLst>
              </a:rPr>
              <a:t> 1</a:t>
            </a:r>
            <a:r>
              <a:rPr lang="en-US" sz="5300" b="1" dirty="0">
                <a:solidFill>
                  <a:schemeClr val="bg1"/>
                </a:solidFill>
                <a:effectLst>
                  <a:outerShdw blurRad="38100" dist="38100" dir="2700000" algn="tl">
                    <a:srgbClr val="000000">
                      <a:alpha val="43137"/>
                    </a:srgbClr>
                  </a:outerShdw>
                </a:effectLst>
              </a:rPr>
              <a:t> </a:t>
            </a:r>
            <a:r>
              <a:rPr lang="en-US" sz="5300" b="1" dirty="0" smtClean="0">
                <a:solidFill>
                  <a:schemeClr val="bg1"/>
                </a:solidFill>
                <a:effectLst>
                  <a:outerShdw blurRad="38100" dist="38100" dir="2700000" algn="tl">
                    <a:srgbClr val="000000">
                      <a:alpha val="43137"/>
                    </a:srgbClr>
                  </a:outerShdw>
                </a:effectLst>
              </a:rPr>
              <a:t> </a:t>
            </a:r>
            <a:r>
              <a:rPr lang="en-US" sz="5300" b="1" dirty="0">
                <a:solidFill>
                  <a:schemeClr val="bg1"/>
                </a:solidFill>
                <a:effectLst>
                  <a:outerShdw blurRad="38100" dist="38100" dir="2700000" algn="tl">
                    <a:srgbClr val="000000">
                      <a:alpha val="43137"/>
                    </a:srgbClr>
                  </a:outerShdw>
                </a:effectLst>
              </a:rPr>
              <a:t> </a:t>
            </a:r>
          </a:p>
        </p:txBody>
      </p:sp>
      <p:sp>
        <p:nvSpPr>
          <p:cNvPr id="3" name="Subtitle 2"/>
          <p:cNvSpPr>
            <a:spLocks noGrp="1"/>
          </p:cNvSpPr>
          <p:nvPr>
            <p:ph type="subTitle" idx="1"/>
          </p:nvPr>
        </p:nvSpPr>
        <p:spPr>
          <a:xfrm>
            <a:off x="9010331" y="3827516"/>
            <a:ext cx="2142186" cy="647990"/>
          </a:xfrm>
        </p:spPr>
        <p:txBody>
          <a:bodyPr>
            <a:normAutofit fontScale="85000" lnSpcReduction="20000"/>
          </a:bodyPr>
          <a:lstStyle/>
          <a:p>
            <a:r>
              <a:rPr lang="en-US" sz="3500" b="1" dirty="0" smtClean="0">
                <a:solidFill>
                  <a:schemeClr val="bg1"/>
                </a:solidFill>
                <a:effectLst>
                  <a:outerShdw blurRad="38100" dist="38100" dir="2700000" algn="tl">
                    <a:srgbClr val="000000">
                      <a:alpha val="43137"/>
                    </a:srgbClr>
                  </a:outerShdw>
                </a:effectLst>
              </a:rPr>
              <a:t>Psalms 23:4</a:t>
            </a:r>
            <a:r>
              <a:rPr lang="en-US" b="1" dirty="0" smtClean="0">
                <a:effectLst>
                  <a:outerShdw blurRad="38100" dist="38100" dir="2700000" algn="tl">
                    <a:srgbClr val="000000">
                      <a:alpha val="43137"/>
                    </a:srgbClr>
                  </a:outerShdw>
                </a:effectLst>
              </a:rPr>
              <a:t/>
            </a:r>
            <a:br>
              <a:rPr lang="en-US" b="1" dirty="0" smtClean="0">
                <a:effectLst>
                  <a:outerShdw blurRad="38100" dist="38100" dir="2700000" algn="tl">
                    <a:srgbClr val="000000">
                      <a:alpha val="43137"/>
                    </a:srgbClr>
                  </a:outerShdw>
                </a:effectLst>
              </a:rPr>
            </a:br>
            <a:endParaRPr lang="en-US" b="1" dirty="0">
              <a:effectLst>
                <a:outerShdw blurRad="38100" dist="38100" dir="2700000" algn="tl">
                  <a:srgbClr val="000000">
                    <a:alpha val="43137"/>
                  </a:srgbClr>
                </a:outerShdw>
              </a:effectLst>
            </a:endParaRPr>
          </a:p>
        </p:txBody>
      </p:sp>
      <p:sp>
        <p:nvSpPr>
          <p:cNvPr id="5" name="Rectangle 4"/>
          <p:cNvSpPr/>
          <p:nvPr/>
        </p:nvSpPr>
        <p:spPr>
          <a:xfrm>
            <a:off x="8036218" y="3167390"/>
            <a:ext cx="4285981" cy="584775"/>
          </a:xfrm>
          <a:prstGeom prst="rect">
            <a:avLst/>
          </a:prstGeom>
        </p:spPr>
        <p:txBody>
          <a:bodyPr wrap="none">
            <a:spAutoFit/>
          </a:bodyPr>
          <a:lstStyle/>
          <a:p>
            <a:r>
              <a:rPr lang="en-US" sz="3200" b="1" dirty="0">
                <a:solidFill>
                  <a:schemeClr val="bg1"/>
                </a:solidFill>
                <a:effectLst>
                  <a:outerShdw blurRad="38100" dist="38100" dir="2700000" algn="tl">
                    <a:srgbClr val="000000">
                      <a:alpha val="43137"/>
                    </a:srgbClr>
                  </a:outerShdw>
                </a:effectLst>
              </a:rPr>
              <a:t>(Dealing with Adversity)</a:t>
            </a:r>
            <a:endParaRPr lang="en-US" sz="3200" b="1" dirty="0">
              <a:effectLst>
                <a:outerShdw blurRad="38100" dist="38100" dir="2700000" algn="tl">
                  <a:srgbClr val="000000">
                    <a:alpha val="43137"/>
                  </a:srgbClr>
                </a:outerShdw>
              </a:effectLst>
            </a:endParaRPr>
          </a:p>
        </p:txBody>
      </p:sp>
      <p:sp>
        <p:nvSpPr>
          <p:cNvPr id="6" name="TextBox 5"/>
          <p:cNvSpPr txBox="1"/>
          <p:nvPr/>
        </p:nvSpPr>
        <p:spPr>
          <a:xfrm>
            <a:off x="834888" y="6467061"/>
            <a:ext cx="1683026" cy="369332"/>
          </a:xfrm>
          <a:prstGeom prst="rect">
            <a:avLst/>
          </a:prstGeom>
          <a:noFill/>
        </p:spPr>
        <p:txBody>
          <a:bodyPr wrap="square" rtlCol="0">
            <a:spAutoFit/>
          </a:bodyPr>
          <a:lstStyle/>
          <a:p>
            <a:r>
              <a:rPr lang="en-US" b="1" dirty="0" smtClean="0">
                <a:solidFill>
                  <a:schemeClr val="bg1"/>
                </a:solidFill>
                <a:effectLst>
                  <a:outerShdw blurRad="38100" dist="38100" dir="2700000" algn="tl">
                    <a:srgbClr val="000000">
                      <a:alpha val="43137"/>
                    </a:srgbClr>
                  </a:outerShdw>
                </a:effectLst>
              </a:rPr>
              <a:t>Edward Church</a:t>
            </a:r>
            <a:endParaRPr lang="en-US" b="1" dirty="0">
              <a:solidFill>
                <a:schemeClr val="bg1"/>
              </a:solidFill>
              <a:effectLst>
                <a:outerShdw blurRad="38100" dist="38100" dir="2700000" algn="tl">
                  <a:srgbClr val="000000">
                    <a:alpha val="43137"/>
                  </a:srgbClr>
                </a:outerShdw>
              </a:effectLst>
            </a:endParaRPr>
          </a:p>
        </p:txBody>
      </p:sp>
      <p:sp>
        <p:nvSpPr>
          <p:cNvPr id="7" name="TextBox 6"/>
          <p:cNvSpPr txBox="1"/>
          <p:nvPr/>
        </p:nvSpPr>
        <p:spPr>
          <a:xfrm>
            <a:off x="9239911" y="6467061"/>
            <a:ext cx="1683026" cy="369332"/>
          </a:xfrm>
          <a:prstGeom prst="rect">
            <a:avLst/>
          </a:prstGeom>
          <a:noFill/>
        </p:spPr>
        <p:txBody>
          <a:bodyPr wrap="square" rtlCol="0">
            <a:spAutoFit/>
          </a:bodyPr>
          <a:lstStyle/>
          <a:p>
            <a:r>
              <a:rPr lang="en-US" b="1" dirty="0" smtClean="0">
                <a:solidFill>
                  <a:schemeClr val="bg1"/>
                </a:solidFill>
                <a:effectLst>
                  <a:outerShdw blurRad="38100" dist="38100" dir="2700000" algn="tl">
                    <a:srgbClr val="000000">
                      <a:alpha val="43137"/>
                    </a:srgbClr>
                  </a:outerShdw>
                </a:effectLst>
              </a:rPr>
              <a:t>Dec 6, 2015</a:t>
            </a:r>
            <a:endParaRPr lang="en-US"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16967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17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031" y="141667"/>
            <a:ext cx="11250769" cy="4665463"/>
          </a:xfrm>
        </p:spPr>
        <p:txBody>
          <a:bodyPr/>
          <a:lstStyle/>
          <a:p>
            <a:pPr marL="0" indent="0">
              <a:lnSpc>
                <a:spcPct val="100000"/>
              </a:lnSpc>
              <a:buNone/>
            </a:pPr>
            <a:r>
              <a:rPr lang="en-US" dirty="0" smtClean="0">
                <a:effectLst>
                  <a:outerShdw blurRad="38100" dist="38100" dir="2700000" algn="tl">
                    <a:srgbClr val="000000">
                      <a:alpha val="43137"/>
                    </a:srgbClr>
                  </a:outerShdw>
                </a:effectLst>
                <a:latin typeface="Arial Rounded MT Bold" panose="020F0704030504030204" pitchFamily="34" charset="0"/>
              </a:rPr>
              <a:t>What Do You Get in a </a:t>
            </a:r>
            <a:r>
              <a:rPr lang="en-US" dirty="0" smtClean="0">
                <a:effectLst>
                  <a:outerShdw blurRad="38100" dist="38100" dir="2700000" algn="tl">
                    <a:srgbClr val="000000">
                      <a:alpha val="43137"/>
                    </a:srgbClr>
                  </a:outerShdw>
                </a:effectLst>
                <a:latin typeface="Arial Rounded MT Bold" panose="020F0704030504030204" pitchFamily="34" charset="0"/>
              </a:rPr>
              <a:t>Land(</a:t>
            </a:r>
            <a:r>
              <a:rPr lang="en-US" dirty="0">
                <a:effectLst>
                  <a:outerShdw blurRad="38100" dist="38100" dir="2700000" algn="tl">
                    <a:srgbClr val="000000">
                      <a:alpha val="43137"/>
                    </a:srgbClr>
                  </a:outerShdw>
                </a:effectLst>
                <a:latin typeface="Arial Rounded MT Bold" panose="020F0704030504030204" pitchFamily="34" charset="0"/>
              </a:rPr>
              <a:t>l</a:t>
            </a:r>
            <a:r>
              <a:rPr lang="en-US" dirty="0" smtClean="0">
                <a:effectLst>
                  <a:outerShdw blurRad="38100" dist="38100" dir="2700000" algn="tl">
                    <a:srgbClr val="000000">
                      <a:alpha val="43137"/>
                    </a:srgbClr>
                  </a:outerShdw>
                </a:effectLst>
                <a:latin typeface="Arial Rounded MT Bold" panose="020F0704030504030204" pitchFamily="34" charset="0"/>
              </a:rPr>
              <a:t>ife) </a:t>
            </a:r>
            <a:r>
              <a:rPr lang="en-US" dirty="0" smtClean="0">
                <a:effectLst>
                  <a:outerShdw blurRad="38100" dist="38100" dir="2700000" algn="tl">
                    <a:srgbClr val="000000">
                      <a:alpha val="43137"/>
                    </a:srgbClr>
                  </a:outerShdw>
                </a:effectLst>
                <a:latin typeface="Arial Rounded MT Bold" panose="020F0704030504030204" pitchFamily="34" charset="0"/>
              </a:rPr>
              <a:t>Where All You Have Is… </a:t>
            </a:r>
          </a:p>
          <a:p>
            <a:pPr marL="0" indent="0">
              <a:lnSpc>
                <a:spcPct val="100000"/>
              </a:lnSpc>
              <a:buNone/>
            </a:pPr>
            <a:r>
              <a:rPr lang="en-US" dirty="0" smtClean="0">
                <a:effectLst>
                  <a:outerShdw blurRad="38100" dist="38100" dir="2700000" algn="tl">
                    <a:srgbClr val="000000">
                      <a:alpha val="43137"/>
                    </a:srgbClr>
                  </a:outerShdw>
                </a:effectLst>
                <a:latin typeface="Arial Rounded MT Bold" panose="020F0704030504030204" pitchFamily="34" charset="0"/>
              </a:rPr>
              <a:t>            …Sunshine Every Day </a:t>
            </a:r>
          </a:p>
          <a:p>
            <a:pPr marL="0" indent="0">
              <a:lnSpc>
                <a:spcPct val="100000"/>
              </a:lnSpc>
              <a:buNone/>
            </a:pPr>
            <a:r>
              <a:rPr lang="en-US" dirty="0" smtClean="0">
                <a:effectLst>
                  <a:outerShdw blurRad="38100" dist="38100" dir="2700000" algn="tl">
                    <a:srgbClr val="000000">
                      <a:alpha val="43137"/>
                    </a:srgbClr>
                  </a:outerShdw>
                </a:effectLst>
                <a:latin typeface="Arial Rounded MT Bold" panose="020F0704030504030204" pitchFamily="34" charset="0"/>
              </a:rPr>
              <a:t>                           …and No Rain? </a:t>
            </a:r>
          </a:p>
          <a:p>
            <a:pPr marL="0" indent="0">
              <a:lnSpc>
                <a:spcPct val="100000"/>
              </a:lnSpc>
              <a:buNone/>
            </a:pPr>
            <a:r>
              <a:rPr lang="en-US" i="1" dirty="0" smtClean="0">
                <a:effectLst>
                  <a:outerShdw blurRad="38100" dist="38100" dir="2700000" algn="tl">
                    <a:srgbClr val="000000">
                      <a:alpha val="43137"/>
                    </a:srgbClr>
                  </a:outerShdw>
                </a:effectLst>
                <a:latin typeface="Arial Rounded MT Bold" panose="020F0704030504030204" pitchFamily="34" charset="0"/>
              </a:rPr>
              <a:t>                                </a:t>
            </a:r>
            <a:r>
              <a:rPr lang="en-US" sz="3200" i="1" dirty="0" smtClean="0">
                <a:effectLst>
                  <a:outerShdw blurRad="38100" dist="38100" dir="2700000" algn="tl">
                    <a:srgbClr val="000000">
                      <a:alpha val="43137"/>
                    </a:srgbClr>
                  </a:outerShdw>
                </a:effectLst>
                <a:latin typeface="Arial Rounded MT Bold" panose="020F0704030504030204" pitchFamily="34" charset="0"/>
              </a:rPr>
              <a:t>“a Desert”</a:t>
            </a:r>
          </a:p>
          <a:p>
            <a:pPr lvl="1">
              <a:lnSpc>
                <a:spcPct val="100000"/>
              </a:lnSpc>
              <a:buFont typeface="Courier New" panose="02070309020205020404" pitchFamily="49" charset="0"/>
              <a:buChar char="o"/>
            </a:pPr>
            <a:r>
              <a:rPr lang="en-US" sz="2800" dirty="0" smtClean="0">
                <a:effectLst>
                  <a:outerShdw blurRad="38100" dist="38100" dir="2700000" algn="tl">
                    <a:srgbClr val="000000">
                      <a:alpha val="43137"/>
                    </a:srgbClr>
                  </a:outerShdw>
                </a:effectLst>
                <a:latin typeface="Arial Rounded MT Bold" panose="020F0704030504030204" pitchFamily="34" charset="0"/>
              </a:rPr>
              <a:t>Balance -</a:t>
            </a:r>
            <a:r>
              <a:rPr lang="en-US" sz="2800" b="1" i="1" dirty="0" smtClean="0">
                <a:effectLst>
                  <a:outerShdw blurRad="38100" dist="38100" dir="2700000" algn="tl">
                    <a:srgbClr val="000000">
                      <a:alpha val="43137"/>
                    </a:srgbClr>
                  </a:outerShdw>
                </a:effectLst>
                <a:latin typeface="Arial Rounded MT Bold" panose="020F0704030504030204" pitchFamily="34" charset="0"/>
              </a:rPr>
              <a:t>none</a:t>
            </a:r>
          </a:p>
          <a:p>
            <a:pPr lvl="1">
              <a:lnSpc>
                <a:spcPct val="100000"/>
              </a:lnSpc>
              <a:buFont typeface="Courier New" panose="02070309020205020404" pitchFamily="49" charset="0"/>
              <a:buChar char="o"/>
            </a:pPr>
            <a:r>
              <a:rPr lang="en-US" sz="2800" dirty="0" smtClean="0">
                <a:effectLst>
                  <a:outerShdw blurRad="38100" dist="38100" dir="2700000" algn="tl">
                    <a:srgbClr val="000000">
                      <a:alpha val="43137"/>
                    </a:srgbClr>
                  </a:outerShdw>
                </a:effectLst>
                <a:latin typeface="Arial Rounded MT Bold" panose="020F0704030504030204" pitchFamily="34" charset="0"/>
              </a:rPr>
              <a:t>Blocked- </a:t>
            </a:r>
            <a:r>
              <a:rPr lang="en-US" sz="2800" b="1" i="1" dirty="0" smtClean="0">
                <a:effectLst>
                  <a:outerShdw blurRad="38100" dist="38100" dir="2700000" algn="tl">
                    <a:srgbClr val="000000">
                      <a:alpha val="43137"/>
                    </a:srgbClr>
                  </a:outerShdw>
                </a:effectLst>
                <a:latin typeface="Arial Rounded MT Bold" panose="020F0704030504030204" pitchFamily="34" charset="0"/>
              </a:rPr>
              <a:t>growth stunted</a:t>
            </a:r>
          </a:p>
          <a:p>
            <a:pPr lvl="1">
              <a:lnSpc>
                <a:spcPct val="100000"/>
              </a:lnSpc>
              <a:buFont typeface="Courier New" panose="02070309020205020404" pitchFamily="49" charset="0"/>
              <a:buChar char="o"/>
            </a:pPr>
            <a:r>
              <a:rPr lang="en-US" sz="2800" dirty="0" smtClean="0">
                <a:effectLst>
                  <a:outerShdw blurRad="38100" dist="38100" dir="2700000" algn="tl">
                    <a:srgbClr val="000000">
                      <a:alpha val="43137"/>
                    </a:srgbClr>
                  </a:outerShdw>
                </a:effectLst>
                <a:latin typeface="Arial Rounded MT Bold" panose="020F0704030504030204" pitchFamily="34" charset="0"/>
              </a:rPr>
              <a:t>Blank- </a:t>
            </a:r>
            <a:r>
              <a:rPr lang="en-US" sz="2800" b="1" i="1" dirty="0" smtClean="0">
                <a:effectLst>
                  <a:outerShdw blurRad="38100" dist="38100" dir="2700000" algn="tl">
                    <a:srgbClr val="000000">
                      <a:alpha val="43137"/>
                    </a:srgbClr>
                  </a:outerShdw>
                </a:effectLst>
                <a:latin typeface="Arial Rounded MT Bold" panose="020F0704030504030204" pitchFamily="34" charset="0"/>
              </a:rPr>
              <a:t>Unthankful</a:t>
            </a:r>
          </a:p>
          <a:p>
            <a:pPr lvl="1">
              <a:lnSpc>
                <a:spcPct val="100000"/>
              </a:lnSpc>
              <a:buFont typeface="Courier New" panose="02070309020205020404" pitchFamily="49" charset="0"/>
              <a:buChar char="o"/>
            </a:pPr>
            <a:r>
              <a:rPr lang="en-US" sz="2800" dirty="0" smtClean="0">
                <a:effectLst>
                  <a:outerShdw blurRad="38100" dist="38100" dir="2700000" algn="tl">
                    <a:srgbClr val="000000">
                      <a:alpha val="43137"/>
                    </a:srgbClr>
                  </a:outerShdw>
                </a:effectLst>
                <a:latin typeface="Arial Rounded MT Bold" panose="020F0704030504030204" pitchFamily="34" charset="0"/>
              </a:rPr>
              <a:t>Bland- </a:t>
            </a:r>
            <a:r>
              <a:rPr lang="en-US" sz="2800" b="1" i="1" dirty="0" smtClean="0">
                <a:effectLst>
                  <a:outerShdw blurRad="38100" dist="38100" dir="2700000" algn="tl">
                    <a:srgbClr val="000000">
                      <a:alpha val="43137"/>
                    </a:srgbClr>
                  </a:outerShdw>
                </a:effectLst>
                <a:latin typeface="Arial Rounded MT Bold" panose="020F0704030504030204" pitchFamily="34" charset="0"/>
              </a:rPr>
              <a:t>boring</a:t>
            </a:r>
            <a:endParaRPr lang="en-US" sz="2800" b="1" i="1" dirty="0">
              <a:effectLst>
                <a:outerShdw blurRad="38100" dist="38100" dir="2700000" algn="tl">
                  <a:srgbClr val="000000">
                    <a:alpha val="43137"/>
                  </a:srgbClr>
                </a:outerShdw>
              </a:effectLst>
              <a:latin typeface="Arial Rounded MT Bold" panose="020F0704030504030204" pitchFamily="34"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390504"/>
            <a:ext cx="12192000" cy="4465290"/>
          </a:xfrm>
          <a:prstGeom prst="rect">
            <a:avLst/>
          </a:prstGeom>
        </p:spPr>
      </p:pic>
    </p:spTree>
    <p:extLst>
      <p:ext uri="{BB962C8B-B14F-4D97-AF65-F5344CB8AC3E}">
        <p14:creationId xmlns:p14="http://schemas.microsoft.com/office/powerpoint/2010/main" val="1268035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par>
                          <p:cTn id="8" fill="hold">
                            <p:stCondLst>
                              <p:cond delay="500"/>
                            </p:stCondLst>
                            <p:childTnLst>
                              <p:par>
                                <p:cTn id="9" presetID="16" presetClass="entr" presetSubtype="37"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arn(outVertical)">
                                      <p:cBhvr>
                                        <p:cTn id="11" dur="500"/>
                                        <p:tgtEl>
                                          <p:spTgt spid="3">
                                            <p:txEl>
                                              <p:pRg st="1" end="1"/>
                                            </p:txEl>
                                          </p:spTgt>
                                        </p:tgtEl>
                                      </p:cBhvr>
                                    </p:animEffect>
                                  </p:childTnLst>
                                </p:cTn>
                              </p:par>
                            </p:childTnLst>
                          </p:cTn>
                        </p:par>
                        <p:par>
                          <p:cTn id="12" fill="hold">
                            <p:stCondLst>
                              <p:cond delay="1000"/>
                            </p:stCondLst>
                            <p:childTnLst>
                              <p:par>
                                <p:cTn id="13" presetID="16" presetClass="entr" presetSubtype="21"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inVertical)">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37" fill="hold" grpId="0"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barn(outVertical)">
                                      <p:cBhvr>
                                        <p:cTn id="20" dur="5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barn(inVertical)">
                                      <p:cBhvr>
                                        <p:cTn id="25" dur="500"/>
                                        <p:tgtEl>
                                          <p:spTgt spid="3">
                                            <p:txEl>
                                              <p:pRg st="5" end="5"/>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37" fill="hold" grpId="0" nodeType="click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barn(outVertical)">
                                      <p:cBhvr>
                                        <p:cTn id="30" dur="500"/>
                                        <p:tgtEl>
                                          <p:spTgt spid="3">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barn(inVertical)">
                                      <p:cBhvr>
                                        <p:cTn id="35" dur="500"/>
                                        <p:tgtEl>
                                          <p:spTgt spid="3">
                                            <p:txEl>
                                              <p:pRg st="7" end="7"/>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37" fill="hold" grpId="0" nodeType="click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Effect transition="in" filter="barn(outVertical)">
                                      <p:cBhvr>
                                        <p:cTn id="40" dur="500"/>
                                        <p:tgtEl>
                                          <p:spTgt spid="3">
                                            <p:txEl>
                                              <p:pRg st="3" end="3"/>
                                            </p:txEl>
                                          </p:spTgt>
                                        </p:tgtEl>
                                      </p:cBhvr>
                                    </p:animEffect>
                                  </p:childTnLst>
                                </p:cTn>
                              </p:par>
                              <p:par>
                                <p:cTn id="41" presetID="9" presetClass="entr" presetSubtype="0" fill="hold" nodeType="with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dissolve">
                                      <p:cBhvr>
                                        <p:cTn id="4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365125"/>
            <a:ext cx="7174523" cy="666841"/>
          </a:xfrm>
        </p:spPr>
        <p:txBody>
          <a:bodyPr>
            <a:normAutofit fontScale="90000"/>
          </a:bodyPr>
          <a:lstStyle/>
          <a:p>
            <a:r>
              <a:rPr lang="en-US" dirty="0">
                <a:effectLst>
                  <a:outerShdw blurRad="38100" dist="38100" dir="2700000" algn="tl">
                    <a:srgbClr val="000000">
                      <a:alpha val="43137"/>
                    </a:srgbClr>
                  </a:outerShdw>
                </a:effectLst>
                <a:latin typeface="Arial Rounded MT Bold" panose="020F0704030504030204" pitchFamily="34" charset="0"/>
              </a:rPr>
              <a:t> Examples of Life's Valleys</a:t>
            </a:r>
          </a:p>
        </p:txBody>
      </p:sp>
      <p:sp>
        <p:nvSpPr>
          <p:cNvPr id="3" name="Content Placeholder 2"/>
          <p:cNvSpPr>
            <a:spLocks noGrp="1"/>
          </p:cNvSpPr>
          <p:nvPr>
            <p:ph idx="1"/>
          </p:nvPr>
        </p:nvSpPr>
        <p:spPr>
          <a:xfrm>
            <a:off x="1" y="1188720"/>
            <a:ext cx="5872765" cy="5512526"/>
          </a:xfrm>
        </p:spPr>
        <p:txBody>
          <a:bodyPr>
            <a:normAutofit/>
          </a:bodyPr>
          <a:lstStyle/>
          <a:p>
            <a:pPr>
              <a:lnSpc>
                <a:spcPct val="100000"/>
              </a:lnSpc>
              <a:spcBef>
                <a:spcPts val="1200"/>
              </a:spcBef>
            </a:pPr>
            <a:endParaRPr lang="en-US" sz="3200" dirty="0" smtClean="0">
              <a:effectLst>
                <a:outerShdw blurRad="38100" dist="38100" dir="2700000" algn="tl">
                  <a:srgbClr val="000000">
                    <a:alpha val="43137"/>
                  </a:srgbClr>
                </a:outerShdw>
              </a:effectLst>
              <a:latin typeface="Arial Rounded MT Bold" panose="020F0704030504030204" pitchFamily="34" charset="0"/>
            </a:endParaRPr>
          </a:p>
          <a:p>
            <a:pPr marL="0" indent="0">
              <a:lnSpc>
                <a:spcPct val="100000"/>
              </a:lnSpc>
              <a:spcBef>
                <a:spcPts val="1200"/>
              </a:spcBef>
              <a:buNone/>
            </a:pPr>
            <a:r>
              <a:rPr lang="en-US" sz="3200" b="1" dirty="0" smtClean="0">
                <a:effectLst>
                  <a:outerShdw blurRad="38100" dist="38100" dir="2700000" algn="tl">
                    <a:srgbClr val="000000">
                      <a:alpha val="43137"/>
                    </a:srgbClr>
                  </a:outerShdw>
                </a:effectLst>
                <a:latin typeface="Arial Rounded MT Bold" panose="020F0704030504030204" pitchFamily="34" charset="0"/>
              </a:rPr>
              <a:t>The </a:t>
            </a:r>
            <a:r>
              <a:rPr lang="en-US" sz="3200" b="1" dirty="0">
                <a:effectLst>
                  <a:outerShdw blurRad="38100" dist="38100" dir="2700000" algn="tl">
                    <a:srgbClr val="000000">
                      <a:alpha val="43137"/>
                    </a:srgbClr>
                  </a:outerShdw>
                </a:effectLst>
                <a:latin typeface="Arial Rounded MT Bold" panose="020F0704030504030204" pitchFamily="34" charset="0"/>
              </a:rPr>
              <a:t>Valley </a:t>
            </a:r>
            <a:r>
              <a:rPr lang="en-US" sz="3200" b="1" dirty="0" smtClean="0">
                <a:effectLst>
                  <a:outerShdw blurRad="38100" dist="38100" dir="2700000" algn="tl">
                    <a:srgbClr val="000000">
                      <a:alpha val="43137"/>
                    </a:srgbClr>
                  </a:outerShdw>
                </a:effectLst>
                <a:latin typeface="Arial Rounded MT Bold" panose="020F0704030504030204" pitchFamily="34" charset="0"/>
              </a:rPr>
              <a:t>of…</a:t>
            </a:r>
          </a:p>
          <a:p>
            <a:pPr lvl="1">
              <a:lnSpc>
                <a:spcPct val="100000"/>
              </a:lnSpc>
              <a:spcBef>
                <a:spcPts val="1200"/>
              </a:spcBef>
            </a:pPr>
            <a:r>
              <a:rPr lang="en-US" sz="3200" b="1" dirty="0" smtClean="0">
                <a:effectLst>
                  <a:outerShdw blurRad="38100" dist="38100" dir="2700000" algn="tl">
                    <a:srgbClr val="000000">
                      <a:alpha val="43137"/>
                    </a:srgbClr>
                  </a:outerShdw>
                </a:effectLst>
                <a:latin typeface="Arial Rounded MT Bold" panose="020F0704030504030204" pitchFamily="34" charset="0"/>
              </a:rPr>
              <a:t>Calamity  </a:t>
            </a:r>
            <a:r>
              <a:rPr lang="en-US" sz="3200" dirty="0" smtClean="0">
                <a:effectLst>
                  <a:outerShdw blurRad="38100" dist="38100" dir="2700000" algn="tl">
                    <a:srgbClr val="000000">
                      <a:alpha val="43137"/>
                    </a:srgbClr>
                  </a:outerShdw>
                </a:effectLst>
                <a:latin typeface="Arial Rounded MT Bold" panose="020F0704030504030204" pitchFamily="34" charset="0"/>
              </a:rPr>
              <a:t>-Josh</a:t>
            </a:r>
            <a:r>
              <a:rPr lang="en-US" sz="3200" dirty="0">
                <a:effectLst>
                  <a:outerShdw blurRad="38100" dist="38100" dir="2700000" algn="tl">
                    <a:srgbClr val="000000">
                      <a:alpha val="43137"/>
                    </a:srgbClr>
                  </a:outerShdw>
                </a:effectLst>
                <a:latin typeface="Arial Rounded MT Bold" panose="020F0704030504030204" pitchFamily="34" charset="0"/>
              </a:rPr>
              <a:t>. 7:26 </a:t>
            </a:r>
            <a:r>
              <a:rPr lang="en-US" sz="3200" dirty="0" smtClean="0">
                <a:effectLst>
                  <a:outerShdw blurRad="38100" dist="38100" dir="2700000" algn="tl">
                    <a:srgbClr val="000000">
                      <a:alpha val="43137"/>
                    </a:srgbClr>
                  </a:outerShdw>
                </a:effectLst>
                <a:latin typeface="Arial Rounded MT Bold" panose="020F0704030504030204" pitchFamily="34" charset="0"/>
              </a:rPr>
              <a:t> </a:t>
            </a:r>
          </a:p>
          <a:p>
            <a:pPr lvl="1">
              <a:lnSpc>
                <a:spcPct val="100000"/>
              </a:lnSpc>
              <a:spcBef>
                <a:spcPts val="1200"/>
              </a:spcBef>
            </a:pPr>
            <a:r>
              <a:rPr lang="en-US" sz="3200" b="1" dirty="0" smtClean="0">
                <a:effectLst>
                  <a:outerShdw blurRad="38100" dist="38100" dir="2700000" algn="tl">
                    <a:srgbClr val="000000">
                      <a:alpha val="43137"/>
                    </a:srgbClr>
                  </a:outerShdw>
                </a:effectLst>
                <a:latin typeface="Arial Rounded MT Bold" panose="020F0704030504030204" pitchFamily="34" charset="0"/>
              </a:rPr>
              <a:t>Weeping</a:t>
            </a:r>
            <a:r>
              <a:rPr lang="en-US" sz="3200" dirty="0" smtClean="0">
                <a:effectLst>
                  <a:outerShdw blurRad="38100" dist="38100" dir="2700000" algn="tl">
                    <a:srgbClr val="000000">
                      <a:alpha val="43137"/>
                    </a:srgbClr>
                  </a:outerShdw>
                </a:effectLst>
                <a:latin typeface="Arial Rounded MT Bold" panose="020F0704030504030204" pitchFamily="34" charset="0"/>
              </a:rPr>
              <a:t>  -Ps</a:t>
            </a:r>
            <a:r>
              <a:rPr lang="en-US" sz="3200" dirty="0">
                <a:effectLst>
                  <a:outerShdw blurRad="38100" dist="38100" dir="2700000" algn="tl">
                    <a:srgbClr val="000000">
                      <a:alpha val="43137"/>
                    </a:srgbClr>
                  </a:outerShdw>
                </a:effectLst>
                <a:latin typeface="Arial Rounded MT Bold" panose="020F0704030504030204" pitchFamily="34" charset="0"/>
              </a:rPr>
              <a:t>. 84:6 </a:t>
            </a:r>
            <a:endParaRPr lang="en-US" sz="3200" dirty="0" smtClean="0">
              <a:effectLst>
                <a:outerShdw blurRad="38100" dist="38100" dir="2700000" algn="tl">
                  <a:srgbClr val="000000">
                    <a:alpha val="43137"/>
                  </a:srgbClr>
                </a:outerShdw>
              </a:effectLst>
              <a:latin typeface="Arial Rounded MT Bold" panose="020F0704030504030204" pitchFamily="34" charset="0"/>
            </a:endParaRPr>
          </a:p>
          <a:p>
            <a:pPr lvl="1">
              <a:lnSpc>
                <a:spcPct val="100000"/>
              </a:lnSpc>
              <a:spcBef>
                <a:spcPts val="1200"/>
              </a:spcBef>
            </a:pPr>
            <a:r>
              <a:rPr lang="en-US" sz="3200" b="1" dirty="0" smtClean="0">
                <a:effectLst>
                  <a:outerShdw blurRad="38100" dist="38100" dir="2700000" algn="tl">
                    <a:srgbClr val="000000">
                      <a:alpha val="43137"/>
                    </a:srgbClr>
                  </a:outerShdw>
                </a:effectLst>
                <a:latin typeface="Arial Rounded MT Bold" panose="020F0704030504030204" pitchFamily="34" charset="0"/>
              </a:rPr>
              <a:t>Trouble</a:t>
            </a:r>
            <a:r>
              <a:rPr lang="en-US" sz="3200" dirty="0" smtClean="0">
                <a:effectLst>
                  <a:outerShdw blurRad="38100" dist="38100" dir="2700000" algn="tl">
                    <a:srgbClr val="000000">
                      <a:alpha val="43137"/>
                    </a:srgbClr>
                  </a:outerShdw>
                </a:effectLst>
                <a:latin typeface="Arial Rounded MT Bold" panose="020F0704030504030204" pitchFamily="34" charset="0"/>
              </a:rPr>
              <a:t> -Hosea 2:15</a:t>
            </a:r>
          </a:p>
          <a:p>
            <a:pPr lvl="1">
              <a:lnSpc>
                <a:spcPct val="100000"/>
              </a:lnSpc>
              <a:spcBef>
                <a:spcPts val="1200"/>
              </a:spcBef>
            </a:pPr>
            <a:r>
              <a:rPr lang="en-US" sz="3200" b="1" dirty="0" smtClean="0">
                <a:effectLst>
                  <a:outerShdw blurRad="38100" dist="38100" dir="2700000" algn="tl">
                    <a:srgbClr val="000000">
                      <a:alpha val="43137"/>
                    </a:srgbClr>
                  </a:outerShdw>
                </a:effectLst>
                <a:latin typeface="Arial Rounded MT Bold" panose="020F0704030504030204" pitchFamily="34" charset="0"/>
              </a:rPr>
              <a:t>Deep </a:t>
            </a:r>
            <a:r>
              <a:rPr lang="en-US" sz="3200" b="1" dirty="0">
                <a:effectLst>
                  <a:outerShdw blurRad="38100" dist="38100" dir="2700000" algn="tl">
                    <a:srgbClr val="000000">
                      <a:alpha val="43137"/>
                    </a:srgbClr>
                  </a:outerShdw>
                </a:effectLst>
                <a:latin typeface="Arial Rounded MT Bold" panose="020F0704030504030204" pitchFamily="34" charset="0"/>
              </a:rPr>
              <a:t>Darkness </a:t>
            </a:r>
            <a:r>
              <a:rPr lang="en-US" sz="3200" dirty="0" smtClean="0">
                <a:effectLst>
                  <a:outerShdw blurRad="38100" dist="38100" dir="2700000" algn="tl">
                    <a:srgbClr val="000000">
                      <a:alpha val="43137"/>
                    </a:srgbClr>
                  </a:outerShdw>
                </a:effectLst>
                <a:latin typeface="Arial Rounded MT Bold" panose="020F0704030504030204" pitchFamily="34" charset="0"/>
              </a:rPr>
              <a:t>-Ps</a:t>
            </a:r>
            <a:r>
              <a:rPr lang="en-US" sz="3200" dirty="0">
                <a:effectLst>
                  <a:outerShdw blurRad="38100" dist="38100" dir="2700000" algn="tl">
                    <a:srgbClr val="000000">
                      <a:alpha val="43137"/>
                    </a:srgbClr>
                  </a:outerShdw>
                </a:effectLst>
                <a:latin typeface="Arial Rounded MT Bold" panose="020F0704030504030204" pitchFamily="34" charset="0"/>
              </a:rPr>
              <a:t>. </a:t>
            </a:r>
            <a:r>
              <a:rPr lang="en-US" sz="3200" dirty="0" smtClean="0">
                <a:effectLst>
                  <a:outerShdw blurRad="38100" dist="38100" dir="2700000" algn="tl">
                    <a:srgbClr val="000000">
                      <a:alpha val="43137"/>
                    </a:srgbClr>
                  </a:outerShdw>
                </a:effectLst>
                <a:latin typeface="Arial Rounded MT Bold" panose="020F0704030504030204" pitchFamily="34" charset="0"/>
              </a:rPr>
              <a:t>23:4</a:t>
            </a:r>
            <a:endParaRPr lang="en-US" sz="3200" dirty="0">
              <a:effectLst>
                <a:outerShdw blurRad="38100" dist="38100" dir="2700000" algn="tl">
                  <a:srgbClr val="000000">
                    <a:alpha val="43137"/>
                  </a:srgbClr>
                </a:outerShdw>
              </a:effectLst>
              <a:latin typeface="Arial Rounded MT Bold" panose="020F0704030504030204" pitchFamily="34" charset="0"/>
            </a:endParaRPr>
          </a:p>
          <a:p>
            <a:pPr marL="0" indent="0">
              <a:lnSpc>
                <a:spcPct val="100000"/>
              </a:lnSpc>
              <a:spcBef>
                <a:spcPts val="1200"/>
              </a:spcBef>
              <a:buNone/>
            </a:pPr>
            <a:r>
              <a:rPr lang="en-US" sz="3200" dirty="0" smtClean="0">
                <a:effectLst>
                  <a:outerShdw blurRad="38100" dist="38100" dir="2700000" algn="tl">
                    <a:srgbClr val="000000">
                      <a:alpha val="43137"/>
                    </a:srgbClr>
                  </a:outerShdw>
                </a:effectLst>
                <a:latin typeface="Arial Rounded MT Bold" panose="020F0704030504030204" pitchFamily="34" charset="0"/>
              </a:rPr>
              <a:t/>
            </a:r>
            <a:br>
              <a:rPr lang="en-US" sz="3200" dirty="0" smtClean="0">
                <a:effectLst>
                  <a:outerShdw blurRad="38100" dist="38100" dir="2700000" algn="tl">
                    <a:srgbClr val="000000">
                      <a:alpha val="43137"/>
                    </a:srgbClr>
                  </a:outerShdw>
                </a:effectLst>
                <a:latin typeface="Arial Rounded MT Bold" panose="020F0704030504030204" pitchFamily="34" charset="0"/>
              </a:rPr>
            </a:br>
            <a:endParaRPr lang="en-US" sz="3200" dirty="0">
              <a:effectLst>
                <a:outerShdw blurRad="38100" dist="38100" dir="2700000" algn="tl">
                  <a:srgbClr val="000000">
                    <a:alpha val="43137"/>
                  </a:srgbClr>
                </a:outerShdw>
              </a:effectLst>
              <a:latin typeface="Arial Rounded MT Bold" panose="020F070403050403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32621" y="12880"/>
            <a:ext cx="5559380" cy="681379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05711" y="1509635"/>
            <a:ext cx="5025654" cy="5304156"/>
          </a:xfrm>
          <a:prstGeom prst="rect">
            <a:avLst/>
          </a:prstGeom>
        </p:spPr>
      </p:pic>
    </p:spTree>
    <p:extLst>
      <p:ext uri="{BB962C8B-B14F-4D97-AF65-F5344CB8AC3E}">
        <p14:creationId xmlns:p14="http://schemas.microsoft.com/office/powerpoint/2010/main" val="1929631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circle(in)">
                                      <p:cBhvr>
                                        <p:cTn id="10" dur="2000"/>
                                        <p:tgtEl>
                                          <p:spTgt spid="4"/>
                                        </p:tgtEl>
                                      </p:cBhvr>
                                    </p:animEffect>
                                  </p:childTnLst>
                                </p:cTn>
                              </p:par>
                            </p:childTnLst>
                          </p:cTn>
                        </p:par>
                        <p:par>
                          <p:cTn id="11" fill="hold">
                            <p:stCondLst>
                              <p:cond delay="2000"/>
                            </p:stCondLst>
                            <p:childTnLst>
                              <p:par>
                                <p:cTn id="12" presetID="16" presetClass="entr" presetSubtype="37" fill="hold" grpId="0" nodeType="after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barn(outVertical)">
                                      <p:cBhvr>
                                        <p:cTn id="14" dur="500"/>
                                        <p:tgtEl>
                                          <p:spTgt spid="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arn(inVertical)">
                                      <p:cBhvr>
                                        <p:cTn id="19" dur="500"/>
                                        <p:tgtEl>
                                          <p:spTgt spid="3">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37" fill="hold" grpId="0"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barn(outVertical)">
                                      <p:cBhvr>
                                        <p:cTn id="24" dur="500"/>
                                        <p:tgtEl>
                                          <p:spTgt spid="3">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barn(inVertical)">
                                      <p:cBhvr>
                                        <p:cTn id="29" dur="500"/>
                                        <p:tgtEl>
                                          <p:spTgt spid="3">
                                            <p:txEl>
                                              <p:pRg st="5" end="5"/>
                                            </p:txEl>
                                          </p:spTgt>
                                        </p:tgtEl>
                                      </p:cBhvr>
                                    </p:animEffect>
                                  </p:childTnLst>
                                </p:cTn>
                              </p:par>
                              <p:par>
                                <p:cTn id="30" presetID="28" presetClass="entr" presetSubtype="0" fill="hold" nodeType="withEffect">
                                  <p:stCondLst>
                                    <p:cond delay="0"/>
                                  </p:stCondLst>
                                  <p:childTnLst>
                                    <p:set>
                                      <p:cBhvr>
                                        <p:cTn id="31" dur="1" fill="hold">
                                          <p:stCondLst>
                                            <p:cond delay="0"/>
                                          </p:stCondLst>
                                        </p:cTn>
                                        <p:tgtEl>
                                          <p:spTgt spid="5"/>
                                        </p:tgtEl>
                                        <p:attrNameLst>
                                          <p:attrName>style.visibility</p:attrName>
                                        </p:attrNameLst>
                                      </p:cBhvr>
                                      <p:to>
                                        <p:strVal val="visible"/>
                                      </p:to>
                                    </p:set>
                                    <p:anim calcmode="lin" valueType="num">
                                      <p:cBhvr>
                                        <p:cTn id="32" dur="15000" fill="hold"/>
                                        <p:tgtEl>
                                          <p:spTgt spid="5"/>
                                        </p:tgtEl>
                                        <p:attrNameLst>
                                          <p:attrName>ppt_x</p:attrName>
                                        </p:attrNameLst>
                                      </p:cBhvr>
                                      <p:tavLst>
                                        <p:tav tm="0">
                                          <p:val>
                                            <p:strVal val="#ppt_x"/>
                                          </p:val>
                                        </p:tav>
                                        <p:tav tm="100000">
                                          <p:val>
                                            <p:strVal val="#ppt_x"/>
                                          </p:val>
                                        </p:tav>
                                      </p:tavLst>
                                    </p:anim>
                                    <p:anim calcmode="lin" valueType="num">
                                      <p:cBhvr>
                                        <p:cTn id="33" dur="15000" fill="hold"/>
                                        <p:tgtEl>
                                          <p:spTgt spid="5"/>
                                        </p:tgtEl>
                                        <p:attrNameLst>
                                          <p:attrName>ppt_y</p:attrName>
                                        </p:attrNameLst>
                                      </p:cBhvr>
                                      <p:tavLst>
                                        <p:tav tm="0">
                                          <p:val>
                                            <p:strVal val="#ppt_y+1"/>
                                          </p:val>
                                        </p:tav>
                                        <p:tav tm="100000">
                                          <p:val>
                                            <p:strVal val="#ppt_y-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75312" y="1345475"/>
            <a:ext cx="3116688" cy="5512525"/>
          </a:xfrm>
          <a:prstGeom prst="rect">
            <a:avLst/>
          </a:prstGeom>
        </p:spPr>
      </p:pic>
      <p:sp>
        <p:nvSpPr>
          <p:cNvPr id="2" name="Title 1"/>
          <p:cNvSpPr>
            <a:spLocks noGrp="1"/>
          </p:cNvSpPr>
          <p:nvPr>
            <p:ph type="title"/>
          </p:nvPr>
        </p:nvSpPr>
        <p:spPr>
          <a:xfrm>
            <a:off x="838200" y="365125"/>
            <a:ext cx="10515600" cy="666841"/>
          </a:xfrm>
        </p:spPr>
        <p:txBody>
          <a:bodyPr>
            <a:noAutofit/>
          </a:bodyPr>
          <a:lstStyle/>
          <a:p>
            <a:r>
              <a:rPr lang="en-US" b="1" dirty="0" smtClean="0">
                <a:effectLst>
                  <a:outerShdw blurRad="38100" dist="38100" dir="2700000" algn="tl">
                    <a:srgbClr val="000000">
                      <a:alpha val="43137"/>
                    </a:srgbClr>
                  </a:outerShdw>
                </a:effectLst>
                <a:latin typeface="Arial Rounded MT Bold" panose="020F0704030504030204" pitchFamily="34" charset="0"/>
              </a:rPr>
              <a:t>Dark Valleys Are…</a:t>
            </a:r>
            <a:endParaRPr lang="en-US" b="1" dirty="0">
              <a:effectLst>
                <a:outerShdw blurRad="38100" dist="38100" dir="2700000" algn="tl">
                  <a:srgbClr val="000000">
                    <a:alpha val="43137"/>
                  </a:srgbClr>
                </a:outerShdw>
              </a:effectLst>
              <a:latin typeface="Arial Rounded MT Bold" panose="020F0704030504030204" pitchFamily="34" charset="0"/>
            </a:endParaRPr>
          </a:p>
        </p:txBody>
      </p:sp>
      <p:sp>
        <p:nvSpPr>
          <p:cNvPr id="3" name="Content Placeholder 2"/>
          <p:cNvSpPr>
            <a:spLocks noGrp="1"/>
          </p:cNvSpPr>
          <p:nvPr>
            <p:ph idx="1"/>
          </p:nvPr>
        </p:nvSpPr>
        <p:spPr>
          <a:xfrm>
            <a:off x="90152" y="1188720"/>
            <a:ext cx="11754845" cy="5512526"/>
          </a:xfrm>
          <a:solidFill>
            <a:schemeClr val="bg2">
              <a:alpha val="70000"/>
            </a:schemeClr>
          </a:solidFill>
        </p:spPr>
        <p:txBody>
          <a:bodyPr>
            <a:noAutofit/>
          </a:bodyPr>
          <a:lstStyle/>
          <a:p>
            <a:pPr>
              <a:lnSpc>
                <a:spcPct val="100000"/>
              </a:lnSpc>
              <a:buFont typeface="Wingdings" panose="05000000000000000000" pitchFamily="2" charset="2"/>
              <a:buChar char="§"/>
            </a:pPr>
            <a:r>
              <a:rPr lang="en-US" b="1" dirty="0" smtClean="0">
                <a:effectLst>
                  <a:outerShdw blurRad="38100" dist="38100" dir="2700000" algn="tl">
                    <a:srgbClr val="000000">
                      <a:alpha val="43137"/>
                    </a:srgbClr>
                  </a:outerShdw>
                </a:effectLst>
                <a:latin typeface="Arial Rounded MT Bold" panose="020F0704030504030204" pitchFamily="34" charset="0"/>
              </a:rPr>
              <a:t>Unavoidable</a:t>
            </a:r>
            <a:r>
              <a:rPr lang="en-US" dirty="0">
                <a:effectLst>
                  <a:outerShdw blurRad="38100" dist="38100" dir="2700000" algn="tl">
                    <a:srgbClr val="000000">
                      <a:alpha val="43137"/>
                    </a:srgbClr>
                  </a:outerShdw>
                </a:effectLst>
                <a:latin typeface="Arial Rounded MT Bold" panose="020F0704030504030204" pitchFamily="34" charset="0"/>
              </a:rPr>
              <a:t/>
            </a:r>
            <a:br>
              <a:rPr lang="en-US" dirty="0">
                <a:effectLst>
                  <a:outerShdw blurRad="38100" dist="38100" dir="2700000" algn="tl">
                    <a:srgbClr val="000000">
                      <a:alpha val="43137"/>
                    </a:srgbClr>
                  </a:outerShdw>
                </a:effectLst>
                <a:latin typeface="Arial Rounded MT Bold" panose="020F0704030504030204" pitchFamily="34" charset="0"/>
              </a:rPr>
            </a:br>
            <a:r>
              <a:rPr lang="en-US" sz="2600" i="1" dirty="0" smtClean="0">
                <a:effectLst>
                  <a:outerShdw blurRad="38100" dist="38100" dir="2700000" algn="tl">
                    <a:srgbClr val="000000">
                      <a:alpha val="43137"/>
                    </a:srgbClr>
                  </a:outerShdw>
                </a:effectLst>
                <a:latin typeface="Arial Rounded MT Bold" panose="020F0704030504030204" pitchFamily="34" charset="0"/>
              </a:rPr>
              <a:t>"</a:t>
            </a:r>
            <a:r>
              <a:rPr lang="en-US" sz="2600" i="1" dirty="0">
                <a:effectLst>
                  <a:outerShdw blurRad="38100" dist="38100" dir="2700000" algn="tl">
                    <a:srgbClr val="000000">
                      <a:alpha val="43137"/>
                    </a:srgbClr>
                  </a:outerShdw>
                </a:effectLst>
                <a:latin typeface="Arial Rounded MT Bold" panose="020F0704030504030204" pitchFamily="34" charset="0"/>
              </a:rPr>
              <a:t>Mankind is born for trouble as surely as sparks fly upward." Job </a:t>
            </a:r>
            <a:r>
              <a:rPr lang="en-US" sz="2600" i="1" dirty="0" smtClean="0">
                <a:effectLst>
                  <a:outerShdw blurRad="38100" dist="38100" dir="2700000" algn="tl">
                    <a:srgbClr val="000000">
                      <a:alpha val="43137"/>
                    </a:srgbClr>
                  </a:outerShdw>
                </a:effectLst>
                <a:latin typeface="Arial Rounded MT Bold" panose="020F0704030504030204" pitchFamily="34" charset="0"/>
              </a:rPr>
              <a:t>5:7</a:t>
            </a:r>
            <a:endParaRPr lang="en-US" sz="2600" i="1" dirty="0">
              <a:effectLst>
                <a:outerShdw blurRad="38100" dist="38100" dir="2700000" algn="tl">
                  <a:srgbClr val="000000">
                    <a:alpha val="43137"/>
                  </a:srgbClr>
                </a:outerShdw>
              </a:effectLst>
              <a:latin typeface="Arial Rounded MT Bold" panose="020F0704030504030204" pitchFamily="34" charset="0"/>
            </a:endParaRPr>
          </a:p>
          <a:p>
            <a:pPr>
              <a:lnSpc>
                <a:spcPct val="100000"/>
              </a:lnSpc>
              <a:buFont typeface="Wingdings" panose="05000000000000000000" pitchFamily="2" charset="2"/>
              <a:buChar char="§"/>
            </a:pPr>
            <a:r>
              <a:rPr lang="en-US" b="1" dirty="0" smtClean="0">
                <a:effectLst>
                  <a:outerShdw blurRad="38100" dist="38100" dir="2700000" algn="tl">
                    <a:srgbClr val="000000">
                      <a:alpha val="43137"/>
                    </a:srgbClr>
                  </a:outerShdw>
                </a:effectLst>
                <a:latin typeface="Arial Rounded MT Bold" panose="020F0704030504030204" pitchFamily="34" charset="0"/>
              </a:rPr>
              <a:t>Unpredictable</a:t>
            </a:r>
          </a:p>
          <a:p>
            <a:pPr lvl="1">
              <a:lnSpc>
                <a:spcPct val="100000"/>
              </a:lnSpc>
              <a:buFont typeface="Courier New" panose="02070309020205020404" pitchFamily="49" charset="0"/>
              <a:buChar char="o"/>
            </a:pPr>
            <a:r>
              <a:rPr lang="en-US" sz="2800" b="1" dirty="0" smtClean="0">
                <a:effectLst>
                  <a:outerShdw blurRad="38100" dist="38100" dir="2700000" algn="tl">
                    <a:srgbClr val="000000">
                      <a:alpha val="43137"/>
                    </a:srgbClr>
                  </a:outerShdw>
                </a:effectLst>
                <a:latin typeface="Arial Rounded MT Bold" panose="020F0704030504030204" pitchFamily="34" charset="0"/>
              </a:rPr>
              <a:t>You </a:t>
            </a:r>
            <a:r>
              <a:rPr lang="en-US" sz="2800" b="1" dirty="0">
                <a:effectLst>
                  <a:outerShdw blurRad="38100" dist="38100" dir="2700000" algn="tl">
                    <a:srgbClr val="000000">
                      <a:alpha val="43137"/>
                    </a:srgbClr>
                  </a:outerShdw>
                </a:effectLst>
                <a:latin typeface="Arial Rounded MT Bold" panose="020F0704030504030204" pitchFamily="34" charset="0"/>
              </a:rPr>
              <a:t>can’t plan them or time </a:t>
            </a:r>
            <a:r>
              <a:rPr lang="en-US" sz="2800" b="1" dirty="0" smtClean="0">
                <a:effectLst>
                  <a:outerShdw blurRad="38100" dist="38100" dir="2700000" algn="tl">
                    <a:srgbClr val="000000">
                      <a:alpha val="43137"/>
                    </a:srgbClr>
                  </a:outerShdw>
                </a:effectLst>
                <a:latin typeface="Arial Rounded MT Bold" panose="020F0704030504030204" pitchFamily="34" charset="0"/>
              </a:rPr>
              <a:t>them (usually worst </a:t>
            </a:r>
            <a:r>
              <a:rPr lang="en-US" sz="2800" b="1" dirty="0" err="1" smtClean="0">
                <a:effectLst>
                  <a:outerShdw blurRad="38100" dist="38100" dir="2700000" algn="tl">
                    <a:srgbClr val="000000">
                      <a:alpha val="43137"/>
                    </a:srgbClr>
                  </a:outerShdw>
                </a:effectLst>
                <a:latin typeface="Arial Rounded MT Bold" panose="020F0704030504030204" pitchFamily="34" charset="0"/>
              </a:rPr>
              <a:t>poss</a:t>
            </a:r>
            <a:r>
              <a:rPr lang="en-US" sz="2800" b="1" dirty="0" smtClean="0">
                <a:effectLst>
                  <a:outerShdw blurRad="38100" dist="38100" dir="2700000" algn="tl">
                    <a:srgbClr val="000000">
                      <a:alpha val="43137"/>
                    </a:srgbClr>
                  </a:outerShdw>
                </a:effectLst>
                <a:latin typeface="Arial Rounded MT Bold" panose="020F0704030504030204" pitchFamily="34" charset="0"/>
              </a:rPr>
              <a:t> time)</a:t>
            </a:r>
          </a:p>
          <a:p>
            <a:pPr marL="457200" lvl="1" indent="0">
              <a:lnSpc>
                <a:spcPct val="100000"/>
              </a:lnSpc>
              <a:spcBef>
                <a:spcPts val="600"/>
              </a:spcBef>
              <a:buNone/>
            </a:pPr>
            <a:r>
              <a:rPr lang="en-US" sz="2800" i="1" dirty="0" smtClean="0">
                <a:effectLst>
                  <a:outerShdw blurRad="38100" dist="38100" dir="2700000" algn="tl">
                    <a:srgbClr val="000000">
                      <a:alpha val="43137"/>
                    </a:srgbClr>
                  </a:outerShdw>
                </a:effectLst>
                <a:latin typeface="Arial Rounded MT Bold" panose="020F0704030504030204" pitchFamily="34" charset="0"/>
              </a:rPr>
              <a:t>"</a:t>
            </a:r>
            <a:r>
              <a:rPr lang="en-US" sz="2800" i="1" dirty="0">
                <a:effectLst>
                  <a:outerShdw blurRad="38100" dist="38100" dir="2700000" algn="tl">
                    <a:srgbClr val="000000">
                      <a:alpha val="43137"/>
                    </a:srgbClr>
                  </a:outerShdw>
                </a:effectLst>
                <a:latin typeface="Arial Rounded MT Bold" panose="020F0704030504030204" pitchFamily="34" charset="0"/>
              </a:rPr>
              <a:t>Disaster after disaster is reported, for the whole land is destroyed. Suddenly my tents are destroyed, my tent curtains, in a moment."</a:t>
            </a:r>
            <a:r>
              <a:rPr lang="en-US" sz="2800" dirty="0">
                <a:effectLst>
                  <a:outerShdw blurRad="38100" dist="38100" dir="2700000" algn="tl">
                    <a:srgbClr val="000000">
                      <a:alpha val="43137"/>
                    </a:srgbClr>
                  </a:outerShdw>
                </a:effectLst>
                <a:latin typeface="Arial Rounded MT Bold" panose="020F0704030504030204" pitchFamily="34" charset="0"/>
              </a:rPr>
              <a:t> </a:t>
            </a:r>
            <a:r>
              <a:rPr lang="en-US" sz="2800" dirty="0" smtClean="0">
                <a:effectLst>
                  <a:outerShdw blurRad="38100" dist="38100" dir="2700000" algn="tl">
                    <a:srgbClr val="000000">
                      <a:alpha val="43137"/>
                    </a:srgbClr>
                  </a:outerShdw>
                </a:effectLst>
                <a:latin typeface="Arial Rounded MT Bold" panose="020F0704030504030204" pitchFamily="34" charset="0"/>
              </a:rPr>
              <a:t> -</a:t>
            </a:r>
            <a:r>
              <a:rPr lang="en-US" sz="2800" b="1" dirty="0" smtClean="0">
                <a:effectLst>
                  <a:outerShdw blurRad="38100" dist="38100" dir="2700000" algn="tl">
                    <a:srgbClr val="000000">
                      <a:alpha val="43137"/>
                    </a:srgbClr>
                  </a:outerShdw>
                </a:effectLst>
                <a:latin typeface="Arial Rounded MT Bold" panose="020F0704030504030204" pitchFamily="34" charset="0"/>
              </a:rPr>
              <a:t>Jeremiah </a:t>
            </a:r>
            <a:r>
              <a:rPr lang="en-US" sz="2800" b="1" dirty="0">
                <a:effectLst>
                  <a:outerShdw blurRad="38100" dist="38100" dir="2700000" algn="tl">
                    <a:srgbClr val="000000">
                      <a:alpha val="43137"/>
                    </a:srgbClr>
                  </a:outerShdw>
                </a:effectLst>
                <a:latin typeface="Arial Rounded MT Bold" panose="020F0704030504030204" pitchFamily="34" charset="0"/>
              </a:rPr>
              <a:t>4:20 (HCSB</a:t>
            </a:r>
            <a:r>
              <a:rPr lang="en-US" sz="2800" b="1" dirty="0" smtClean="0">
                <a:effectLst>
                  <a:outerShdw blurRad="38100" dist="38100" dir="2700000" algn="tl">
                    <a:srgbClr val="000000">
                      <a:alpha val="43137"/>
                    </a:srgbClr>
                  </a:outerShdw>
                </a:effectLst>
                <a:latin typeface="Arial Rounded MT Bold" panose="020F0704030504030204" pitchFamily="34" charset="0"/>
              </a:rPr>
              <a:t>)</a:t>
            </a:r>
            <a:endParaRPr lang="en-US" sz="2800" b="1" dirty="0">
              <a:effectLst>
                <a:outerShdw blurRad="38100" dist="38100" dir="2700000" algn="tl">
                  <a:srgbClr val="000000">
                    <a:alpha val="43137"/>
                  </a:srgbClr>
                </a:outerShdw>
              </a:effectLst>
              <a:latin typeface="Arial Rounded MT Bold" panose="020F0704030504030204" pitchFamily="34" charset="0"/>
            </a:endParaRPr>
          </a:p>
          <a:p>
            <a:pPr>
              <a:lnSpc>
                <a:spcPct val="100000"/>
              </a:lnSpc>
              <a:buFont typeface="Wingdings" panose="05000000000000000000" pitchFamily="2" charset="2"/>
              <a:buChar char="§"/>
            </a:pPr>
            <a:r>
              <a:rPr lang="en-US" b="1" dirty="0" smtClean="0">
                <a:effectLst>
                  <a:outerShdw blurRad="38100" dist="38100" dir="2700000" algn="tl">
                    <a:srgbClr val="000000">
                      <a:alpha val="43137"/>
                    </a:srgbClr>
                  </a:outerShdw>
                </a:effectLst>
                <a:latin typeface="Arial Rounded MT Bold" panose="020F0704030504030204" pitchFamily="34" charset="0"/>
              </a:rPr>
              <a:t>Impartial</a:t>
            </a:r>
            <a:r>
              <a:rPr lang="en-US" dirty="0">
                <a:effectLst>
                  <a:outerShdw blurRad="38100" dist="38100" dir="2700000" algn="tl">
                    <a:srgbClr val="000000">
                      <a:alpha val="43137"/>
                    </a:srgbClr>
                  </a:outerShdw>
                </a:effectLst>
                <a:latin typeface="Arial Rounded MT Bold" panose="020F0704030504030204" pitchFamily="34" charset="0"/>
              </a:rPr>
              <a:t/>
            </a:r>
            <a:br>
              <a:rPr lang="en-US" dirty="0">
                <a:effectLst>
                  <a:outerShdw blurRad="38100" dist="38100" dir="2700000" algn="tl">
                    <a:srgbClr val="000000">
                      <a:alpha val="43137"/>
                    </a:srgbClr>
                  </a:outerShdw>
                </a:effectLst>
                <a:latin typeface="Arial Rounded MT Bold" panose="020F0704030504030204" pitchFamily="34" charset="0"/>
              </a:rPr>
            </a:br>
            <a:r>
              <a:rPr lang="en-US" i="1" dirty="0" smtClean="0">
                <a:effectLst>
                  <a:outerShdw blurRad="38100" dist="38100" dir="2700000" algn="tl">
                    <a:srgbClr val="000000">
                      <a:alpha val="43137"/>
                    </a:srgbClr>
                  </a:outerShdw>
                </a:effectLst>
                <a:latin typeface="Arial Rounded MT Bold" panose="020F0704030504030204" pitchFamily="34" charset="0"/>
              </a:rPr>
              <a:t>"</a:t>
            </a:r>
            <a:r>
              <a:rPr lang="en-US" i="1" dirty="0">
                <a:effectLst>
                  <a:outerShdw blurRad="38100" dist="38100" dir="2700000" algn="tl">
                    <a:srgbClr val="000000">
                      <a:alpha val="43137"/>
                    </a:srgbClr>
                  </a:outerShdw>
                </a:effectLst>
                <a:latin typeface="Arial Rounded MT Bold" panose="020F0704030504030204" pitchFamily="34" charset="0"/>
              </a:rPr>
              <a:t>He causes His sun to rise on the evil and the good, and sends rain on the righteous and the unrighteous." </a:t>
            </a:r>
            <a:r>
              <a:rPr lang="en-US" i="1" dirty="0" smtClean="0">
                <a:effectLst>
                  <a:outerShdw blurRad="38100" dist="38100" dir="2700000" algn="tl">
                    <a:srgbClr val="000000">
                      <a:alpha val="43137"/>
                    </a:srgbClr>
                  </a:outerShdw>
                </a:effectLst>
                <a:latin typeface="Arial Rounded MT Bold" panose="020F0704030504030204" pitchFamily="34" charset="0"/>
              </a:rPr>
              <a:t> -</a:t>
            </a:r>
            <a:r>
              <a:rPr lang="en-US" dirty="0" smtClean="0">
                <a:effectLst>
                  <a:outerShdw blurRad="38100" dist="38100" dir="2700000" algn="tl">
                    <a:srgbClr val="000000">
                      <a:alpha val="43137"/>
                    </a:srgbClr>
                  </a:outerShdw>
                </a:effectLst>
                <a:latin typeface="Arial Rounded MT Bold" panose="020F0704030504030204" pitchFamily="34" charset="0"/>
              </a:rPr>
              <a:t>Matt </a:t>
            </a:r>
            <a:r>
              <a:rPr lang="en-US" dirty="0">
                <a:effectLst>
                  <a:outerShdw blurRad="38100" dist="38100" dir="2700000" algn="tl">
                    <a:srgbClr val="000000">
                      <a:alpha val="43137"/>
                    </a:srgbClr>
                  </a:outerShdw>
                </a:effectLst>
                <a:latin typeface="Arial Rounded MT Bold" panose="020F0704030504030204" pitchFamily="34" charset="0"/>
              </a:rPr>
              <a:t>5:45 (HCSB</a:t>
            </a:r>
            <a:r>
              <a:rPr lang="en-US" dirty="0" smtClean="0">
                <a:effectLst>
                  <a:outerShdw blurRad="38100" dist="38100" dir="2700000" algn="tl">
                    <a:srgbClr val="000000">
                      <a:alpha val="43137"/>
                    </a:srgbClr>
                  </a:outerShdw>
                </a:effectLst>
                <a:latin typeface="Arial Rounded MT Bold" panose="020F0704030504030204" pitchFamily="34" charset="0"/>
              </a:rPr>
              <a:t>)</a:t>
            </a:r>
            <a:r>
              <a:rPr lang="en-US" dirty="0">
                <a:effectLst>
                  <a:outerShdw blurRad="38100" dist="38100" dir="2700000" algn="tl">
                    <a:srgbClr val="000000">
                      <a:alpha val="43137"/>
                    </a:srgbClr>
                  </a:outerShdw>
                </a:effectLst>
                <a:latin typeface="Arial Rounded MT Bold" panose="020F0704030504030204" pitchFamily="34" charset="0"/>
              </a:rPr>
              <a:t/>
            </a:r>
            <a:br>
              <a:rPr lang="en-US" dirty="0">
                <a:effectLst>
                  <a:outerShdw blurRad="38100" dist="38100" dir="2700000" algn="tl">
                    <a:srgbClr val="000000">
                      <a:alpha val="43137"/>
                    </a:srgbClr>
                  </a:outerShdw>
                </a:effectLst>
                <a:latin typeface="Arial Rounded MT Bold" panose="020F0704030504030204" pitchFamily="34" charset="0"/>
              </a:rPr>
            </a:br>
            <a:r>
              <a:rPr lang="en-US" sz="1100" dirty="0"/>
              <a:t/>
            </a:r>
            <a:br>
              <a:rPr lang="en-US" sz="1100" dirty="0"/>
            </a:br>
            <a:r>
              <a:rPr lang="en-US" sz="1100" dirty="0"/>
              <a:t/>
            </a:r>
            <a:br>
              <a:rPr lang="en-US" sz="1100" dirty="0"/>
            </a:br>
            <a:r>
              <a:rPr lang="en-US" sz="1100" dirty="0"/>
              <a:t/>
            </a:r>
            <a:br>
              <a:rPr lang="en-US" sz="1100" dirty="0"/>
            </a:br>
            <a:endParaRPr lang="en-US" sz="1100" dirty="0"/>
          </a:p>
        </p:txBody>
      </p:sp>
    </p:spTree>
    <p:extLst>
      <p:ext uri="{BB962C8B-B14F-4D97-AF65-F5344CB8AC3E}">
        <p14:creationId xmlns:p14="http://schemas.microsoft.com/office/powerpoint/2010/main" val="3080957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heel(1)">
                                      <p:cBhvr>
                                        <p:cTn id="7" dur="2000"/>
                                        <p:tgtEl>
                                          <p:spTgt spid="3">
                                            <p:bg/>
                                          </p:spTgt>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wheel(1)">
                                      <p:cBhvr>
                                        <p:cTn id="10" dur="2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heel(1)">
                                      <p:cBhvr>
                                        <p:cTn id="15" dur="2000"/>
                                        <p:tgtEl>
                                          <p:spTgt spid="3">
                                            <p:txEl>
                                              <p:pRg st="1" end="1"/>
                                            </p:txEl>
                                          </p:spTgt>
                                        </p:tgtEl>
                                      </p:cBhvr>
                                    </p:animEffect>
                                  </p:childTnLst>
                                </p:cTn>
                              </p:par>
                            </p:childTnLst>
                          </p:cTn>
                        </p:par>
                        <p:par>
                          <p:cTn id="16" fill="hold">
                            <p:stCondLst>
                              <p:cond delay="2000"/>
                            </p:stCondLst>
                            <p:childTnLst>
                              <p:par>
                                <p:cTn id="17" presetID="21" presetClass="entr" presetSubtype="1"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heel(1)">
                                      <p:cBhvr>
                                        <p:cTn id="19" dur="2000"/>
                                        <p:tgtEl>
                                          <p:spTgt spid="3">
                                            <p:txEl>
                                              <p:pRg st="2" end="2"/>
                                            </p:txEl>
                                          </p:spTgt>
                                        </p:tgtEl>
                                      </p:cBhvr>
                                    </p:animEffect>
                                  </p:childTnLst>
                                </p:cTn>
                              </p:par>
                            </p:childTnLst>
                          </p:cTn>
                        </p:par>
                        <p:par>
                          <p:cTn id="20" fill="hold">
                            <p:stCondLst>
                              <p:cond delay="4000"/>
                            </p:stCondLst>
                            <p:childTnLst>
                              <p:par>
                                <p:cTn id="21" presetID="21" presetClass="entr" presetSubtype="1" fill="hold" grpId="0"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wheel(1)">
                                      <p:cBhvr>
                                        <p:cTn id="23" dur="20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1"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wheel(1)">
                                      <p:cBhvr>
                                        <p:cTn id="28"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75312" y="1345475"/>
            <a:ext cx="3116688" cy="5512525"/>
          </a:xfrm>
          <a:prstGeom prst="rect">
            <a:avLst/>
          </a:prstGeom>
        </p:spPr>
      </p:pic>
      <p:sp>
        <p:nvSpPr>
          <p:cNvPr id="2" name="Title 1"/>
          <p:cNvSpPr>
            <a:spLocks noGrp="1"/>
          </p:cNvSpPr>
          <p:nvPr>
            <p:ph type="title"/>
          </p:nvPr>
        </p:nvSpPr>
        <p:spPr>
          <a:xfrm>
            <a:off x="838200" y="180305"/>
            <a:ext cx="10515600" cy="851662"/>
          </a:xfrm>
        </p:spPr>
        <p:txBody>
          <a:bodyPr>
            <a:normAutofit/>
          </a:bodyPr>
          <a:lstStyle/>
          <a:p>
            <a:r>
              <a:rPr lang="en-US" b="1" dirty="0">
                <a:effectLst>
                  <a:outerShdw blurRad="38100" dist="38100" dir="2700000" algn="tl">
                    <a:srgbClr val="000000">
                      <a:alpha val="43137"/>
                    </a:srgbClr>
                  </a:outerShdw>
                </a:effectLst>
                <a:latin typeface="Arial Rounded MT Bold" panose="020F0704030504030204" pitchFamily="34" charset="0"/>
              </a:rPr>
              <a:t>Dark Valleys Are…</a:t>
            </a:r>
          </a:p>
        </p:txBody>
      </p:sp>
      <p:sp>
        <p:nvSpPr>
          <p:cNvPr id="3" name="Content Placeholder 2"/>
          <p:cNvSpPr>
            <a:spLocks noGrp="1"/>
          </p:cNvSpPr>
          <p:nvPr>
            <p:ph idx="1"/>
          </p:nvPr>
        </p:nvSpPr>
        <p:spPr>
          <a:xfrm>
            <a:off x="261257" y="1031966"/>
            <a:ext cx="11092543" cy="5669280"/>
          </a:xfrm>
          <a:solidFill>
            <a:schemeClr val="bg2">
              <a:alpha val="70000"/>
            </a:schemeClr>
          </a:solidFill>
        </p:spPr>
        <p:txBody>
          <a:bodyPr>
            <a:noAutofit/>
          </a:bodyPr>
          <a:lstStyle/>
          <a:p>
            <a:pPr lvl="1">
              <a:lnSpc>
                <a:spcPct val="100000"/>
              </a:lnSpc>
              <a:spcBef>
                <a:spcPts val="0"/>
              </a:spcBef>
              <a:buFont typeface="Courier New" panose="02070309020205020404" pitchFamily="49" charset="0"/>
              <a:buChar char="o"/>
            </a:pPr>
            <a:r>
              <a:rPr lang="en-US" sz="2800" dirty="0" smtClean="0">
                <a:effectLst>
                  <a:outerShdw blurRad="38100" dist="38100" dir="2700000" algn="tl">
                    <a:srgbClr val="000000">
                      <a:alpha val="43137"/>
                    </a:srgbClr>
                  </a:outerShdw>
                </a:effectLst>
                <a:latin typeface="Arial Rounded MT Bold" panose="020F0704030504030204" pitchFamily="34" charset="0"/>
              </a:rPr>
              <a:t>Unavoidable</a:t>
            </a:r>
          </a:p>
          <a:p>
            <a:pPr lvl="1">
              <a:lnSpc>
                <a:spcPct val="100000"/>
              </a:lnSpc>
              <a:spcBef>
                <a:spcPts val="0"/>
              </a:spcBef>
              <a:buFont typeface="Courier New" panose="02070309020205020404" pitchFamily="49" charset="0"/>
              <a:buChar char="o"/>
            </a:pPr>
            <a:r>
              <a:rPr lang="en-US" sz="2800" dirty="0" smtClean="0">
                <a:effectLst>
                  <a:outerShdw blurRad="38100" dist="38100" dir="2700000" algn="tl">
                    <a:srgbClr val="000000">
                      <a:alpha val="43137"/>
                    </a:srgbClr>
                  </a:outerShdw>
                </a:effectLst>
                <a:latin typeface="Arial Rounded MT Bold" panose="020F0704030504030204" pitchFamily="34" charset="0"/>
              </a:rPr>
              <a:t>Unpredictable</a:t>
            </a:r>
          </a:p>
          <a:p>
            <a:pPr lvl="1">
              <a:lnSpc>
                <a:spcPct val="100000"/>
              </a:lnSpc>
              <a:spcBef>
                <a:spcPts val="0"/>
              </a:spcBef>
              <a:buFont typeface="Courier New" panose="02070309020205020404" pitchFamily="49" charset="0"/>
              <a:buChar char="o"/>
            </a:pPr>
            <a:r>
              <a:rPr lang="en-US" sz="2800" dirty="0" smtClean="0">
                <a:effectLst>
                  <a:outerShdw blurRad="38100" dist="38100" dir="2700000" algn="tl">
                    <a:srgbClr val="000000">
                      <a:alpha val="43137"/>
                    </a:srgbClr>
                  </a:outerShdw>
                </a:effectLst>
                <a:latin typeface="Arial Rounded MT Bold" panose="020F0704030504030204" pitchFamily="34" charset="0"/>
              </a:rPr>
              <a:t>Impartial</a:t>
            </a:r>
          </a:p>
          <a:p>
            <a:pPr>
              <a:lnSpc>
                <a:spcPct val="100000"/>
              </a:lnSpc>
              <a:spcBef>
                <a:spcPts val="0"/>
              </a:spcBef>
            </a:pPr>
            <a:r>
              <a:rPr lang="en-US" b="1" dirty="0" smtClean="0">
                <a:effectLst>
                  <a:outerShdw blurRad="38100" dist="38100" dir="2700000" algn="tl">
                    <a:srgbClr val="000000">
                      <a:alpha val="43137"/>
                    </a:srgbClr>
                  </a:outerShdw>
                </a:effectLst>
                <a:latin typeface="Arial Rounded MT Bold" panose="020F0704030504030204" pitchFamily="34" charset="0"/>
              </a:rPr>
              <a:t>Temporary</a:t>
            </a:r>
            <a:endParaRPr lang="en-US" dirty="0">
              <a:effectLst>
                <a:outerShdw blurRad="38100" dist="38100" dir="2700000" algn="tl">
                  <a:srgbClr val="000000">
                    <a:alpha val="43137"/>
                  </a:srgbClr>
                </a:outerShdw>
              </a:effectLst>
              <a:latin typeface="Arial Rounded MT Bold" panose="020F0704030504030204" pitchFamily="34" charset="0"/>
            </a:endParaRPr>
          </a:p>
          <a:p>
            <a:pPr marL="457200" lvl="1" indent="0">
              <a:lnSpc>
                <a:spcPct val="100000"/>
              </a:lnSpc>
              <a:spcBef>
                <a:spcPts val="600"/>
              </a:spcBef>
              <a:buNone/>
            </a:pPr>
            <a:r>
              <a:rPr lang="en-US" sz="2800" b="1" dirty="0" smtClean="0">
                <a:effectLst>
                  <a:outerShdw blurRad="38100" dist="38100" dir="2700000" algn="tl">
                    <a:srgbClr val="000000">
                      <a:alpha val="43137"/>
                    </a:srgbClr>
                  </a:outerShdw>
                </a:effectLst>
                <a:latin typeface="Arial Rounded MT Bold" panose="020F0704030504030204" pitchFamily="34" charset="0"/>
              </a:rPr>
              <a:t>Valleys…</a:t>
            </a:r>
          </a:p>
          <a:p>
            <a:pPr lvl="2">
              <a:lnSpc>
                <a:spcPct val="100000"/>
              </a:lnSpc>
              <a:spcBef>
                <a:spcPts val="0"/>
              </a:spcBef>
            </a:pPr>
            <a:r>
              <a:rPr lang="en-US" sz="2800" b="1" dirty="0" smtClean="0">
                <a:effectLst>
                  <a:outerShdw blurRad="38100" dist="38100" dir="2700000" algn="tl">
                    <a:srgbClr val="000000">
                      <a:alpha val="43137"/>
                    </a:srgbClr>
                  </a:outerShdw>
                </a:effectLst>
                <a:latin typeface="Arial Rounded MT Bold" panose="020F0704030504030204" pitchFamily="34" charset="0"/>
              </a:rPr>
              <a:t>have </a:t>
            </a:r>
            <a:r>
              <a:rPr lang="en-US" sz="2800" b="1" dirty="0">
                <a:effectLst>
                  <a:outerShdw blurRad="38100" dist="38100" dir="2700000" algn="tl">
                    <a:srgbClr val="000000">
                      <a:alpha val="43137"/>
                    </a:srgbClr>
                  </a:outerShdw>
                </a:effectLst>
                <a:latin typeface="Arial Rounded MT Bold" panose="020F0704030504030204" pitchFamily="34" charset="0"/>
              </a:rPr>
              <a:t>an </a:t>
            </a:r>
            <a:r>
              <a:rPr lang="en-US" sz="2800" b="1" dirty="0" smtClean="0">
                <a:effectLst>
                  <a:outerShdw blurRad="38100" dist="38100" dir="2700000" algn="tl">
                    <a:srgbClr val="000000">
                      <a:alpha val="43137"/>
                    </a:srgbClr>
                  </a:outerShdw>
                </a:effectLst>
                <a:latin typeface="Arial Rounded MT Bold" panose="020F0704030504030204" pitchFamily="34" charset="0"/>
              </a:rPr>
              <a:t>end</a:t>
            </a:r>
          </a:p>
          <a:p>
            <a:pPr lvl="2">
              <a:lnSpc>
                <a:spcPct val="100000"/>
              </a:lnSpc>
              <a:spcBef>
                <a:spcPts val="0"/>
              </a:spcBef>
            </a:pPr>
            <a:r>
              <a:rPr lang="en-US" sz="2800" b="1" dirty="0" smtClean="0">
                <a:effectLst>
                  <a:outerShdw blurRad="38100" dist="38100" dir="2700000" algn="tl">
                    <a:srgbClr val="000000">
                      <a:alpha val="43137"/>
                    </a:srgbClr>
                  </a:outerShdw>
                </a:effectLst>
                <a:latin typeface="Arial Rounded MT Bold" panose="020F0704030504030204" pitchFamily="34" charset="0"/>
              </a:rPr>
              <a:t>don’t </a:t>
            </a:r>
            <a:r>
              <a:rPr lang="en-US" sz="2800" b="1" dirty="0">
                <a:effectLst>
                  <a:outerShdw blurRad="38100" dist="38100" dir="2700000" algn="tl">
                    <a:srgbClr val="000000">
                      <a:alpha val="43137"/>
                    </a:srgbClr>
                  </a:outerShdw>
                </a:effectLst>
                <a:latin typeface="Arial Rounded MT Bold" panose="020F0704030504030204" pitchFamily="34" charset="0"/>
              </a:rPr>
              <a:t>last </a:t>
            </a:r>
            <a:r>
              <a:rPr lang="en-US" sz="2800" b="1" dirty="0" smtClean="0">
                <a:effectLst>
                  <a:outerShdw blurRad="38100" dist="38100" dir="2700000" algn="tl">
                    <a:srgbClr val="000000">
                      <a:alpha val="43137"/>
                    </a:srgbClr>
                  </a:outerShdw>
                </a:effectLst>
                <a:latin typeface="Arial Rounded MT Bold" panose="020F0704030504030204" pitchFamily="34" charset="0"/>
              </a:rPr>
              <a:t>forever</a:t>
            </a:r>
          </a:p>
          <a:p>
            <a:pPr lvl="2">
              <a:lnSpc>
                <a:spcPct val="100000"/>
              </a:lnSpc>
              <a:spcBef>
                <a:spcPts val="0"/>
              </a:spcBef>
            </a:pPr>
            <a:r>
              <a:rPr lang="en-US" sz="2800" b="1" dirty="0" smtClean="0">
                <a:effectLst>
                  <a:outerShdw blurRad="38100" dist="38100" dir="2700000" algn="tl">
                    <a:srgbClr val="000000">
                      <a:alpha val="43137"/>
                    </a:srgbClr>
                  </a:outerShdw>
                </a:effectLst>
                <a:latin typeface="Arial Rounded MT Bold" panose="020F0704030504030204" pitchFamily="34" charset="0"/>
              </a:rPr>
              <a:t>are </a:t>
            </a:r>
            <a:r>
              <a:rPr lang="en-US" sz="2800" b="1" dirty="0">
                <a:effectLst>
                  <a:outerShdw blurRad="38100" dist="38100" dir="2700000" algn="tl">
                    <a:srgbClr val="000000">
                      <a:alpha val="43137"/>
                    </a:srgbClr>
                  </a:outerShdw>
                </a:effectLst>
                <a:latin typeface="Arial Rounded MT Bold" panose="020F0704030504030204" pitchFamily="34" charset="0"/>
              </a:rPr>
              <a:t>not our permanent </a:t>
            </a:r>
            <a:r>
              <a:rPr lang="en-US" sz="2800" b="1" dirty="0" smtClean="0">
                <a:effectLst>
                  <a:outerShdw blurRad="38100" dist="38100" dir="2700000" algn="tl">
                    <a:srgbClr val="000000">
                      <a:alpha val="43137"/>
                    </a:srgbClr>
                  </a:outerShdw>
                </a:effectLst>
                <a:latin typeface="Arial Rounded MT Bold" panose="020F0704030504030204" pitchFamily="34" charset="0"/>
              </a:rPr>
              <a:t>residence</a:t>
            </a:r>
          </a:p>
          <a:p>
            <a:pPr marL="0" indent="0">
              <a:lnSpc>
                <a:spcPct val="100000"/>
              </a:lnSpc>
              <a:spcBef>
                <a:spcPts val="0"/>
              </a:spcBef>
              <a:buNone/>
            </a:pPr>
            <a:endParaRPr lang="en-US" sz="1400" dirty="0">
              <a:effectLst>
                <a:outerShdw blurRad="38100" dist="38100" dir="2700000" algn="tl">
                  <a:srgbClr val="000000">
                    <a:alpha val="43137"/>
                  </a:srgbClr>
                </a:outerShdw>
              </a:effectLst>
              <a:latin typeface="Arial Rounded MT Bold" panose="020F0704030504030204" pitchFamily="34" charset="0"/>
            </a:endParaRPr>
          </a:p>
          <a:p>
            <a:pPr marL="0" indent="0">
              <a:lnSpc>
                <a:spcPct val="100000"/>
              </a:lnSpc>
              <a:spcBef>
                <a:spcPts val="0"/>
              </a:spcBef>
              <a:buNone/>
            </a:pPr>
            <a:r>
              <a:rPr lang="en-US" i="1" dirty="0" smtClean="0">
                <a:effectLst>
                  <a:outerShdw blurRad="38100" dist="38100" dir="2700000" algn="tl">
                    <a:srgbClr val="000000">
                      <a:alpha val="43137"/>
                    </a:srgbClr>
                  </a:outerShdw>
                </a:effectLst>
                <a:latin typeface="Arial Rounded MT Bold" panose="020F0704030504030204" pitchFamily="34" charset="0"/>
              </a:rPr>
              <a:t>"</a:t>
            </a:r>
            <a:r>
              <a:rPr lang="en-US" i="1" dirty="0">
                <a:effectLst>
                  <a:outerShdw blurRad="38100" dist="38100" dir="2700000" algn="tl">
                    <a:srgbClr val="000000">
                      <a:alpha val="43137"/>
                    </a:srgbClr>
                  </a:outerShdw>
                </a:effectLst>
                <a:latin typeface="Arial Rounded MT Bold" panose="020F0704030504030204" pitchFamily="34" charset="0"/>
              </a:rPr>
              <a:t>The suffering won’t last forever. It won’t be long before this generous God who has great plans for us in Christ—eternal and glorious plans they are!—will have you put together and on your feet for </a:t>
            </a:r>
            <a:r>
              <a:rPr lang="en-US" i="1" dirty="0" smtClean="0">
                <a:effectLst>
                  <a:outerShdw blurRad="38100" dist="38100" dir="2700000" algn="tl">
                    <a:srgbClr val="000000">
                      <a:alpha val="43137"/>
                    </a:srgbClr>
                  </a:outerShdw>
                </a:effectLst>
                <a:latin typeface="Arial Rounded MT Bold" panose="020F0704030504030204" pitchFamily="34" charset="0"/>
              </a:rPr>
              <a:t>good"  -</a:t>
            </a:r>
            <a:r>
              <a:rPr lang="en-US" b="1" dirty="0" smtClean="0">
                <a:effectLst>
                  <a:outerShdw blurRad="38100" dist="38100" dir="2700000" algn="tl">
                    <a:srgbClr val="000000">
                      <a:alpha val="43137"/>
                    </a:srgbClr>
                  </a:outerShdw>
                </a:effectLst>
                <a:latin typeface="Arial Rounded MT Bold" panose="020F0704030504030204" pitchFamily="34" charset="0"/>
              </a:rPr>
              <a:t>1 </a:t>
            </a:r>
            <a:r>
              <a:rPr lang="en-US" b="1" dirty="0">
                <a:effectLst>
                  <a:outerShdw blurRad="38100" dist="38100" dir="2700000" algn="tl">
                    <a:srgbClr val="000000">
                      <a:alpha val="43137"/>
                    </a:srgbClr>
                  </a:outerShdw>
                </a:effectLst>
                <a:latin typeface="Arial Rounded MT Bold" panose="020F0704030504030204" pitchFamily="34" charset="0"/>
              </a:rPr>
              <a:t>Peter 5:10 (MSG</a:t>
            </a:r>
            <a:r>
              <a:rPr lang="en-US" b="1" dirty="0" smtClean="0">
                <a:effectLst>
                  <a:outerShdw blurRad="38100" dist="38100" dir="2700000" algn="tl">
                    <a:srgbClr val="000000">
                      <a:alpha val="43137"/>
                    </a:srgbClr>
                  </a:outerShdw>
                </a:effectLst>
                <a:latin typeface="Arial Rounded MT Bold" panose="020F0704030504030204" pitchFamily="34" charset="0"/>
              </a:rPr>
              <a:t>)</a:t>
            </a:r>
            <a:endParaRPr lang="en-US" b="1" dirty="0">
              <a:effectLst>
                <a:outerShdw blurRad="38100" dist="38100" dir="2700000" algn="tl">
                  <a:srgbClr val="000000">
                    <a:alpha val="43137"/>
                  </a:srgbClr>
                </a:outerShdw>
              </a:effectLst>
              <a:latin typeface="Arial Rounded MT Bold" panose="020F0704030504030204" pitchFamily="34" charset="0"/>
            </a:endParaRPr>
          </a:p>
          <a:p>
            <a:pPr marL="0" indent="0">
              <a:buNone/>
            </a:pPr>
            <a:r>
              <a:rPr lang="en-US" sz="1100" b="1" dirty="0"/>
              <a:t/>
            </a:r>
            <a:br>
              <a:rPr lang="en-US" sz="1100" b="1" dirty="0"/>
            </a:br>
            <a:r>
              <a:rPr lang="en-US" sz="1100" dirty="0"/>
              <a:t/>
            </a:r>
            <a:br>
              <a:rPr lang="en-US" sz="1100" dirty="0"/>
            </a:br>
            <a:endParaRPr lang="en-US" sz="1100" dirty="0"/>
          </a:p>
        </p:txBody>
      </p:sp>
    </p:spTree>
    <p:extLst>
      <p:ext uri="{BB962C8B-B14F-4D97-AF65-F5344CB8AC3E}">
        <p14:creationId xmlns:p14="http://schemas.microsoft.com/office/powerpoint/2010/main" val="1783503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arn(inVertical)">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arn(outVertical)">
                                      <p:cBhvr>
                                        <p:cTn id="12" dur="500"/>
                                        <p:tgtEl>
                                          <p:spTgt spid="3">
                                            <p:txEl>
                                              <p:pRg st="4" end="4"/>
                                            </p:txEl>
                                          </p:spTgt>
                                        </p:tgtEl>
                                      </p:cBhvr>
                                    </p:animEffect>
                                  </p:childTnLst>
                                </p:cTn>
                              </p:par>
                            </p:childTnLst>
                          </p:cTn>
                        </p:par>
                        <p:par>
                          <p:cTn id="13" fill="hold">
                            <p:stCondLst>
                              <p:cond delay="500"/>
                            </p:stCondLst>
                            <p:childTnLst>
                              <p:par>
                                <p:cTn id="14" presetID="16" presetClass="entr" presetSubtype="21" fill="hold" grpId="0" nodeType="after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barn(inVertical)">
                                      <p:cBhvr>
                                        <p:cTn id="16" dur="500"/>
                                        <p:tgtEl>
                                          <p:spTgt spid="3">
                                            <p:txEl>
                                              <p:pRg st="5" end="5"/>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37"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barn(outVertical)">
                                      <p:cBhvr>
                                        <p:cTn id="21" dur="500"/>
                                        <p:tgtEl>
                                          <p:spTgt spid="3">
                                            <p:txEl>
                                              <p:pRg st="6" end="6"/>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barn(inVertical)">
                                      <p:cBhvr>
                                        <p:cTn id="26" dur="500"/>
                                        <p:tgtEl>
                                          <p:spTgt spid="3">
                                            <p:txEl>
                                              <p:pRg st="7" end="7"/>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37" fill="hold" grpId="0"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Effect transition="in" filter="barn(outVertical)">
                                      <p:cBhvr>
                                        <p:cTn id="31"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75312" y="1345475"/>
            <a:ext cx="3116688" cy="5512525"/>
          </a:xfrm>
          <a:prstGeom prst="rect">
            <a:avLst/>
          </a:prstGeom>
        </p:spPr>
      </p:pic>
      <p:sp>
        <p:nvSpPr>
          <p:cNvPr id="2" name="Title 1"/>
          <p:cNvSpPr>
            <a:spLocks noGrp="1"/>
          </p:cNvSpPr>
          <p:nvPr>
            <p:ph type="title"/>
          </p:nvPr>
        </p:nvSpPr>
        <p:spPr>
          <a:xfrm>
            <a:off x="838200" y="154547"/>
            <a:ext cx="10515600" cy="877420"/>
          </a:xfrm>
        </p:spPr>
        <p:txBody>
          <a:bodyPr>
            <a:normAutofit/>
          </a:bodyPr>
          <a:lstStyle/>
          <a:p>
            <a:r>
              <a:rPr lang="en-US" b="1" dirty="0">
                <a:effectLst>
                  <a:outerShdw blurRad="38100" dist="38100" dir="2700000" algn="tl">
                    <a:srgbClr val="000000">
                      <a:alpha val="43137"/>
                    </a:srgbClr>
                  </a:outerShdw>
                </a:effectLst>
                <a:latin typeface="Arial Rounded MT Bold" panose="020F0704030504030204" pitchFamily="34" charset="0"/>
              </a:rPr>
              <a:t>Dark Valleys Are…</a:t>
            </a:r>
          </a:p>
        </p:txBody>
      </p:sp>
      <p:sp>
        <p:nvSpPr>
          <p:cNvPr id="3" name="Content Placeholder 2"/>
          <p:cNvSpPr>
            <a:spLocks noGrp="1"/>
          </p:cNvSpPr>
          <p:nvPr>
            <p:ph idx="1"/>
          </p:nvPr>
        </p:nvSpPr>
        <p:spPr>
          <a:xfrm>
            <a:off x="261257" y="1031966"/>
            <a:ext cx="11092543" cy="5669280"/>
          </a:xfrm>
          <a:solidFill>
            <a:schemeClr val="bg2">
              <a:alpha val="70000"/>
            </a:schemeClr>
          </a:solidFill>
        </p:spPr>
        <p:txBody>
          <a:bodyPr>
            <a:noAutofit/>
          </a:bodyPr>
          <a:lstStyle/>
          <a:p>
            <a:pPr lvl="1">
              <a:lnSpc>
                <a:spcPct val="100000"/>
              </a:lnSpc>
              <a:spcBef>
                <a:spcPts val="0"/>
              </a:spcBef>
              <a:buFont typeface="Courier New" panose="02070309020205020404" pitchFamily="49" charset="0"/>
              <a:buChar char="o"/>
            </a:pPr>
            <a:r>
              <a:rPr lang="en-US" sz="2800" dirty="0" smtClean="0">
                <a:effectLst>
                  <a:outerShdw blurRad="38100" dist="38100" dir="2700000" algn="tl">
                    <a:srgbClr val="000000">
                      <a:alpha val="43137"/>
                    </a:srgbClr>
                  </a:outerShdw>
                </a:effectLst>
                <a:latin typeface="Arial Rounded MT Bold" panose="020F0704030504030204" pitchFamily="34" charset="0"/>
              </a:rPr>
              <a:t>Unavoidable</a:t>
            </a:r>
          </a:p>
          <a:p>
            <a:pPr lvl="1">
              <a:lnSpc>
                <a:spcPct val="100000"/>
              </a:lnSpc>
              <a:spcBef>
                <a:spcPts val="0"/>
              </a:spcBef>
              <a:buFont typeface="Courier New" panose="02070309020205020404" pitchFamily="49" charset="0"/>
              <a:buChar char="o"/>
            </a:pPr>
            <a:r>
              <a:rPr lang="en-US" sz="2800" dirty="0" smtClean="0">
                <a:effectLst>
                  <a:outerShdw blurRad="38100" dist="38100" dir="2700000" algn="tl">
                    <a:srgbClr val="000000">
                      <a:alpha val="43137"/>
                    </a:srgbClr>
                  </a:outerShdw>
                </a:effectLst>
                <a:latin typeface="Arial Rounded MT Bold" panose="020F0704030504030204" pitchFamily="34" charset="0"/>
              </a:rPr>
              <a:t>Unpredictable</a:t>
            </a:r>
          </a:p>
          <a:p>
            <a:pPr lvl="1">
              <a:lnSpc>
                <a:spcPct val="100000"/>
              </a:lnSpc>
              <a:spcBef>
                <a:spcPts val="0"/>
              </a:spcBef>
              <a:buFont typeface="Courier New" panose="02070309020205020404" pitchFamily="49" charset="0"/>
              <a:buChar char="o"/>
            </a:pPr>
            <a:r>
              <a:rPr lang="en-US" sz="2800" dirty="0" smtClean="0">
                <a:effectLst>
                  <a:outerShdw blurRad="38100" dist="38100" dir="2700000" algn="tl">
                    <a:srgbClr val="000000">
                      <a:alpha val="43137"/>
                    </a:srgbClr>
                  </a:outerShdw>
                </a:effectLst>
                <a:latin typeface="Arial Rounded MT Bold" panose="020F0704030504030204" pitchFamily="34" charset="0"/>
              </a:rPr>
              <a:t>Impartial</a:t>
            </a:r>
          </a:p>
          <a:p>
            <a:pPr lvl="1">
              <a:lnSpc>
                <a:spcPct val="100000"/>
              </a:lnSpc>
              <a:spcBef>
                <a:spcPts val="0"/>
              </a:spcBef>
              <a:buFont typeface="Courier New" panose="02070309020205020404" pitchFamily="49" charset="0"/>
              <a:buChar char="o"/>
            </a:pPr>
            <a:r>
              <a:rPr lang="en-US" sz="2800" dirty="0" smtClean="0">
                <a:effectLst>
                  <a:outerShdw blurRad="38100" dist="38100" dir="2700000" algn="tl">
                    <a:srgbClr val="000000">
                      <a:alpha val="43137"/>
                    </a:srgbClr>
                  </a:outerShdw>
                </a:effectLst>
                <a:latin typeface="Arial Rounded MT Bold" panose="020F0704030504030204" pitchFamily="34" charset="0"/>
              </a:rPr>
              <a:t>Temporary</a:t>
            </a:r>
            <a:endParaRPr lang="en-US" sz="2800" dirty="0">
              <a:effectLst>
                <a:outerShdw blurRad="38100" dist="38100" dir="2700000" algn="tl">
                  <a:srgbClr val="000000">
                    <a:alpha val="43137"/>
                  </a:srgbClr>
                </a:outerShdw>
              </a:effectLst>
              <a:latin typeface="Arial Rounded MT Bold" panose="020F0704030504030204" pitchFamily="34" charset="0"/>
            </a:endParaRPr>
          </a:p>
          <a:p>
            <a:pPr>
              <a:lnSpc>
                <a:spcPct val="100000"/>
              </a:lnSpc>
              <a:spcBef>
                <a:spcPts val="0"/>
              </a:spcBef>
            </a:pPr>
            <a:r>
              <a:rPr lang="en-US" b="1" dirty="0" smtClean="0">
                <a:effectLst>
                  <a:outerShdw blurRad="38100" dist="38100" dir="2700000" algn="tl">
                    <a:srgbClr val="000000">
                      <a:alpha val="43137"/>
                    </a:srgbClr>
                  </a:outerShdw>
                </a:effectLst>
                <a:latin typeface="Arial Rounded MT Bold" panose="020F0704030504030204" pitchFamily="34" charset="0"/>
              </a:rPr>
              <a:t>Have a Purpose</a:t>
            </a:r>
            <a:r>
              <a:rPr lang="en-US" sz="1400" dirty="0">
                <a:effectLst>
                  <a:outerShdw blurRad="38100" dist="38100" dir="2700000" algn="tl">
                    <a:srgbClr val="000000">
                      <a:alpha val="43137"/>
                    </a:srgbClr>
                  </a:outerShdw>
                </a:effectLst>
                <a:latin typeface="Arial Rounded MT Bold" panose="020F0704030504030204" pitchFamily="34" charset="0"/>
              </a:rPr>
              <a:t/>
            </a:r>
            <a:br>
              <a:rPr lang="en-US" sz="1400" dirty="0">
                <a:effectLst>
                  <a:outerShdw blurRad="38100" dist="38100" dir="2700000" algn="tl">
                    <a:srgbClr val="000000">
                      <a:alpha val="43137"/>
                    </a:srgbClr>
                  </a:outerShdw>
                </a:effectLst>
                <a:latin typeface="Arial Rounded MT Bold" panose="020F0704030504030204" pitchFamily="34" charset="0"/>
              </a:rPr>
            </a:br>
            <a:r>
              <a:rPr lang="en-US" i="1" dirty="0" smtClean="0">
                <a:effectLst>
                  <a:outerShdw blurRad="38100" dist="38100" dir="2700000" algn="tl">
                    <a:srgbClr val="000000">
                      <a:alpha val="43137"/>
                    </a:srgbClr>
                  </a:outerShdw>
                </a:effectLst>
                <a:latin typeface="Arial Rounded MT Bold" panose="020F0704030504030204" pitchFamily="34" charset="0"/>
              </a:rPr>
              <a:t>"</a:t>
            </a:r>
            <a:r>
              <a:rPr lang="en-US" i="1" dirty="0">
                <a:effectLst>
                  <a:outerShdw blurRad="38100" dist="38100" dir="2700000" algn="tl">
                    <a:srgbClr val="000000">
                      <a:alpha val="43137"/>
                    </a:srgbClr>
                  </a:outerShdw>
                </a:effectLst>
                <a:latin typeface="Arial Rounded MT Bold" panose="020F0704030504030204" pitchFamily="34" charset="0"/>
              </a:rPr>
              <a:t>You rejoice in this, though now for a short time you have had to be distressed by various trials so that the genuineness of your faith—more valuable than gold, which perishes though refined by fire—may result in praise, glory, and honor at the revelation of Jesus Christ." </a:t>
            </a:r>
            <a:r>
              <a:rPr lang="en-US" i="1" dirty="0" smtClean="0">
                <a:effectLst>
                  <a:outerShdw blurRad="38100" dist="38100" dir="2700000" algn="tl">
                    <a:srgbClr val="000000">
                      <a:alpha val="43137"/>
                    </a:srgbClr>
                  </a:outerShdw>
                </a:effectLst>
                <a:latin typeface="Arial Rounded MT Bold" panose="020F0704030504030204" pitchFamily="34" charset="0"/>
              </a:rPr>
              <a:t> -</a:t>
            </a:r>
            <a:r>
              <a:rPr lang="en-US" b="1" dirty="0" smtClean="0">
                <a:effectLst>
                  <a:outerShdw blurRad="38100" dist="38100" dir="2700000" algn="tl">
                    <a:srgbClr val="000000">
                      <a:alpha val="43137"/>
                    </a:srgbClr>
                  </a:outerShdw>
                </a:effectLst>
                <a:latin typeface="Arial Rounded MT Bold" panose="020F0704030504030204" pitchFamily="34" charset="0"/>
              </a:rPr>
              <a:t>1 </a:t>
            </a:r>
            <a:r>
              <a:rPr lang="en-US" b="1" dirty="0">
                <a:effectLst>
                  <a:outerShdw blurRad="38100" dist="38100" dir="2700000" algn="tl">
                    <a:srgbClr val="000000">
                      <a:alpha val="43137"/>
                    </a:srgbClr>
                  </a:outerShdw>
                </a:effectLst>
                <a:latin typeface="Arial Rounded MT Bold" panose="020F0704030504030204" pitchFamily="34" charset="0"/>
              </a:rPr>
              <a:t>Peter 1:6-7 (HCSB</a:t>
            </a:r>
            <a:r>
              <a:rPr lang="en-US" b="1" dirty="0" smtClean="0">
                <a:effectLst>
                  <a:outerShdw blurRad="38100" dist="38100" dir="2700000" algn="tl">
                    <a:srgbClr val="000000">
                      <a:alpha val="43137"/>
                    </a:srgbClr>
                  </a:outerShdw>
                </a:effectLst>
                <a:latin typeface="Arial Rounded MT Bold" panose="020F0704030504030204" pitchFamily="34" charset="0"/>
              </a:rPr>
              <a:t>)</a:t>
            </a:r>
          </a:p>
          <a:p>
            <a:pPr marL="0" indent="0">
              <a:lnSpc>
                <a:spcPct val="100000"/>
              </a:lnSpc>
              <a:buNone/>
            </a:pPr>
            <a:endParaRPr lang="en-US" sz="1100" dirty="0"/>
          </a:p>
        </p:txBody>
      </p:sp>
    </p:spTree>
    <p:extLst>
      <p:ext uri="{BB962C8B-B14F-4D97-AF65-F5344CB8AC3E}">
        <p14:creationId xmlns:p14="http://schemas.microsoft.com/office/powerpoint/2010/main" val="2430941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with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wedge">
                                      <p:cBhvr>
                                        <p:cTn id="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75312" y="1345475"/>
            <a:ext cx="3116688" cy="5512525"/>
          </a:xfrm>
          <a:prstGeom prst="rect">
            <a:avLst/>
          </a:prstGeom>
        </p:spPr>
      </p:pic>
      <p:sp>
        <p:nvSpPr>
          <p:cNvPr id="2" name="Title 1"/>
          <p:cNvSpPr>
            <a:spLocks noGrp="1"/>
          </p:cNvSpPr>
          <p:nvPr>
            <p:ph type="title"/>
          </p:nvPr>
        </p:nvSpPr>
        <p:spPr>
          <a:xfrm>
            <a:off x="838200" y="154547"/>
            <a:ext cx="10515600" cy="877420"/>
          </a:xfrm>
        </p:spPr>
        <p:txBody>
          <a:bodyPr>
            <a:normAutofit/>
          </a:bodyPr>
          <a:lstStyle/>
          <a:p>
            <a:r>
              <a:rPr lang="en-US" b="1" dirty="0">
                <a:effectLst>
                  <a:outerShdw blurRad="38100" dist="38100" dir="2700000" algn="tl">
                    <a:srgbClr val="000000">
                      <a:alpha val="43137"/>
                    </a:srgbClr>
                  </a:outerShdw>
                </a:effectLst>
                <a:latin typeface="Arial Rounded MT Bold" panose="020F0704030504030204" pitchFamily="34" charset="0"/>
              </a:rPr>
              <a:t>Dark Valleys Are…</a:t>
            </a:r>
          </a:p>
        </p:txBody>
      </p:sp>
      <p:sp>
        <p:nvSpPr>
          <p:cNvPr id="3" name="Content Placeholder 2"/>
          <p:cNvSpPr>
            <a:spLocks noGrp="1"/>
          </p:cNvSpPr>
          <p:nvPr>
            <p:ph idx="1"/>
          </p:nvPr>
        </p:nvSpPr>
        <p:spPr>
          <a:xfrm>
            <a:off x="261257" y="1031966"/>
            <a:ext cx="11092543" cy="5669280"/>
          </a:xfrm>
          <a:solidFill>
            <a:schemeClr val="bg2">
              <a:alpha val="70000"/>
            </a:schemeClr>
          </a:solidFill>
        </p:spPr>
        <p:txBody>
          <a:bodyPr>
            <a:noAutofit/>
          </a:bodyPr>
          <a:lstStyle/>
          <a:p>
            <a:pPr>
              <a:lnSpc>
                <a:spcPct val="100000"/>
              </a:lnSpc>
              <a:spcBef>
                <a:spcPts val="0"/>
              </a:spcBef>
              <a:buFont typeface="Courier New" panose="02070309020205020404" pitchFamily="49" charset="0"/>
              <a:buChar char="o"/>
            </a:pPr>
            <a:r>
              <a:rPr lang="en-US" b="1" dirty="0" smtClean="0">
                <a:effectLst>
                  <a:outerShdw blurRad="38100" dist="38100" dir="2700000" algn="tl">
                    <a:srgbClr val="000000">
                      <a:alpha val="43137"/>
                    </a:srgbClr>
                  </a:outerShdw>
                </a:effectLst>
                <a:latin typeface="Arial Rounded MT Bold" panose="020F0704030504030204" pitchFamily="34" charset="0"/>
              </a:rPr>
              <a:t>Have a Purpose</a:t>
            </a:r>
            <a:endParaRPr lang="en-US" sz="1800" dirty="0">
              <a:effectLst>
                <a:outerShdw blurRad="38100" dist="38100" dir="2700000" algn="tl">
                  <a:srgbClr val="000000">
                    <a:alpha val="43137"/>
                  </a:srgbClr>
                </a:outerShdw>
              </a:effectLst>
              <a:latin typeface="Arial Rounded MT Bold" panose="020F0704030504030204" pitchFamily="34" charset="0"/>
            </a:endParaRPr>
          </a:p>
          <a:p>
            <a:pPr lvl="1">
              <a:lnSpc>
                <a:spcPct val="100000"/>
              </a:lnSpc>
              <a:spcBef>
                <a:spcPts val="0"/>
              </a:spcBef>
            </a:pPr>
            <a:r>
              <a:rPr lang="en-US" sz="2800" dirty="0" smtClean="0">
                <a:effectLst>
                  <a:outerShdw blurRad="38100" dist="38100" dir="2700000" algn="tl">
                    <a:srgbClr val="000000">
                      <a:alpha val="43137"/>
                    </a:srgbClr>
                  </a:outerShdw>
                </a:effectLst>
                <a:latin typeface="Arial Rounded MT Bold" panose="020F0704030504030204" pitchFamily="34" charset="0"/>
              </a:rPr>
              <a:t>God </a:t>
            </a:r>
            <a:r>
              <a:rPr lang="en-US" sz="2800" dirty="0">
                <a:effectLst>
                  <a:outerShdw blurRad="38100" dist="38100" dir="2700000" algn="tl">
                    <a:srgbClr val="000000">
                      <a:alpha val="43137"/>
                    </a:srgbClr>
                  </a:outerShdw>
                </a:effectLst>
                <a:latin typeface="Arial Rounded MT Bold" panose="020F0704030504030204" pitchFamily="34" charset="0"/>
              </a:rPr>
              <a:t>has a reason for taking you through dark valleys. </a:t>
            </a:r>
            <a:endParaRPr lang="en-US" sz="2800" dirty="0" smtClean="0">
              <a:effectLst>
                <a:outerShdw blurRad="38100" dist="38100" dir="2700000" algn="tl">
                  <a:srgbClr val="000000">
                    <a:alpha val="43137"/>
                  </a:srgbClr>
                </a:outerShdw>
              </a:effectLst>
              <a:latin typeface="Arial Rounded MT Bold" panose="020F0704030504030204" pitchFamily="34" charset="0"/>
            </a:endParaRPr>
          </a:p>
          <a:p>
            <a:pPr lvl="1">
              <a:lnSpc>
                <a:spcPct val="100000"/>
              </a:lnSpc>
              <a:spcBef>
                <a:spcPts val="300"/>
              </a:spcBef>
            </a:pPr>
            <a:r>
              <a:rPr lang="en-US" sz="2800" dirty="0" smtClean="0">
                <a:effectLst>
                  <a:outerShdw blurRad="38100" dist="38100" dir="2700000" algn="tl">
                    <a:srgbClr val="000000">
                      <a:alpha val="43137"/>
                    </a:srgbClr>
                  </a:outerShdw>
                </a:effectLst>
                <a:latin typeface="Arial Rounded MT Bold" panose="020F0704030504030204" pitchFamily="34" charset="0"/>
              </a:rPr>
              <a:t>valley </a:t>
            </a:r>
            <a:r>
              <a:rPr lang="en-US" sz="2800" dirty="0">
                <a:effectLst>
                  <a:outerShdw blurRad="38100" dist="38100" dir="2700000" algn="tl">
                    <a:srgbClr val="000000">
                      <a:alpha val="43137"/>
                    </a:srgbClr>
                  </a:outerShdw>
                </a:effectLst>
                <a:latin typeface="Arial Rounded MT Bold" panose="020F0704030504030204" pitchFamily="34" charset="0"/>
              </a:rPr>
              <a:t>full of </a:t>
            </a:r>
            <a:r>
              <a:rPr lang="en-US" sz="2800" i="1" dirty="0">
                <a:effectLst>
                  <a:outerShdw blurRad="38100" dist="38100" dir="2700000" algn="tl">
                    <a:srgbClr val="000000">
                      <a:alpha val="43137"/>
                    </a:srgbClr>
                  </a:outerShdw>
                </a:effectLst>
                <a:latin typeface="Arial Rounded MT Bold" panose="020F0704030504030204" pitchFamily="34" charset="0"/>
              </a:rPr>
              <a:t>doubt, despair, discouragement, or </a:t>
            </a:r>
            <a:r>
              <a:rPr lang="en-US" sz="2800" i="1" dirty="0" smtClean="0">
                <a:effectLst>
                  <a:outerShdw blurRad="38100" dist="38100" dir="2700000" algn="tl">
                    <a:srgbClr val="000000">
                      <a:alpha val="43137"/>
                    </a:srgbClr>
                  </a:outerShdw>
                </a:effectLst>
                <a:latin typeface="Arial Rounded MT Bold" panose="020F0704030504030204" pitchFamily="34" charset="0"/>
              </a:rPr>
              <a:t>defeat</a:t>
            </a:r>
          </a:p>
          <a:p>
            <a:pPr lvl="1">
              <a:lnSpc>
                <a:spcPct val="100000"/>
              </a:lnSpc>
              <a:spcBef>
                <a:spcPts val="300"/>
              </a:spcBef>
              <a:buSzPct val="124000"/>
            </a:pPr>
            <a:r>
              <a:rPr lang="en-US" sz="2800" i="1" dirty="0" smtClean="0">
                <a:effectLst>
                  <a:outerShdw blurRad="38100" dist="38100" dir="2700000" algn="tl">
                    <a:srgbClr val="000000">
                      <a:alpha val="43137"/>
                    </a:srgbClr>
                  </a:outerShdw>
                </a:effectLst>
                <a:latin typeface="Arial Rounded MT Bold" panose="020F0704030504030204" pitchFamily="34" charset="0"/>
              </a:rPr>
              <a:t>financial </a:t>
            </a:r>
            <a:r>
              <a:rPr lang="en-US" sz="2800" i="1" dirty="0">
                <a:effectLst>
                  <a:outerShdw blurRad="38100" dist="38100" dir="2700000" algn="tl">
                    <a:srgbClr val="000000">
                      <a:alpha val="43137"/>
                    </a:srgbClr>
                  </a:outerShdw>
                </a:effectLst>
                <a:latin typeface="Arial Rounded MT Bold" panose="020F0704030504030204" pitchFamily="34" charset="0"/>
              </a:rPr>
              <a:t>valleys, </a:t>
            </a:r>
            <a:r>
              <a:rPr lang="en-US" sz="2800" i="1" dirty="0" smtClean="0">
                <a:effectLst>
                  <a:outerShdw blurRad="38100" dist="38100" dir="2700000" algn="tl">
                    <a:srgbClr val="000000">
                      <a:alpha val="43137"/>
                    </a:srgbClr>
                  </a:outerShdw>
                </a:effectLst>
                <a:latin typeface="Arial Rounded MT Bold" panose="020F0704030504030204" pitchFamily="34" charset="0"/>
              </a:rPr>
              <a:t>relationship, emotional, spiritual valleys</a:t>
            </a:r>
          </a:p>
          <a:p>
            <a:pPr lvl="1">
              <a:lnSpc>
                <a:spcPct val="100000"/>
              </a:lnSpc>
              <a:spcBef>
                <a:spcPts val="300"/>
              </a:spcBef>
              <a:buSzPct val="124000"/>
            </a:pPr>
            <a:r>
              <a:rPr lang="en-US" sz="2800" dirty="0" smtClean="0">
                <a:effectLst>
                  <a:outerShdw blurRad="38100" dist="38100" dir="2700000" algn="tl">
                    <a:srgbClr val="000000">
                      <a:alpha val="43137"/>
                    </a:srgbClr>
                  </a:outerShdw>
                </a:effectLst>
                <a:latin typeface="Arial Rounded MT Bold" panose="020F0704030504030204" pitchFamily="34" charset="0"/>
              </a:rPr>
              <a:t>God Promises .. </a:t>
            </a:r>
            <a:r>
              <a:rPr lang="en-US" sz="2800" dirty="0">
                <a:effectLst>
                  <a:outerShdw blurRad="38100" dist="38100" dir="2700000" algn="tl">
                    <a:srgbClr val="000000">
                      <a:alpha val="43137"/>
                    </a:srgbClr>
                  </a:outerShdw>
                </a:effectLst>
                <a:latin typeface="Arial Rounded MT Bold" panose="020F0704030504030204" pitchFamily="34" charset="0"/>
              </a:rPr>
              <a:t>You will get through them </a:t>
            </a:r>
            <a:r>
              <a:rPr lang="en-US" sz="2800">
                <a:effectLst>
                  <a:outerShdw blurRad="38100" dist="38100" dir="2700000" algn="tl">
                    <a:srgbClr val="000000">
                      <a:alpha val="43137"/>
                    </a:srgbClr>
                  </a:outerShdw>
                </a:effectLst>
                <a:latin typeface="Arial Rounded MT Bold" panose="020F0704030504030204" pitchFamily="34" charset="0"/>
              </a:rPr>
              <a:t>in </a:t>
            </a:r>
            <a:r>
              <a:rPr lang="en-US" sz="2800" smtClean="0">
                <a:effectLst>
                  <a:outerShdw blurRad="38100" dist="38100" dir="2700000" algn="tl">
                    <a:srgbClr val="000000">
                      <a:alpha val="43137"/>
                    </a:srgbClr>
                  </a:outerShdw>
                </a:effectLst>
                <a:latin typeface="Arial Rounded MT Bold" panose="020F0704030504030204" pitchFamily="34" charset="0"/>
              </a:rPr>
              <a:t>time</a:t>
            </a:r>
            <a:endParaRPr lang="en-US" sz="2800" dirty="0" smtClean="0">
              <a:effectLst>
                <a:outerShdw blurRad="38100" dist="38100" dir="2700000" algn="tl">
                  <a:srgbClr val="000000">
                    <a:alpha val="43137"/>
                  </a:srgbClr>
                </a:outerShdw>
              </a:effectLst>
              <a:latin typeface="Arial Rounded MT Bold" panose="020F0704030504030204" pitchFamily="34" charset="0"/>
            </a:endParaRPr>
          </a:p>
          <a:p>
            <a:pPr>
              <a:lnSpc>
                <a:spcPct val="100000"/>
              </a:lnSpc>
              <a:buFont typeface="Wingdings" panose="05000000000000000000" pitchFamily="2" charset="2"/>
              <a:buChar char="q"/>
            </a:pPr>
            <a:r>
              <a:rPr lang="en-US" b="1" dirty="0" smtClean="0">
                <a:effectLst>
                  <a:outerShdw blurRad="38100" dist="38100" dir="2700000" algn="tl">
                    <a:srgbClr val="000000">
                      <a:alpha val="43137"/>
                    </a:srgbClr>
                  </a:outerShdw>
                </a:effectLst>
                <a:latin typeface="Arial Rounded MT Bold" panose="020F0704030504030204" pitchFamily="34" charset="0"/>
              </a:rPr>
              <a:t> Every Problem Has a Purpose</a:t>
            </a:r>
            <a:r>
              <a:rPr lang="en-US" sz="2400" dirty="0" smtClean="0">
                <a:effectLst>
                  <a:outerShdw blurRad="38100" dist="38100" dir="2700000" algn="tl">
                    <a:srgbClr val="000000">
                      <a:alpha val="43137"/>
                    </a:srgbClr>
                  </a:outerShdw>
                </a:effectLst>
                <a:latin typeface="Arial Rounded MT Bold" panose="020F0704030504030204" pitchFamily="34" charset="0"/>
              </a:rPr>
              <a:t>  </a:t>
            </a:r>
          </a:p>
          <a:p>
            <a:pPr lvl="1">
              <a:lnSpc>
                <a:spcPct val="100000"/>
              </a:lnSpc>
              <a:spcBef>
                <a:spcPts val="300"/>
              </a:spcBef>
              <a:buFont typeface="Courier New" panose="02070309020205020404" pitchFamily="49" charset="0"/>
              <a:buChar char="o"/>
            </a:pPr>
            <a:r>
              <a:rPr lang="en-US" sz="2800" dirty="0" smtClean="0">
                <a:effectLst>
                  <a:outerShdw blurRad="38100" dist="38100" dir="2700000" algn="tl">
                    <a:srgbClr val="000000">
                      <a:alpha val="43137"/>
                    </a:srgbClr>
                  </a:outerShdw>
                </a:effectLst>
                <a:latin typeface="Arial Rounded MT Bold" panose="020F0704030504030204" pitchFamily="34" charset="0"/>
              </a:rPr>
              <a:t>little ones</a:t>
            </a:r>
            <a:r>
              <a:rPr lang="en-US" sz="2800" dirty="0">
                <a:effectLst>
                  <a:outerShdw blurRad="38100" dist="38100" dir="2700000" algn="tl">
                    <a:srgbClr val="000000">
                      <a:alpha val="43137"/>
                    </a:srgbClr>
                  </a:outerShdw>
                </a:effectLst>
                <a:latin typeface="Arial Rounded MT Bold" panose="020F0704030504030204" pitchFamily="34" charset="0"/>
              </a:rPr>
              <a:t>, </a:t>
            </a:r>
            <a:r>
              <a:rPr lang="en-US" sz="2800" dirty="0" smtClean="0">
                <a:effectLst>
                  <a:outerShdw blurRad="38100" dist="38100" dir="2700000" algn="tl">
                    <a:srgbClr val="000000">
                      <a:alpha val="43137"/>
                    </a:srgbClr>
                  </a:outerShdw>
                </a:effectLst>
                <a:latin typeface="Arial Rounded MT Bold" panose="020F0704030504030204" pitchFamily="34" charset="0"/>
              </a:rPr>
              <a:t>inconsequential </a:t>
            </a:r>
            <a:r>
              <a:rPr lang="en-US" sz="2800" dirty="0">
                <a:effectLst>
                  <a:outerShdw blurRad="38100" dist="38100" dir="2700000" algn="tl">
                    <a:srgbClr val="000000">
                      <a:alpha val="43137"/>
                    </a:srgbClr>
                  </a:outerShdw>
                </a:effectLst>
                <a:latin typeface="Arial Rounded MT Bold" panose="020F0704030504030204" pitchFamily="34" charset="0"/>
              </a:rPr>
              <a:t>ones, </a:t>
            </a:r>
            <a:r>
              <a:rPr lang="en-US" sz="2800" dirty="0" smtClean="0">
                <a:effectLst>
                  <a:outerShdw blurRad="38100" dist="38100" dir="2700000" algn="tl">
                    <a:srgbClr val="000000">
                      <a:alpha val="43137"/>
                    </a:srgbClr>
                  </a:outerShdw>
                </a:effectLst>
                <a:latin typeface="Arial Rounded MT Bold" panose="020F0704030504030204" pitchFamily="34" charset="0"/>
              </a:rPr>
              <a:t>irritating ones. </a:t>
            </a:r>
          </a:p>
          <a:p>
            <a:pPr lvl="1">
              <a:lnSpc>
                <a:spcPct val="100000"/>
              </a:lnSpc>
              <a:spcBef>
                <a:spcPts val="300"/>
              </a:spcBef>
              <a:buFont typeface="Courier New" panose="02070309020205020404" pitchFamily="49" charset="0"/>
              <a:buChar char="o"/>
            </a:pPr>
            <a:r>
              <a:rPr lang="en-US" sz="2800" dirty="0" smtClean="0">
                <a:effectLst>
                  <a:outerShdw blurRad="38100" dist="38100" dir="2700000" algn="tl">
                    <a:srgbClr val="000000">
                      <a:alpha val="43137"/>
                    </a:srgbClr>
                  </a:outerShdw>
                </a:effectLst>
                <a:latin typeface="Arial Rounded MT Bold" panose="020F0704030504030204" pitchFamily="34" charset="0"/>
              </a:rPr>
              <a:t>God </a:t>
            </a:r>
            <a:r>
              <a:rPr lang="en-US" sz="2800" dirty="0">
                <a:effectLst>
                  <a:outerShdw blurRad="38100" dist="38100" dir="2700000" algn="tl">
                    <a:srgbClr val="000000">
                      <a:alpha val="43137"/>
                    </a:srgbClr>
                  </a:outerShdw>
                </a:effectLst>
                <a:latin typeface="Arial Rounded MT Bold" panose="020F0704030504030204" pitchFamily="34" charset="0"/>
              </a:rPr>
              <a:t>can teach you </a:t>
            </a:r>
            <a:r>
              <a:rPr lang="en-US" sz="2800" dirty="0" smtClean="0">
                <a:effectLst>
                  <a:outerShdw blurRad="38100" dist="38100" dir="2700000" algn="tl">
                    <a:srgbClr val="000000">
                      <a:alpha val="43137"/>
                    </a:srgbClr>
                  </a:outerShdw>
                </a:effectLst>
                <a:latin typeface="Arial Rounded MT Bold" panose="020F0704030504030204" pitchFamily="34" charset="0"/>
              </a:rPr>
              <a:t>character</a:t>
            </a:r>
          </a:p>
          <a:p>
            <a:pPr lvl="1">
              <a:lnSpc>
                <a:spcPct val="100000"/>
              </a:lnSpc>
              <a:spcBef>
                <a:spcPts val="300"/>
              </a:spcBef>
              <a:buFont typeface="Courier New" panose="02070309020205020404" pitchFamily="49" charset="0"/>
              <a:buChar char="o"/>
            </a:pPr>
            <a:r>
              <a:rPr lang="en-US" sz="2800" dirty="0" smtClean="0">
                <a:effectLst>
                  <a:outerShdw blurRad="38100" dist="38100" dir="2700000" algn="tl">
                    <a:srgbClr val="000000">
                      <a:alpha val="43137"/>
                    </a:srgbClr>
                  </a:outerShdw>
                </a:effectLst>
                <a:latin typeface="Arial Rounded MT Bold" panose="020F0704030504030204" pitchFamily="34" charset="0"/>
              </a:rPr>
              <a:t>He </a:t>
            </a:r>
            <a:r>
              <a:rPr lang="en-US" sz="2800" dirty="0">
                <a:effectLst>
                  <a:outerShdw blurRad="38100" dist="38100" dir="2700000" algn="tl">
                    <a:srgbClr val="000000">
                      <a:alpha val="43137"/>
                    </a:srgbClr>
                  </a:outerShdw>
                </a:effectLst>
                <a:latin typeface="Arial Rounded MT Bold" panose="020F0704030504030204" pitchFamily="34" charset="0"/>
              </a:rPr>
              <a:t>wants to change you, mature </a:t>
            </a:r>
            <a:r>
              <a:rPr lang="en-US" sz="2800" dirty="0" smtClean="0">
                <a:effectLst>
                  <a:outerShdw blurRad="38100" dist="38100" dir="2700000" algn="tl">
                    <a:srgbClr val="000000">
                      <a:alpha val="43137"/>
                    </a:srgbClr>
                  </a:outerShdw>
                </a:effectLst>
                <a:latin typeface="Arial Rounded MT Bold" panose="020F0704030504030204" pitchFamily="34" charset="0"/>
              </a:rPr>
              <a:t>you</a:t>
            </a:r>
          </a:p>
          <a:p>
            <a:pPr marL="457200" lvl="1" indent="0">
              <a:lnSpc>
                <a:spcPct val="100000"/>
              </a:lnSpc>
              <a:buNone/>
            </a:pPr>
            <a:endParaRPr lang="en-US" sz="2800" b="1" dirty="0" smtClean="0">
              <a:effectLst>
                <a:outerShdw blurRad="38100" dist="38100" dir="2700000" algn="tl">
                  <a:srgbClr val="000000">
                    <a:alpha val="43137"/>
                  </a:srgbClr>
                </a:outerShdw>
              </a:effectLst>
              <a:latin typeface="Arial Rounded MT Bold" panose="020F0704030504030204" pitchFamily="34" charset="0"/>
            </a:endParaRPr>
          </a:p>
          <a:p>
            <a:pPr marL="457200" lvl="1" indent="0">
              <a:lnSpc>
                <a:spcPct val="100000"/>
              </a:lnSpc>
              <a:buNone/>
            </a:pPr>
            <a:r>
              <a:rPr lang="en-US" sz="2800" b="1" dirty="0" smtClean="0">
                <a:effectLst>
                  <a:outerShdw blurRad="38100" dist="38100" dir="2700000" algn="tl">
                    <a:srgbClr val="000000">
                      <a:alpha val="43137"/>
                    </a:srgbClr>
                  </a:outerShdw>
                </a:effectLst>
                <a:latin typeface="Arial Rounded MT Bold" panose="020F0704030504030204" pitchFamily="34" charset="0"/>
              </a:rPr>
              <a:t>Faith </a:t>
            </a:r>
            <a:r>
              <a:rPr lang="en-US" sz="2800" b="1" dirty="0">
                <a:effectLst>
                  <a:outerShdw blurRad="38100" dist="38100" dir="2700000" algn="tl">
                    <a:srgbClr val="000000">
                      <a:alpha val="43137"/>
                    </a:srgbClr>
                  </a:outerShdw>
                </a:effectLst>
                <a:latin typeface="Arial Rounded MT Bold" panose="020F0704030504030204" pitchFamily="34" charset="0"/>
              </a:rPr>
              <a:t>is </a:t>
            </a:r>
            <a:r>
              <a:rPr lang="en-US" sz="2800" b="1" dirty="0" smtClean="0">
                <a:effectLst>
                  <a:outerShdw blurRad="38100" dist="38100" dir="2700000" algn="tl">
                    <a:srgbClr val="000000">
                      <a:alpha val="43137"/>
                    </a:srgbClr>
                  </a:outerShdw>
                </a:effectLst>
                <a:latin typeface="Arial Rounded MT Bold" panose="020F0704030504030204" pitchFamily="34" charset="0"/>
              </a:rPr>
              <a:t>Built </a:t>
            </a:r>
            <a:r>
              <a:rPr lang="en-US" sz="2800" b="1" dirty="0">
                <a:effectLst>
                  <a:outerShdw blurRad="38100" dist="38100" dir="2700000" algn="tl">
                    <a:srgbClr val="000000">
                      <a:alpha val="43137"/>
                    </a:srgbClr>
                  </a:outerShdw>
                </a:effectLst>
                <a:latin typeface="Arial Rounded MT Bold" panose="020F0704030504030204" pitchFamily="34" charset="0"/>
              </a:rPr>
              <a:t>in the </a:t>
            </a:r>
            <a:r>
              <a:rPr lang="en-US" sz="2800" b="1" dirty="0" smtClean="0">
                <a:effectLst>
                  <a:outerShdw blurRad="38100" dist="38100" dir="2700000" algn="tl">
                    <a:srgbClr val="000000">
                      <a:alpha val="43137"/>
                    </a:srgbClr>
                  </a:outerShdw>
                </a:effectLst>
                <a:latin typeface="Arial Rounded MT Bold" panose="020F0704030504030204" pitchFamily="34" charset="0"/>
              </a:rPr>
              <a:t>Valleys </a:t>
            </a:r>
            <a:r>
              <a:rPr lang="en-US" sz="2800" b="1" dirty="0">
                <a:effectLst>
                  <a:outerShdw blurRad="38100" dist="38100" dir="2700000" algn="tl">
                    <a:srgbClr val="000000">
                      <a:alpha val="43137"/>
                    </a:srgbClr>
                  </a:outerShdw>
                </a:effectLst>
                <a:latin typeface="Arial Rounded MT Bold" panose="020F0704030504030204" pitchFamily="34" charset="0"/>
              </a:rPr>
              <a:t>of </a:t>
            </a:r>
            <a:r>
              <a:rPr lang="en-US" sz="2800" b="1" dirty="0" smtClean="0">
                <a:effectLst>
                  <a:outerShdw blurRad="38100" dist="38100" dir="2700000" algn="tl">
                    <a:srgbClr val="000000">
                      <a:alpha val="43137"/>
                    </a:srgbClr>
                  </a:outerShdw>
                </a:effectLst>
                <a:latin typeface="Arial Rounded MT Bold" panose="020F0704030504030204" pitchFamily="34" charset="0"/>
              </a:rPr>
              <a:t>Life</a:t>
            </a:r>
            <a:endParaRPr lang="en-US" sz="2800" dirty="0">
              <a:effectLst>
                <a:outerShdw blurRad="38100" dist="38100" dir="2700000" algn="tl">
                  <a:srgbClr val="000000">
                    <a:alpha val="43137"/>
                  </a:srgbClr>
                </a:outerShdw>
              </a:effectLst>
              <a:latin typeface="Arial Rounded MT Bold" panose="020F0704030504030204" pitchFamily="34" charset="0"/>
            </a:endParaRPr>
          </a:p>
          <a:p>
            <a:pPr marL="0" indent="0">
              <a:buNone/>
            </a:pPr>
            <a:r>
              <a:rPr lang="en-US" sz="1100" dirty="0"/>
              <a:t/>
            </a:r>
            <a:br>
              <a:rPr lang="en-US" sz="1100" dirty="0"/>
            </a:br>
            <a:r>
              <a:rPr lang="en-US" sz="1100" dirty="0"/>
              <a:t/>
            </a:r>
            <a:br>
              <a:rPr lang="en-US" sz="1100" dirty="0"/>
            </a:br>
            <a:endParaRPr lang="en-US" sz="1100" dirty="0"/>
          </a:p>
        </p:txBody>
      </p:sp>
    </p:spTree>
    <p:extLst>
      <p:ext uri="{BB962C8B-B14F-4D97-AF65-F5344CB8AC3E}">
        <p14:creationId xmlns:p14="http://schemas.microsoft.com/office/powerpoint/2010/main" val="1582246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par>
                          <p:cTn id="8" fill="hold">
                            <p:stCondLst>
                              <p:cond delay="500"/>
                            </p:stCondLst>
                            <p:childTnLst>
                              <p:par>
                                <p:cTn id="9" presetID="16" presetClass="entr" presetSubtype="37" fill="hold" grpId="0"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barn(outVertical)">
                                      <p:cBhvr>
                                        <p:cTn id="11" dur="500"/>
                                        <p:tgtEl>
                                          <p:spTgt spid="3">
                                            <p:txEl>
                                              <p:pRg st="2" end="2"/>
                                            </p:txEl>
                                          </p:spTgt>
                                        </p:tgtEl>
                                      </p:cBhvr>
                                    </p:animEffect>
                                  </p:childTnLst>
                                </p:cTn>
                              </p:par>
                            </p:childTnLst>
                          </p:cTn>
                        </p:par>
                        <p:par>
                          <p:cTn id="12" fill="hold">
                            <p:stCondLst>
                              <p:cond delay="1000"/>
                            </p:stCondLst>
                            <p:childTnLst>
                              <p:par>
                                <p:cTn id="13" presetID="16" presetClass="entr" presetSubtype="21" fill="hold" grpId="0" nodeType="after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arn(inVertical)">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37" fill="hold" grpId="0"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barn(outVertical)">
                                      <p:cBhvr>
                                        <p:cTn id="20" dur="5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barn(inVertical)">
                                      <p:cBhvr>
                                        <p:cTn id="25" dur="500"/>
                                        <p:tgtEl>
                                          <p:spTgt spid="3">
                                            <p:txEl>
                                              <p:pRg st="5" end="5"/>
                                            </p:txEl>
                                          </p:spTgt>
                                        </p:tgtEl>
                                      </p:cBhvr>
                                    </p:animEffect>
                                  </p:childTnLst>
                                </p:cTn>
                              </p:par>
                            </p:childTnLst>
                          </p:cTn>
                        </p:par>
                        <p:par>
                          <p:cTn id="26" fill="hold">
                            <p:stCondLst>
                              <p:cond delay="500"/>
                            </p:stCondLst>
                            <p:childTnLst>
                              <p:par>
                                <p:cTn id="27" presetID="16" presetClass="entr" presetSubtype="37" fill="hold" grpId="0" nodeType="after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barn(outVertical)">
                                      <p:cBhvr>
                                        <p:cTn id="29" dur="500"/>
                                        <p:tgtEl>
                                          <p:spTgt spid="3">
                                            <p:txEl>
                                              <p:pRg st="6" end="6"/>
                                            </p:txEl>
                                          </p:spTgt>
                                        </p:tgtEl>
                                      </p:cBhvr>
                                    </p:animEffect>
                                  </p:childTnLst>
                                </p:cTn>
                              </p:par>
                            </p:childTnLst>
                          </p:cTn>
                        </p:par>
                        <p:par>
                          <p:cTn id="30" fill="hold">
                            <p:stCondLst>
                              <p:cond delay="1000"/>
                            </p:stCondLst>
                            <p:childTnLst>
                              <p:par>
                                <p:cTn id="31" presetID="16" presetClass="entr" presetSubtype="21" fill="hold" grpId="0" nodeType="after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barn(inVertical)">
                                      <p:cBhvr>
                                        <p:cTn id="33" dur="500"/>
                                        <p:tgtEl>
                                          <p:spTgt spid="3">
                                            <p:txEl>
                                              <p:pRg st="7" end="7"/>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37" fill="hold" grpId="0" nodeType="clickEffect">
                                  <p:stCondLst>
                                    <p:cond delay="0"/>
                                  </p:stCondLst>
                                  <p:childTnLst>
                                    <p:set>
                                      <p:cBhvr>
                                        <p:cTn id="37" dur="1" fill="hold">
                                          <p:stCondLst>
                                            <p:cond delay="0"/>
                                          </p:stCondLst>
                                        </p:cTn>
                                        <p:tgtEl>
                                          <p:spTgt spid="3">
                                            <p:txEl>
                                              <p:pRg st="8" end="8"/>
                                            </p:txEl>
                                          </p:spTgt>
                                        </p:tgtEl>
                                        <p:attrNameLst>
                                          <p:attrName>style.visibility</p:attrName>
                                        </p:attrNameLst>
                                      </p:cBhvr>
                                      <p:to>
                                        <p:strVal val="visible"/>
                                      </p:to>
                                    </p:set>
                                    <p:animEffect transition="in" filter="barn(outVertical)">
                                      <p:cBhvr>
                                        <p:cTn id="38" dur="500"/>
                                        <p:tgtEl>
                                          <p:spTgt spid="3">
                                            <p:txEl>
                                              <p:pRg st="8" end="8"/>
                                            </p:txEl>
                                          </p:spTgt>
                                        </p:tgtEl>
                                      </p:cBhvr>
                                    </p:animEffect>
                                  </p:childTnLst>
                                </p:cTn>
                              </p:par>
                            </p:childTnLst>
                          </p:cTn>
                        </p:par>
                        <p:par>
                          <p:cTn id="39" fill="hold">
                            <p:stCondLst>
                              <p:cond delay="500"/>
                            </p:stCondLst>
                            <p:childTnLst>
                              <p:par>
                                <p:cTn id="40" presetID="16" presetClass="entr" presetSubtype="21" fill="hold" grpId="0" nodeType="afterEffect">
                                  <p:stCondLst>
                                    <p:cond delay="200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barn(inVertical)">
                                      <p:cBhvr>
                                        <p:cTn id="4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End </a:t>
            </a:r>
            <a:r>
              <a:rPr lang="en-US" dirty="0" err="1" smtClean="0"/>
              <a:t>pt</a:t>
            </a:r>
            <a:r>
              <a:rPr lang="en-US" dirty="0" smtClean="0"/>
              <a:t> 1</a:t>
            </a:r>
            <a:endParaRPr lang="en-US" dirty="0"/>
          </a:p>
        </p:txBody>
      </p:sp>
    </p:spTree>
    <p:extLst>
      <p:ext uri="{BB962C8B-B14F-4D97-AF65-F5344CB8AC3E}">
        <p14:creationId xmlns:p14="http://schemas.microsoft.com/office/powerpoint/2010/main" val="13143608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7228</TotalTime>
  <Words>456</Words>
  <Application>Microsoft Office PowerPoint</Application>
  <PresentationFormat>Widescreen</PresentationFormat>
  <Paragraphs>80</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Arial Rounded MT Bold</vt:lpstr>
      <vt:lpstr>Calibri</vt:lpstr>
      <vt:lpstr>Calibri Light</vt:lpstr>
      <vt:lpstr>Courier New</vt:lpstr>
      <vt:lpstr>Wingdings</vt:lpstr>
      <vt:lpstr>Office Theme</vt:lpstr>
      <vt:lpstr>PowerPoint Presentation</vt:lpstr>
      <vt:lpstr>Passing Through  Dark Valleys pt 1   </vt:lpstr>
      <vt:lpstr>PowerPoint Presentation</vt:lpstr>
      <vt:lpstr> Examples of Life's Valleys</vt:lpstr>
      <vt:lpstr>Dark Valleys Are…</vt:lpstr>
      <vt:lpstr>Dark Valleys Are…</vt:lpstr>
      <vt:lpstr>Dark Valleys Are…</vt:lpstr>
      <vt:lpstr>Dark Valleys Are…</vt:lpstr>
      <vt:lpstr>PowerPoint Presentation</vt:lpstr>
      <vt:lpstr>PowerPoint Presentation</vt:lpstr>
      <vt:lpstr>What Do You Do When…         …You Go Through Dark Valleys? (4)</vt:lpstr>
      <vt:lpstr>What Do You Do When…         …You Go Through Dark Valleys? (4)</vt:lpstr>
      <vt:lpstr>Shadows…</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Passing Through Dark Valleys     How to Deal With Adversity</dc:title>
  <dc:creator>David Linton</dc:creator>
  <cp:lastModifiedBy>Microsoft account</cp:lastModifiedBy>
  <cp:revision>103</cp:revision>
  <dcterms:created xsi:type="dcterms:W3CDTF">2015-11-30T00:44:53Z</dcterms:created>
  <dcterms:modified xsi:type="dcterms:W3CDTF">2015-12-06T02:02:06Z</dcterms:modified>
</cp:coreProperties>
</file>