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3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4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3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3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8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8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3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3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2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A375-ADB4-4D97-B389-A68ACC0D57EE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7E136-C164-436E-8A2B-7B1EB7E2D5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6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496" y="-193184"/>
            <a:ext cx="8912180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#1- Forgiveness Is Certain -22:32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 Have Prayed For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You”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8344" y="1524001"/>
            <a:ext cx="8652456" cy="406265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is an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Accuser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Satan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means Accuser -Rev 12:9-10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Zech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3:1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is an Acquitter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Forgiveness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is Already Provided- 2 Cor 5:18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Forgives / Forgets - Psa 130:3-5</a:t>
            </a:r>
          </a:p>
          <a:p>
            <a:pPr>
              <a:spcBef>
                <a:spcPts val="6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Jesus was Already Ahead…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…of His Failure</a:t>
            </a:r>
          </a:p>
        </p:txBody>
      </p:sp>
    </p:spTree>
    <p:extLst>
      <p:ext uri="{BB962C8B-B14F-4D97-AF65-F5344CB8AC3E}">
        <p14:creationId xmlns:p14="http://schemas.microsoft.com/office/powerpoint/2010/main" val="13480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980" y="1214846"/>
            <a:ext cx="7873591" cy="5643154"/>
          </a:xfrm>
          <a:solidFill>
            <a:schemeClr val="bg1">
              <a:alpha val="79000"/>
            </a:schemeClr>
          </a:solidFill>
        </p:spPr>
        <p:txBody>
          <a:bodyPr anchor="t"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There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the… 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Caution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SzPct val="99000"/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Peter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“a Rock”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SzPct val="99000"/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Simon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“a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Reed”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Conflict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W-in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…Natures - Gal 5:16-17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SzPct val="99000"/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W-Out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…Prayer Does Not Prevent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…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Meeting Temptation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…Meeting Adversary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Confidence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SzPct val="99000"/>
              <a:buFont typeface="Courier New" panose="02070309020205020404" pitchFamily="49" charset="0"/>
              <a:buChar char="o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Jesus Intercedes for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Us-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Rom 8:31-34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I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AM On Your Side!!!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96980" y="-52251"/>
            <a:ext cx="8918620" cy="1267097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4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#2-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Jesus is For US Not Against Us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“I Have Prayed For You Simon”</a:t>
            </a:r>
            <a:endParaRPr lang="en-US" sz="3600" b="1" i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676400"/>
            <a:ext cx="8077200" cy="4800600"/>
          </a:xfrm>
          <a:solidFill>
            <a:schemeClr val="bg1">
              <a:alpha val="80000"/>
            </a:schemeClr>
          </a:solidFill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Prayed= Eclipsed=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etwee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n Peter / Satan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Unlimited-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Jesus Already Aware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buSzPct val="99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Already Doing Something about it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SzPct val="990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Provide Way of Escape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Limited-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Satan’s Power Limited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 AM On Your Side!!!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764406" y="1"/>
            <a:ext cx="875119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#2- Jesus is For US Not Against Us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“I Have Prayed For You Simon”</a:t>
            </a:r>
          </a:p>
        </p:txBody>
      </p:sp>
    </p:spTree>
    <p:extLst>
      <p:ext uri="{BB962C8B-B14F-4D97-AF65-F5344CB8AC3E}">
        <p14:creationId xmlns:p14="http://schemas.microsoft.com/office/powerpoint/2010/main" val="42453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011" y="1"/>
            <a:ext cx="9491729" cy="1470025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#3-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Failure Does Not Have To Be Final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“That Your Faith May Not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Fail”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676400"/>
            <a:ext cx="7824651" cy="4800600"/>
          </a:xfrm>
          <a:solidFill>
            <a:schemeClr val="bg1">
              <a:alpha val="80000"/>
            </a:schemeClr>
          </a:solidFill>
        </p:spPr>
        <p:txBody>
          <a:bodyPr anchor="t">
            <a:normAutofit/>
          </a:bodyPr>
          <a:lstStyle/>
          <a:p>
            <a:pPr marL="514350" indent="-514350" algn="l">
              <a:spcBef>
                <a:spcPts val="0"/>
              </a:spcBef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Devils not after your job, money, family…</a:t>
            </a:r>
          </a:p>
          <a:p>
            <a:pPr marL="514350" indent="-514350" algn="l">
              <a:spcBef>
                <a:spcPts val="0"/>
              </a:spcBef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…but your Faith!!!</a:t>
            </a:r>
          </a:p>
          <a:p>
            <a:pPr marL="457200" indent="-457200" algn="l">
              <a:buSzPct val="99000"/>
              <a:buFont typeface="Wingdings" panose="05000000000000000000" pitchFamily="2" charset="2"/>
              <a:buChar char="q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Faith in God</a:t>
            </a:r>
          </a:p>
          <a:p>
            <a:pPr marL="1428750" lvl="2" indent="-51435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Heb 11:6</a:t>
            </a:r>
          </a:p>
          <a:p>
            <a:pPr marL="1428750" lvl="2" indent="-51435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John 5:4</a:t>
            </a:r>
          </a:p>
          <a:p>
            <a:pPr marL="514350" indent="-514350">
              <a:spcBef>
                <a:spcPts val="0"/>
              </a:spcBef>
            </a:pPr>
            <a:endParaRPr lang="en-US" sz="2800" b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Proverbs 24:16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514350" indent="-514350">
              <a:spcBef>
                <a:spcPts val="0"/>
              </a:spcBef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a just man falleth seven times, </a:t>
            </a:r>
          </a:p>
          <a:p>
            <a:pPr marL="514350" indent="-514350">
              <a:spcBef>
                <a:spcPts val="0"/>
              </a:spcBef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and riseth up again: but the wicked </a:t>
            </a:r>
          </a:p>
          <a:p>
            <a:pPr marL="514350" indent="-514350">
              <a:spcBef>
                <a:spcPts val="0"/>
              </a:spcBef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shall fall into mischief</a:t>
            </a:r>
            <a:r>
              <a:rPr lang="en-US" sz="2800" i="1" dirty="0">
                <a:latin typeface="Arial Rounded MT Bold" panose="020F0704030504030204" pitchFamily="34" charset="0"/>
              </a:rPr>
              <a:t>. 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oneyearbibleimages.com/gui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977" y="901337"/>
            <a:ext cx="9731829" cy="41441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81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My Outlook is…</a:t>
            </a:r>
            <a:endParaRPr lang="en-US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524001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of Guilt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pt1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3429001"/>
            <a:ext cx="3352800" cy="58477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21, Luke 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1"/>
            <a:ext cx="3505200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Christian Church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19654" y="1"/>
            <a:ext cx="2133600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 10,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2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91440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Attitude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Provides…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buClrTx/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Perspective </a:t>
            </a:r>
          </a:p>
          <a:p>
            <a:pPr lvl="1">
              <a:lnSpc>
                <a:spcPct val="100000"/>
              </a:lnSpc>
              <a:buClrTx/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Power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Mirror-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We See Ourselves 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Lens-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We Others/ Situations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Map-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We Choose Our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Paths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Persuasion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Steers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direction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Stations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starts, hinders, stops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</a:p>
          <a:p>
            <a:pPr lvl="2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1"/>
            <a:ext cx="7772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Attitude </a:t>
            </a:r>
            <a:endParaRPr lang="en-US" sz="4000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5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Guilt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999" y="1676400"/>
            <a:ext cx="9789017" cy="4800600"/>
          </a:xfrm>
          <a:solidFill>
            <a:schemeClr val="bg1">
              <a:alpha val="79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Guilt is a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Feeling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of Regret… </a:t>
            </a:r>
          </a:p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              …Remorse</a:t>
            </a:r>
          </a:p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                    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Shame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can be Real or False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It is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Both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 </a:t>
            </a:r>
          </a:p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…Objective (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Breaking a Law or Rule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) </a:t>
            </a:r>
          </a:p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and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…Subjective (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Feeling of Shame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3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"/>
            <a:ext cx="8001000" cy="1470025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Guilt Can Be Negative Or Positive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28800" y="1295400"/>
            <a:ext cx="4191000" cy="4724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Positive  (Helpful)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Comes from Holy Spirit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Productive 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Leads to Conviction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Draws us Closer to God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Promotes Relationships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Restores Confidence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Moves Us Forward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Example= Peter</a:t>
            </a:r>
          </a:p>
          <a:p>
            <a:pPr algn="ctr">
              <a:spcBef>
                <a:spcPct val="20000"/>
              </a:spcBef>
              <a:defRPr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248400" y="1295400"/>
            <a:ext cx="4191000" cy="4724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Negative  (Harmful)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Comes from Satan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Counterproductive  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Leads to Condemnation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Separates from God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Damages Relationships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Destroys Confidence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Stuck in Past </a:t>
            </a:r>
          </a:p>
          <a:p>
            <a:pPr>
              <a:spcBef>
                <a:spcPts val="6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Example= Judas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spcBef>
                <a:spcPct val="20000"/>
              </a:spcBef>
              <a:defRPr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1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6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"/>
            <a:ext cx="8001000" cy="1470025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Guilt Can Be Negative Or Positive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28800" y="1295400"/>
            <a:ext cx="4191000" cy="4724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Peter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Repented to God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Turned UPward 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Led to Restoration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and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  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Life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II Cor 7:10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Godly Sorrow Worketh </a:t>
            </a:r>
            <a:r>
              <a:rPr 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Repentance”</a:t>
            </a:r>
            <a:endParaRPr lang="en-US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spcBef>
                <a:spcPct val="20000"/>
              </a:spcBef>
              <a:defRPr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248400" y="1295400"/>
            <a:ext cx="4191000" cy="4724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Judas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Repented Self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Turned INward  </a:t>
            </a:r>
          </a:p>
          <a:p>
            <a:pPr>
              <a:buFont typeface="Arial" pitchFamily="34" charset="0"/>
              <a:buChar char="•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Led to Condemnation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and </a:t>
            </a:r>
          </a:p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Death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Matt 27:3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Repented Himself..”</a:t>
            </a:r>
          </a:p>
          <a:p>
            <a:pPr algn="ctr">
              <a:spcBef>
                <a:spcPct val="20000"/>
              </a:spcBef>
              <a:defRPr/>
            </a:pP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  <p:bldP spid="6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"/>
            <a:ext cx="8077200" cy="1470025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John 21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465" y="1470026"/>
            <a:ext cx="8049295" cy="3847207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Here We Find Peter Laboring Under…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…a Heavy Load of Guilt</a:t>
            </a:r>
          </a:p>
          <a:p>
            <a:pPr>
              <a:spcBef>
                <a:spcPts val="12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Even After a Personal Visitation from…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…the Resurrected Lord</a:t>
            </a:r>
          </a:p>
          <a:p>
            <a:pPr>
              <a:spcBef>
                <a:spcPts val="12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Days Later He Felt So Much Guilt that…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…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He Felt Inadequate to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  …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Minister for the Lord</a:t>
            </a:r>
          </a:p>
        </p:txBody>
      </p:sp>
    </p:spTree>
    <p:extLst>
      <p:ext uri="{BB962C8B-B14F-4D97-AF65-F5344CB8AC3E}">
        <p14:creationId xmlns:p14="http://schemas.microsoft.com/office/powerpoint/2010/main" val="797883444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"/>
            <a:ext cx="7772400" cy="1175656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Peter - Luke 22:31-32, 59-62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1051" y="1348800"/>
            <a:ext cx="7314463" cy="486287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Overestimated His Strengths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Underestimated His Weaknesses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Satan Desired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All but…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Especially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Peter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Satan Attacking God Through Him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 “ Attacking His Potential 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Satan Used…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Sifting Process”</a:t>
            </a:r>
          </a:p>
        </p:txBody>
      </p:sp>
    </p:spTree>
    <p:extLst>
      <p:ext uri="{BB962C8B-B14F-4D97-AF65-F5344CB8AC3E}">
        <p14:creationId xmlns:p14="http://schemas.microsoft.com/office/powerpoint/2010/main" val="27625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"/>
            <a:ext cx="8001000" cy="147002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Arial Unicode MS" pitchFamily="34" charset="-128"/>
                <a:cs typeface="Arial Unicode MS" pitchFamily="34" charset="-128"/>
              </a:rPr>
              <a:t>Five Lessons On Conquering Guilt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2895600"/>
            <a:ext cx="8458200" cy="38100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</a:t>
            </a:r>
          </a:p>
          <a:p>
            <a:pPr algn="l"/>
            <a:r>
              <a: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447801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Luke 22:31-32, 59-62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835077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7816</TotalTime>
  <Words>510</Words>
  <Application>Microsoft Office PowerPoint</Application>
  <PresentationFormat>Widescreen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Arial Rounded MT Bold</vt:lpstr>
      <vt:lpstr>Calibri</vt:lpstr>
      <vt:lpstr>Calibri Light</vt:lpstr>
      <vt:lpstr>Courier New</vt:lpstr>
      <vt:lpstr>Wingdings</vt:lpstr>
      <vt:lpstr>Office Theme</vt:lpstr>
      <vt:lpstr>PowerPoint Presentation</vt:lpstr>
      <vt:lpstr>My Outlook is…</vt:lpstr>
      <vt:lpstr>PowerPoint Presentation</vt:lpstr>
      <vt:lpstr>Guilt </vt:lpstr>
      <vt:lpstr>Guilt Can Be Negative Or Positive</vt:lpstr>
      <vt:lpstr>Guilt Can Be Negative Or Positive</vt:lpstr>
      <vt:lpstr>John 21</vt:lpstr>
      <vt:lpstr>Peter - Luke 22:31-32, 59-62</vt:lpstr>
      <vt:lpstr> Five Lessons On Conquering Guilt</vt:lpstr>
      <vt:lpstr>#1- Forgiveness Is Certain -22:32             “I Have Prayed For You”</vt:lpstr>
      <vt:lpstr>PowerPoint Presentation</vt:lpstr>
      <vt:lpstr>#2- Jesus is For US Not Against Us            “I Have Prayed For You Simon”</vt:lpstr>
      <vt:lpstr>#3- Failure Does Not Have To Be Final          “That Your Faith May Not Fail”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Linton</dc:creator>
  <cp:lastModifiedBy>David Linton</cp:lastModifiedBy>
  <cp:revision>65</cp:revision>
  <dcterms:created xsi:type="dcterms:W3CDTF">2016-01-05T02:51:14Z</dcterms:created>
  <dcterms:modified xsi:type="dcterms:W3CDTF">2016-01-10T13:32:08Z</dcterms:modified>
</cp:coreProperties>
</file>