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9"/>
  </p:handoutMasterIdLst>
  <p:sldIdLst>
    <p:sldId id="280" r:id="rId2"/>
    <p:sldId id="256" r:id="rId3"/>
    <p:sldId id="257" r:id="rId4"/>
    <p:sldId id="269" r:id="rId5"/>
    <p:sldId id="258" r:id="rId6"/>
    <p:sldId id="270" r:id="rId7"/>
    <p:sldId id="271" r:id="rId8"/>
    <p:sldId id="272" r:id="rId9"/>
    <p:sldId id="273" r:id="rId10"/>
    <p:sldId id="261" r:id="rId11"/>
    <p:sldId id="274" r:id="rId12"/>
    <p:sldId id="275" r:id="rId13"/>
    <p:sldId id="263" r:id="rId14"/>
    <p:sldId id="268" r:id="rId15"/>
    <p:sldId id="267" r:id="rId16"/>
    <p:sldId id="264" r:id="rId17"/>
    <p:sldId id="282" r:id="rId18"/>
    <p:sldId id="281" r:id="rId19"/>
    <p:sldId id="265" r:id="rId20"/>
    <p:sldId id="278" r:id="rId21"/>
    <p:sldId id="266" r:id="rId22"/>
    <p:sldId id="277" r:id="rId23"/>
    <p:sldId id="279" r:id="rId24"/>
    <p:sldId id="260" r:id="rId25"/>
    <p:sldId id="262" r:id="rId26"/>
    <p:sldId id="259" r:id="rId27"/>
    <p:sldId id="276" r:id="rId28"/>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1" tIns="47111" rIns="94221" bIns="47111" rtlCol="0"/>
          <a:lstStyle>
            <a:lvl1pPr algn="l">
              <a:defRPr sz="1200"/>
            </a:lvl1pPr>
          </a:lstStyle>
          <a:p>
            <a:endParaRPr lang="en-US"/>
          </a:p>
        </p:txBody>
      </p:sp>
      <p:sp>
        <p:nvSpPr>
          <p:cNvPr id="3" name="Date Placeholder 2"/>
          <p:cNvSpPr>
            <a:spLocks noGrp="1"/>
          </p:cNvSpPr>
          <p:nvPr>
            <p:ph type="dt" sz="quarter" idx="1"/>
          </p:nvPr>
        </p:nvSpPr>
        <p:spPr>
          <a:xfrm>
            <a:off x="4023093" y="0"/>
            <a:ext cx="3077739" cy="471054"/>
          </a:xfrm>
          <a:prstGeom prst="rect">
            <a:avLst/>
          </a:prstGeom>
        </p:spPr>
        <p:txBody>
          <a:bodyPr vert="horz" lIns="94221" tIns="47111" rIns="94221" bIns="47111" rtlCol="0"/>
          <a:lstStyle>
            <a:lvl1pPr algn="r">
              <a:defRPr sz="1200"/>
            </a:lvl1pPr>
          </a:lstStyle>
          <a:p>
            <a:fld id="{A13FB619-F029-4441-959E-550A393C01BD}" type="datetimeFigureOut">
              <a:rPr lang="en-US" smtClean="0"/>
              <a:t>2/20/2016</a:t>
            </a:fld>
            <a:endParaRPr lang="en-US"/>
          </a:p>
        </p:txBody>
      </p:sp>
      <p:sp>
        <p:nvSpPr>
          <p:cNvPr id="4" name="Footer Placeholder 3"/>
          <p:cNvSpPr>
            <a:spLocks noGrp="1"/>
          </p:cNvSpPr>
          <p:nvPr>
            <p:ph type="ftr" sz="quarter" idx="2"/>
          </p:nvPr>
        </p:nvSpPr>
        <p:spPr>
          <a:xfrm>
            <a:off x="0" y="8917423"/>
            <a:ext cx="3077739" cy="471053"/>
          </a:xfrm>
          <a:prstGeom prst="rect">
            <a:avLst/>
          </a:prstGeom>
        </p:spPr>
        <p:txBody>
          <a:bodyPr vert="horz" lIns="94221" tIns="47111" rIns="94221" bIns="47111" rtlCol="0" anchor="b"/>
          <a:lstStyle>
            <a:lvl1pPr algn="l">
              <a:defRPr sz="1200"/>
            </a:lvl1pPr>
          </a:lstStyle>
          <a:p>
            <a:endParaRPr lang="en-US"/>
          </a:p>
        </p:txBody>
      </p:sp>
      <p:sp>
        <p:nvSpPr>
          <p:cNvPr id="5" name="Slide Number Placeholder 4"/>
          <p:cNvSpPr>
            <a:spLocks noGrp="1"/>
          </p:cNvSpPr>
          <p:nvPr>
            <p:ph type="sldNum" sz="quarter" idx="3"/>
          </p:nvPr>
        </p:nvSpPr>
        <p:spPr>
          <a:xfrm>
            <a:off x="4023093" y="8917423"/>
            <a:ext cx="3077739" cy="471053"/>
          </a:xfrm>
          <a:prstGeom prst="rect">
            <a:avLst/>
          </a:prstGeom>
        </p:spPr>
        <p:txBody>
          <a:bodyPr vert="horz" lIns="94221" tIns="47111" rIns="94221" bIns="47111" rtlCol="0" anchor="b"/>
          <a:lstStyle>
            <a:lvl1pPr algn="r">
              <a:defRPr sz="1200"/>
            </a:lvl1pPr>
          </a:lstStyle>
          <a:p>
            <a:fld id="{B66AA1BB-D977-498B-A8E3-F48D39280DF4}" type="slidenum">
              <a:rPr lang="en-US" smtClean="0"/>
              <a:t>‹#›</a:t>
            </a:fld>
            <a:endParaRPr lang="en-US"/>
          </a:p>
        </p:txBody>
      </p:sp>
    </p:spTree>
    <p:extLst>
      <p:ext uri="{BB962C8B-B14F-4D97-AF65-F5344CB8AC3E}">
        <p14:creationId xmlns:p14="http://schemas.microsoft.com/office/powerpoint/2010/main" val="385660731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175D0D-4A64-4854-BE11-1DF11E2B73F2}" type="datetimeFigureOut">
              <a:rPr lang="en-US" smtClean="0"/>
              <a:t>2/20/2016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EECA7-7F0F-45BD-83CB-1984C1873261}" type="slidenum">
              <a:rPr lang="en-US" smtClean="0"/>
              <a:t>‹#›</a:t>
            </a:fld>
            <a:endParaRPr lang="en-US"/>
          </a:p>
        </p:txBody>
      </p:sp>
    </p:spTree>
    <p:extLst>
      <p:ext uri="{BB962C8B-B14F-4D97-AF65-F5344CB8AC3E}">
        <p14:creationId xmlns:p14="http://schemas.microsoft.com/office/powerpoint/2010/main" val="505433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175D0D-4A64-4854-BE11-1DF11E2B73F2}" type="datetimeFigureOut">
              <a:rPr lang="en-US" smtClean="0"/>
              <a:t>2/20/2016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EECA7-7F0F-45BD-83CB-1984C1873261}" type="slidenum">
              <a:rPr lang="en-US" smtClean="0"/>
              <a:t>‹#›</a:t>
            </a:fld>
            <a:endParaRPr lang="en-US"/>
          </a:p>
        </p:txBody>
      </p:sp>
    </p:spTree>
    <p:extLst>
      <p:ext uri="{BB962C8B-B14F-4D97-AF65-F5344CB8AC3E}">
        <p14:creationId xmlns:p14="http://schemas.microsoft.com/office/powerpoint/2010/main" val="1727800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175D0D-4A64-4854-BE11-1DF11E2B73F2}" type="datetimeFigureOut">
              <a:rPr lang="en-US" smtClean="0"/>
              <a:t>2/20/2016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EECA7-7F0F-45BD-83CB-1984C1873261}" type="slidenum">
              <a:rPr lang="en-US" smtClean="0"/>
              <a:t>‹#›</a:t>
            </a:fld>
            <a:endParaRPr lang="en-US"/>
          </a:p>
        </p:txBody>
      </p:sp>
    </p:spTree>
    <p:extLst>
      <p:ext uri="{BB962C8B-B14F-4D97-AF65-F5344CB8AC3E}">
        <p14:creationId xmlns:p14="http://schemas.microsoft.com/office/powerpoint/2010/main" val="1555263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175D0D-4A64-4854-BE11-1DF11E2B73F2}" type="datetimeFigureOut">
              <a:rPr lang="en-US" smtClean="0"/>
              <a:t>2/20/2016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EECA7-7F0F-45BD-83CB-1984C1873261}" type="slidenum">
              <a:rPr lang="en-US" smtClean="0"/>
              <a:t>‹#›</a:t>
            </a:fld>
            <a:endParaRPr lang="en-US"/>
          </a:p>
        </p:txBody>
      </p:sp>
    </p:spTree>
    <p:extLst>
      <p:ext uri="{BB962C8B-B14F-4D97-AF65-F5344CB8AC3E}">
        <p14:creationId xmlns:p14="http://schemas.microsoft.com/office/powerpoint/2010/main" val="2171863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175D0D-4A64-4854-BE11-1DF11E2B73F2}" type="datetimeFigureOut">
              <a:rPr lang="en-US" smtClean="0"/>
              <a:t>2/20/2016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EECA7-7F0F-45BD-83CB-1984C1873261}" type="slidenum">
              <a:rPr lang="en-US" smtClean="0"/>
              <a:t>‹#›</a:t>
            </a:fld>
            <a:endParaRPr lang="en-US"/>
          </a:p>
        </p:txBody>
      </p:sp>
    </p:spTree>
    <p:extLst>
      <p:ext uri="{BB962C8B-B14F-4D97-AF65-F5344CB8AC3E}">
        <p14:creationId xmlns:p14="http://schemas.microsoft.com/office/powerpoint/2010/main" val="4201193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175D0D-4A64-4854-BE11-1DF11E2B73F2}" type="datetimeFigureOut">
              <a:rPr lang="en-US" smtClean="0"/>
              <a:t>2/20/2016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AEECA7-7F0F-45BD-83CB-1984C1873261}" type="slidenum">
              <a:rPr lang="en-US" smtClean="0"/>
              <a:t>‹#›</a:t>
            </a:fld>
            <a:endParaRPr lang="en-US"/>
          </a:p>
        </p:txBody>
      </p:sp>
    </p:spTree>
    <p:extLst>
      <p:ext uri="{BB962C8B-B14F-4D97-AF65-F5344CB8AC3E}">
        <p14:creationId xmlns:p14="http://schemas.microsoft.com/office/powerpoint/2010/main" val="2071404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175D0D-4A64-4854-BE11-1DF11E2B73F2}" type="datetimeFigureOut">
              <a:rPr lang="en-US" smtClean="0"/>
              <a:t>2/20/2016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AEECA7-7F0F-45BD-83CB-1984C1873261}" type="slidenum">
              <a:rPr lang="en-US" smtClean="0"/>
              <a:t>‹#›</a:t>
            </a:fld>
            <a:endParaRPr lang="en-US"/>
          </a:p>
        </p:txBody>
      </p:sp>
    </p:spTree>
    <p:extLst>
      <p:ext uri="{BB962C8B-B14F-4D97-AF65-F5344CB8AC3E}">
        <p14:creationId xmlns:p14="http://schemas.microsoft.com/office/powerpoint/2010/main" val="3017159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175D0D-4A64-4854-BE11-1DF11E2B73F2}" type="datetimeFigureOut">
              <a:rPr lang="en-US" smtClean="0"/>
              <a:t>2/20/2016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AEECA7-7F0F-45BD-83CB-1984C1873261}" type="slidenum">
              <a:rPr lang="en-US" smtClean="0"/>
              <a:t>‹#›</a:t>
            </a:fld>
            <a:endParaRPr lang="en-US"/>
          </a:p>
        </p:txBody>
      </p:sp>
    </p:spTree>
    <p:extLst>
      <p:ext uri="{BB962C8B-B14F-4D97-AF65-F5344CB8AC3E}">
        <p14:creationId xmlns:p14="http://schemas.microsoft.com/office/powerpoint/2010/main" val="1088086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175D0D-4A64-4854-BE11-1DF11E2B73F2}" type="datetimeFigureOut">
              <a:rPr lang="en-US" smtClean="0"/>
              <a:t>2/20/2016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AEECA7-7F0F-45BD-83CB-1984C1873261}" type="slidenum">
              <a:rPr lang="en-US" smtClean="0"/>
              <a:t>‹#›</a:t>
            </a:fld>
            <a:endParaRPr lang="en-US"/>
          </a:p>
        </p:txBody>
      </p:sp>
    </p:spTree>
    <p:extLst>
      <p:ext uri="{BB962C8B-B14F-4D97-AF65-F5344CB8AC3E}">
        <p14:creationId xmlns:p14="http://schemas.microsoft.com/office/powerpoint/2010/main" val="1584949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175D0D-4A64-4854-BE11-1DF11E2B73F2}" type="datetimeFigureOut">
              <a:rPr lang="en-US" smtClean="0"/>
              <a:t>2/20/2016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AEECA7-7F0F-45BD-83CB-1984C1873261}" type="slidenum">
              <a:rPr lang="en-US" smtClean="0"/>
              <a:t>‹#›</a:t>
            </a:fld>
            <a:endParaRPr lang="en-US"/>
          </a:p>
        </p:txBody>
      </p:sp>
    </p:spTree>
    <p:extLst>
      <p:ext uri="{BB962C8B-B14F-4D97-AF65-F5344CB8AC3E}">
        <p14:creationId xmlns:p14="http://schemas.microsoft.com/office/powerpoint/2010/main" val="2886594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175D0D-4A64-4854-BE11-1DF11E2B73F2}" type="datetimeFigureOut">
              <a:rPr lang="en-US" smtClean="0"/>
              <a:t>2/20/2016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AEECA7-7F0F-45BD-83CB-1984C1873261}" type="slidenum">
              <a:rPr lang="en-US" smtClean="0"/>
              <a:t>‹#›</a:t>
            </a:fld>
            <a:endParaRPr lang="en-US"/>
          </a:p>
        </p:txBody>
      </p:sp>
    </p:spTree>
    <p:extLst>
      <p:ext uri="{BB962C8B-B14F-4D97-AF65-F5344CB8AC3E}">
        <p14:creationId xmlns:p14="http://schemas.microsoft.com/office/powerpoint/2010/main" val="3692300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175D0D-4A64-4854-BE11-1DF11E2B73F2}" type="datetimeFigureOut">
              <a:rPr lang="en-US" smtClean="0"/>
              <a:t>2/20/2016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AEECA7-7F0F-45BD-83CB-1984C1873261}" type="slidenum">
              <a:rPr lang="en-US" smtClean="0"/>
              <a:t>‹#›</a:t>
            </a:fld>
            <a:endParaRPr lang="en-US"/>
          </a:p>
        </p:txBody>
      </p:sp>
    </p:spTree>
    <p:extLst>
      <p:ext uri="{BB962C8B-B14F-4D97-AF65-F5344CB8AC3E}">
        <p14:creationId xmlns:p14="http://schemas.microsoft.com/office/powerpoint/2010/main" val="1999402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jp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83474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874"/>
            <a:ext cx="10515600" cy="801486"/>
          </a:xfrm>
        </p:spPr>
        <p:txBody>
          <a:bodyPr/>
          <a:lstStyle/>
          <a:p>
            <a:pPr algn="ctr"/>
            <a:r>
              <a:rPr lang="en-US" b="1" dirty="0" smtClean="0">
                <a:effectLst>
                  <a:outerShdw blurRad="38100" dist="38100" dir="2700000" algn="tl">
                    <a:srgbClr val="000000">
                      <a:alpha val="43137"/>
                    </a:srgbClr>
                  </a:outerShdw>
                </a:effectLst>
                <a:latin typeface="Arial Rounded MT Bold" panose="020F0704030504030204" pitchFamily="34" charset="0"/>
              </a:rPr>
              <a:t>The Blessing of Forgetfulness</a:t>
            </a:r>
            <a:endParaRPr lang="en-US" dirty="0">
              <a:latin typeface="Arial Rounded MT Bold" panose="020F0704030504030204" pitchFamily="34" charset="0"/>
            </a:endParaRPr>
          </a:p>
        </p:txBody>
      </p:sp>
      <p:sp>
        <p:nvSpPr>
          <p:cNvPr id="3" name="Content Placeholder 2"/>
          <p:cNvSpPr>
            <a:spLocks noGrp="1"/>
          </p:cNvSpPr>
          <p:nvPr>
            <p:ph idx="1"/>
          </p:nvPr>
        </p:nvSpPr>
        <p:spPr>
          <a:xfrm>
            <a:off x="115910" y="940158"/>
            <a:ext cx="11977352" cy="5917842"/>
          </a:xfrm>
        </p:spPr>
        <p:txBody>
          <a:bodyPr>
            <a:normAutofit/>
          </a:bodyPr>
          <a:lstStyle/>
          <a:p>
            <a:pPr marL="0" lvl="0" indent="0">
              <a:lnSpc>
                <a:spcPct val="100000"/>
              </a:lnSpc>
              <a:spcBef>
                <a:spcPts val="0"/>
              </a:spcBef>
              <a:buNone/>
            </a:pPr>
            <a:r>
              <a:rPr lang="en-US" b="1" dirty="0" smtClean="0">
                <a:effectLst>
                  <a:outerShdw blurRad="38100" dist="38100" dir="2700000" algn="tl">
                    <a:srgbClr val="000000">
                      <a:alpha val="43137"/>
                    </a:srgbClr>
                  </a:outerShdw>
                </a:effectLst>
                <a:latin typeface="Arial Rounded MT Bold" panose="020F0704030504030204" pitchFamily="34" charset="0"/>
              </a:rPr>
              <a:t>When You Add It All Up…</a:t>
            </a:r>
          </a:p>
          <a:p>
            <a:pPr marL="0" lvl="0" indent="0">
              <a:lnSpc>
                <a:spcPct val="100000"/>
              </a:lnSpc>
              <a:spcBef>
                <a:spcPts val="0"/>
              </a:spcBef>
              <a:buNone/>
            </a:pPr>
            <a:r>
              <a:rPr lang="en-US" b="1" dirty="0" smtClean="0">
                <a:effectLst>
                  <a:outerShdw blurRad="38100" dist="38100" dir="2700000" algn="tl">
                    <a:srgbClr val="000000">
                      <a:alpha val="43137"/>
                    </a:srgbClr>
                  </a:outerShdw>
                </a:effectLst>
                <a:latin typeface="Arial Rounded MT Bold" panose="020F0704030504030204" pitchFamily="34" charset="0"/>
              </a:rPr>
              <a:t>      …Joseph </a:t>
            </a:r>
            <a:r>
              <a:rPr lang="en-US" b="1" dirty="0">
                <a:effectLst>
                  <a:outerShdw blurRad="38100" dist="38100" dir="2700000" algn="tl">
                    <a:srgbClr val="000000">
                      <a:alpha val="43137"/>
                    </a:srgbClr>
                  </a:outerShdw>
                </a:effectLst>
                <a:latin typeface="Arial Rounded MT Bold" panose="020F0704030504030204" pitchFamily="34" charset="0"/>
              </a:rPr>
              <a:t>had </a:t>
            </a:r>
            <a:r>
              <a:rPr lang="en-US" b="1" dirty="0" smtClean="0">
                <a:effectLst>
                  <a:outerShdw blurRad="38100" dist="38100" dir="2700000" algn="tl">
                    <a:srgbClr val="000000">
                      <a:alpha val="43137"/>
                    </a:srgbClr>
                  </a:outerShdw>
                </a:effectLst>
                <a:latin typeface="Arial Rounded MT Bold" panose="020F0704030504030204" pitchFamily="34" charset="0"/>
              </a:rPr>
              <a:t>All the Excuses He Needed to Cop Out On Life </a:t>
            </a:r>
          </a:p>
          <a:p>
            <a:pPr marL="0" lvl="0" indent="0">
              <a:lnSpc>
                <a:spcPct val="100000"/>
              </a:lnSpc>
              <a:spcBef>
                <a:spcPts val="0"/>
              </a:spcBef>
              <a:buNone/>
            </a:pPr>
            <a:endParaRPr lang="en-US" b="1" dirty="0" smtClean="0">
              <a:effectLst>
                <a:outerShdw blurRad="38100" dist="38100" dir="2700000" algn="tl">
                  <a:srgbClr val="000000">
                    <a:alpha val="43137"/>
                  </a:srgbClr>
                </a:outerShdw>
              </a:effectLst>
              <a:latin typeface="Arial Rounded MT Bold" panose="020F0704030504030204" pitchFamily="34" charset="0"/>
            </a:endParaRPr>
          </a:p>
          <a:p>
            <a:pPr marL="0" lvl="0" indent="0">
              <a:lnSpc>
                <a:spcPct val="100000"/>
              </a:lnSpc>
              <a:spcBef>
                <a:spcPts val="1200"/>
              </a:spcBef>
              <a:buNone/>
            </a:pPr>
            <a:r>
              <a:rPr lang="en-US" b="1" dirty="0" smtClean="0">
                <a:effectLst>
                  <a:outerShdw blurRad="38100" dist="38100" dir="2700000" algn="tl">
                    <a:srgbClr val="000000">
                      <a:alpha val="43137"/>
                    </a:srgbClr>
                  </a:outerShdw>
                </a:effectLst>
                <a:latin typeface="Arial Rounded MT Bold" panose="020F0704030504030204" pitchFamily="34" charset="0"/>
              </a:rPr>
              <a:t>But He Didn't -He Allowed God to Minister Such Grace to Him</a:t>
            </a:r>
          </a:p>
          <a:p>
            <a:pPr marL="0" lvl="0" indent="0">
              <a:lnSpc>
                <a:spcPct val="100000"/>
              </a:lnSpc>
              <a:spcBef>
                <a:spcPts val="0"/>
              </a:spcBef>
              <a:buNone/>
            </a:pPr>
            <a:r>
              <a:rPr lang="en-US" b="1" dirty="0">
                <a:effectLst>
                  <a:outerShdw blurRad="38100" dist="38100" dir="2700000" algn="tl">
                    <a:srgbClr val="000000">
                      <a:alpha val="43137"/>
                    </a:srgbClr>
                  </a:outerShdw>
                </a:effectLst>
                <a:latin typeface="Arial Rounded MT Bold" panose="020F0704030504030204" pitchFamily="34" charset="0"/>
              </a:rPr>
              <a:t> </a:t>
            </a:r>
            <a:r>
              <a:rPr lang="en-US" b="1" dirty="0" smtClean="0">
                <a:effectLst>
                  <a:outerShdw blurRad="38100" dist="38100" dir="2700000" algn="tl">
                    <a:srgbClr val="000000">
                      <a:alpha val="43137"/>
                    </a:srgbClr>
                  </a:outerShdw>
                </a:effectLst>
                <a:latin typeface="Arial Rounded MT Bold" panose="020F0704030504030204" pitchFamily="34" charset="0"/>
              </a:rPr>
              <a:t>             …That He Forgot His Pain</a:t>
            </a:r>
          </a:p>
          <a:p>
            <a:pPr marL="0" lvl="0" indent="0">
              <a:lnSpc>
                <a:spcPct val="100000"/>
              </a:lnSpc>
              <a:spcBef>
                <a:spcPts val="0"/>
              </a:spcBef>
              <a:buNone/>
            </a:pPr>
            <a:endParaRPr lang="en-US" b="1" dirty="0" smtClean="0">
              <a:effectLst>
                <a:outerShdw blurRad="38100" dist="38100" dir="2700000" algn="tl">
                  <a:srgbClr val="000000">
                    <a:alpha val="43137"/>
                  </a:srgbClr>
                </a:outerShdw>
              </a:effectLst>
              <a:latin typeface="Arial Rounded MT Bold" panose="020F0704030504030204" pitchFamily="34" charset="0"/>
            </a:endParaRPr>
          </a:p>
          <a:p>
            <a:pPr lvl="1">
              <a:lnSpc>
                <a:spcPct val="100000"/>
              </a:lnSpc>
              <a:spcBef>
                <a:spcPts val="1200"/>
              </a:spcBef>
              <a:buFont typeface="Courier New" panose="02070309020205020404" pitchFamily="49" charset="0"/>
              <a:buChar char="o"/>
            </a:pPr>
            <a:r>
              <a:rPr lang="en-US" b="1" dirty="0" smtClean="0">
                <a:effectLst>
                  <a:outerShdw blurRad="38100" dist="38100" dir="2700000" algn="tl">
                    <a:srgbClr val="000000">
                      <a:alpha val="43137"/>
                    </a:srgbClr>
                  </a:outerShdw>
                </a:effectLst>
                <a:latin typeface="Arial Rounded MT Bold" panose="020F0704030504030204" pitchFamily="34" charset="0"/>
              </a:rPr>
              <a:t> </a:t>
            </a:r>
            <a:r>
              <a:rPr lang="en-US" sz="2800" b="1" dirty="0" smtClean="0">
                <a:effectLst>
                  <a:outerShdw blurRad="38100" dist="38100" dir="2700000" algn="tl">
                    <a:srgbClr val="000000">
                      <a:alpha val="43137"/>
                    </a:srgbClr>
                  </a:outerShdw>
                </a:effectLst>
                <a:latin typeface="Arial Rounded MT Bold" panose="020F0704030504030204" pitchFamily="34" charset="0"/>
              </a:rPr>
              <a:t>Joseph Confronts the Victim Mentality of Our Day… </a:t>
            </a:r>
          </a:p>
          <a:p>
            <a:pPr marL="457200" lvl="1" indent="0">
              <a:lnSpc>
                <a:spcPct val="100000"/>
              </a:lnSpc>
              <a:spcBef>
                <a:spcPts val="0"/>
              </a:spcBef>
              <a:buNone/>
            </a:pPr>
            <a:r>
              <a:rPr lang="en-US" sz="2800" b="1" dirty="0" smtClean="0">
                <a:effectLst>
                  <a:outerShdw blurRad="38100" dist="38100" dir="2700000" algn="tl">
                    <a:srgbClr val="000000">
                      <a:alpha val="43137"/>
                    </a:srgbClr>
                  </a:outerShdw>
                </a:effectLst>
                <a:latin typeface="Arial Rounded MT Bold" panose="020F0704030504030204" pitchFamily="34" charset="0"/>
              </a:rPr>
              <a:t>          …Which Blames Everyone and Everything</a:t>
            </a:r>
          </a:p>
          <a:p>
            <a:pPr marL="0" indent="0">
              <a:lnSpc>
                <a:spcPct val="100000"/>
              </a:lnSpc>
              <a:buNone/>
            </a:pPr>
            <a:endParaRPr lang="en-US" b="1" dirty="0">
              <a:effectLst>
                <a:outerShdw blurRad="38100" dist="38100" dir="2700000" algn="tl">
                  <a:srgbClr val="000000">
                    <a:alpha val="43137"/>
                  </a:srgbClr>
                </a:outerShdw>
              </a:effectLst>
            </a:endParaRPr>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r="69972"/>
          <a:stretch/>
        </p:blipFill>
        <p:spPr>
          <a:xfrm>
            <a:off x="10896600" y="2108200"/>
            <a:ext cx="1323662" cy="4749800"/>
          </a:xfrm>
          <a:prstGeom prst="rect">
            <a:avLst/>
          </a:prstGeom>
          <a:ln>
            <a:noFill/>
          </a:ln>
          <a:effectLst>
            <a:softEdge rad="112500"/>
          </a:effectLst>
        </p:spPr>
      </p:pic>
    </p:spTree>
    <p:extLst>
      <p:ext uri="{BB962C8B-B14F-4D97-AF65-F5344CB8AC3E}">
        <p14:creationId xmlns:p14="http://schemas.microsoft.com/office/powerpoint/2010/main" val="3659069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2000"/>
                                        <p:tgtEl>
                                          <p:spTgt spid="3">
                                            <p:txEl>
                                              <p:pRg st="0" end="0"/>
                                            </p:txEl>
                                          </p:spTgt>
                                        </p:tgtEl>
                                      </p:cBhvr>
                                    </p:animEffect>
                                  </p:childTnLst>
                                </p:cTn>
                              </p:par>
                            </p:childTnLst>
                          </p:cTn>
                        </p:par>
                        <p:par>
                          <p:cTn id="8" fill="hold">
                            <p:stCondLst>
                              <p:cond delay="2000"/>
                            </p:stCondLst>
                            <p:childTnLst>
                              <p:par>
                                <p:cTn id="9" presetID="22" presetClass="entr" presetSubtype="2"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right)">
                                      <p:cBhvr>
                                        <p:cTn id="11" dur="2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2000"/>
                                        <p:tgtEl>
                                          <p:spTgt spid="3">
                                            <p:txEl>
                                              <p:pRg st="3" end="3"/>
                                            </p:txEl>
                                          </p:spTgt>
                                        </p:tgtEl>
                                      </p:cBhvr>
                                    </p:animEffect>
                                  </p:childTnLst>
                                </p:cTn>
                              </p:par>
                            </p:childTnLst>
                          </p:cTn>
                        </p:par>
                        <p:par>
                          <p:cTn id="17" fill="hold">
                            <p:stCondLst>
                              <p:cond delay="2000"/>
                            </p:stCondLst>
                            <p:childTnLst>
                              <p:par>
                                <p:cTn id="18" presetID="22" presetClass="entr" presetSubtype="2" fill="hold" grpId="0" nodeType="after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right)">
                                      <p:cBhvr>
                                        <p:cTn id="20" dur="20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ipe(left)">
                                      <p:cBhvr>
                                        <p:cTn id="25" dur="2000"/>
                                        <p:tgtEl>
                                          <p:spTgt spid="3">
                                            <p:txEl>
                                              <p:pRg st="6" end="6"/>
                                            </p:txEl>
                                          </p:spTgt>
                                        </p:tgtEl>
                                      </p:cBhvr>
                                    </p:animEffect>
                                  </p:childTnLst>
                                </p:cTn>
                              </p:par>
                            </p:childTnLst>
                          </p:cTn>
                        </p:par>
                        <p:par>
                          <p:cTn id="26" fill="hold">
                            <p:stCondLst>
                              <p:cond delay="2000"/>
                            </p:stCondLst>
                            <p:childTnLst>
                              <p:par>
                                <p:cTn id="27" presetID="22" presetClass="entr" presetSubtype="2" fill="hold" grpId="0" nodeType="after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wipe(right)">
                                      <p:cBhvr>
                                        <p:cTn id="29"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874"/>
            <a:ext cx="10515600" cy="801486"/>
          </a:xfrm>
        </p:spPr>
        <p:txBody>
          <a:bodyPr/>
          <a:lstStyle/>
          <a:p>
            <a:pPr algn="ctr"/>
            <a:r>
              <a:rPr lang="en-US" b="1" dirty="0" smtClean="0">
                <a:effectLst>
                  <a:outerShdw blurRad="38100" dist="38100" dir="2700000" algn="tl">
                    <a:srgbClr val="000000">
                      <a:alpha val="43137"/>
                    </a:srgbClr>
                  </a:outerShdw>
                </a:effectLst>
                <a:latin typeface="Arial Rounded MT Bold" panose="020F0704030504030204" pitchFamily="34" charset="0"/>
              </a:rPr>
              <a:t>The Blessing of Forgetfulness</a:t>
            </a:r>
            <a:endParaRPr lang="en-US" dirty="0">
              <a:latin typeface="Arial Rounded MT Bold" panose="020F0704030504030204" pitchFamily="34" charset="0"/>
            </a:endParaRPr>
          </a:p>
        </p:txBody>
      </p:sp>
      <p:sp>
        <p:nvSpPr>
          <p:cNvPr id="3" name="Content Placeholder 2"/>
          <p:cNvSpPr>
            <a:spLocks noGrp="1"/>
          </p:cNvSpPr>
          <p:nvPr>
            <p:ph idx="1"/>
          </p:nvPr>
        </p:nvSpPr>
        <p:spPr>
          <a:xfrm>
            <a:off x="115910" y="940158"/>
            <a:ext cx="11977352" cy="5917842"/>
          </a:xfrm>
        </p:spPr>
        <p:txBody>
          <a:bodyPr>
            <a:normAutofit lnSpcReduction="10000"/>
          </a:bodyPr>
          <a:lstStyle/>
          <a:p>
            <a:pPr marL="0" lvl="0" indent="0">
              <a:lnSpc>
                <a:spcPct val="100000"/>
              </a:lnSpc>
              <a:buNone/>
            </a:pPr>
            <a:r>
              <a:rPr lang="en-US" b="1" dirty="0" smtClean="0">
                <a:effectLst>
                  <a:outerShdw blurRad="38100" dist="38100" dir="2700000" algn="tl">
                    <a:srgbClr val="000000">
                      <a:alpha val="43137"/>
                    </a:srgbClr>
                  </a:outerShdw>
                </a:effectLst>
                <a:latin typeface="Arial Rounded MT Bold" panose="020F0704030504030204" pitchFamily="34" charset="0"/>
              </a:rPr>
              <a:t>He Shines </a:t>
            </a:r>
            <a:r>
              <a:rPr lang="en-US" b="1" dirty="0">
                <a:effectLst>
                  <a:outerShdw blurRad="38100" dist="38100" dir="2700000" algn="tl">
                    <a:srgbClr val="000000">
                      <a:alpha val="43137"/>
                    </a:srgbClr>
                  </a:outerShdw>
                </a:effectLst>
                <a:latin typeface="Arial Rounded MT Bold" panose="020F0704030504030204" pitchFamily="34" charset="0"/>
              </a:rPr>
              <a:t>as a </a:t>
            </a:r>
            <a:r>
              <a:rPr lang="en-US" b="1" dirty="0" smtClean="0">
                <a:effectLst>
                  <a:outerShdw blurRad="38100" dist="38100" dir="2700000" algn="tl">
                    <a:srgbClr val="000000">
                      <a:alpha val="43137"/>
                    </a:srgbClr>
                  </a:outerShdw>
                </a:effectLst>
                <a:latin typeface="Arial Rounded MT Bold" panose="020F0704030504030204" pitchFamily="34" charset="0"/>
              </a:rPr>
              <a:t>Testimony, Regardless </a:t>
            </a:r>
            <a:r>
              <a:rPr lang="en-US" b="1" dirty="0">
                <a:effectLst>
                  <a:outerShdw blurRad="38100" dist="38100" dir="2700000" algn="tl">
                    <a:srgbClr val="000000">
                      <a:alpha val="43137"/>
                    </a:srgbClr>
                  </a:outerShdw>
                </a:effectLst>
                <a:latin typeface="Arial Rounded MT Bold" panose="020F0704030504030204" pitchFamily="34" charset="0"/>
              </a:rPr>
              <a:t>of </a:t>
            </a:r>
            <a:r>
              <a:rPr lang="en-US" b="1" dirty="0" smtClean="0">
                <a:effectLst>
                  <a:outerShdw blurRad="38100" dist="38100" dir="2700000" algn="tl">
                    <a:srgbClr val="000000">
                      <a:alpha val="43137"/>
                    </a:srgbClr>
                  </a:outerShdw>
                </a:effectLst>
                <a:latin typeface="Arial Rounded MT Bold" panose="020F0704030504030204" pitchFamily="34" charset="0"/>
              </a:rPr>
              <a:t>Our…</a:t>
            </a:r>
          </a:p>
          <a:p>
            <a:pPr lvl="1">
              <a:lnSpc>
                <a:spcPct val="110000"/>
              </a:lnSpc>
              <a:spcBef>
                <a:spcPts val="0"/>
              </a:spcBef>
            </a:pPr>
            <a:r>
              <a:rPr lang="en-US" sz="2800" dirty="0" smtClean="0">
                <a:effectLst>
                  <a:outerShdw blurRad="38100" dist="38100" dir="2700000" algn="tl">
                    <a:srgbClr val="000000">
                      <a:alpha val="43137"/>
                    </a:srgbClr>
                  </a:outerShdw>
                </a:effectLst>
                <a:latin typeface="Arial Rounded MT Bold" panose="020F0704030504030204" pitchFamily="34" charset="0"/>
              </a:rPr>
              <a:t>Upbringing</a:t>
            </a:r>
          </a:p>
          <a:p>
            <a:pPr lvl="1">
              <a:lnSpc>
                <a:spcPct val="110000"/>
              </a:lnSpc>
              <a:spcBef>
                <a:spcPts val="0"/>
              </a:spcBef>
            </a:pPr>
            <a:r>
              <a:rPr lang="en-US" sz="2800" dirty="0" smtClean="0">
                <a:effectLst>
                  <a:outerShdw blurRad="38100" dist="38100" dir="2700000" algn="tl">
                    <a:srgbClr val="000000">
                      <a:alpha val="43137"/>
                    </a:srgbClr>
                  </a:outerShdw>
                </a:effectLst>
                <a:latin typeface="Arial Rounded MT Bold" panose="020F0704030504030204" pitchFamily="34" charset="0"/>
              </a:rPr>
              <a:t>Environment </a:t>
            </a:r>
          </a:p>
          <a:p>
            <a:pPr lvl="1">
              <a:lnSpc>
                <a:spcPct val="110000"/>
              </a:lnSpc>
              <a:spcBef>
                <a:spcPts val="0"/>
              </a:spcBef>
            </a:pPr>
            <a:r>
              <a:rPr lang="en-US" sz="2800" dirty="0" smtClean="0">
                <a:effectLst>
                  <a:outerShdw blurRad="38100" dist="38100" dir="2700000" algn="tl">
                    <a:srgbClr val="000000">
                      <a:alpha val="43137"/>
                    </a:srgbClr>
                  </a:outerShdw>
                </a:effectLst>
                <a:latin typeface="Arial Rounded MT Bold" panose="020F0704030504030204" pitchFamily="34" charset="0"/>
              </a:rPr>
              <a:t>Poor Role Models/ Influences </a:t>
            </a:r>
          </a:p>
          <a:p>
            <a:pPr lvl="1">
              <a:lnSpc>
                <a:spcPct val="110000"/>
              </a:lnSpc>
              <a:spcBef>
                <a:spcPts val="0"/>
              </a:spcBef>
            </a:pPr>
            <a:r>
              <a:rPr lang="en-US" sz="2800" dirty="0" smtClean="0">
                <a:effectLst>
                  <a:outerShdw blurRad="38100" dist="38100" dir="2700000" algn="tl">
                    <a:srgbClr val="000000">
                      <a:alpha val="43137"/>
                    </a:srgbClr>
                  </a:outerShdw>
                </a:effectLst>
                <a:latin typeface="Arial Rounded MT Bold" panose="020F0704030504030204" pitchFamily="34" charset="0"/>
              </a:rPr>
              <a:t>Tragedy/ Loss </a:t>
            </a:r>
          </a:p>
          <a:p>
            <a:pPr lvl="3">
              <a:lnSpc>
                <a:spcPct val="110000"/>
              </a:lnSpc>
              <a:spcBef>
                <a:spcPts val="1200"/>
              </a:spcBef>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Rounded MT Bold" panose="020F0704030504030204" pitchFamily="34" charset="0"/>
              </a:rPr>
              <a:t>God's Grace </a:t>
            </a:r>
            <a:r>
              <a:rPr lang="en-US" sz="2800" b="1" dirty="0">
                <a:effectLst>
                  <a:outerShdw blurRad="38100" dist="38100" dir="2700000" algn="tl">
                    <a:srgbClr val="000000">
                      <a:alpha val="43137"/>
                    </a:srgbClr>
                  </a:outerShdw>
                </a:effectLst>
                <a:latin typeface="Arial Rounded MT Bold" panose="020F0704030504030204" pitchFamily="34" charset="0"/>
              </a:rPr>
              <a:t>is </a:t>
            </a:r>
            <a:r>
              <a:rPr lang="en-US" sz="2800" b="1" dirty="0" smtClean="0">
                <a:effectLst>
                  <a:outerShdw blurRad="38100" dist="38100" dir="2700000" algn="tl">
                    <a:srgbClr val="000000">
                      <a:alpha val="43137"/>
                    </a:srgbClr>
                  </a:outerShdw>
                </a:effectLst>
                <a:latin typeface="Arial Rounded MT Bold" panose="020F0704030504030204" pitchFamily="34" charset="0"/>
              </a:rPr>
              <a:t>Sufficient </a:t>
            </a:r>
            <a:r>
              <a:rPr lang="en-US" sz="2800" b="1" dirty="0">
                <a:effectLst>
                  <a:outerShdw blurRad="38100" dist="38100" dir="2700000" algn="tl">
                    <a:srgbClr val="000000">
                      <a:alpha val="43137"/>
                    </a:srgbClr>
                  </a:outerShdw>
                </a:effectLst>
                <a:latin typeface="Arial Rounded MT Bold" panose="020F0704030504030204" pitchFamily="34" charset="0"/>
              </a:rPr>
              <a:t>to </a:t>
            </a:r>
            <a:r>
              <a:rPr lang="en-US" sz="2800" b="1" dirty="0" smtClean="0">
                <a:effectLst>
                  <a:outerShdw blurRad="38100" dist="38100" dir="2700000" algn="tl">
                    <a:srgbClr val="000000">
                      <a:alpha val="43137"/>
                    </a:srgbClr>
                  </a:outerShdw>
                </a:effectLst>
                <a:latin typeface="Arial Rounded MT Bold" panose="020F0704030504030204" pitchFamily="34" charset="0"/>
              </a:rPr>
              <a:t>Enable Us </a:t>
            </a:r>
          </a:p>
          <a:p>
            <a:pPr marL="0" lvl="0" indent="0">
              <a:lnSpc>
                <a:spcPct val="110000"/>
              </a:lnSpc>
              <a:spcBef>
                <a:spcPts val="0"/>
              </a:spcBef>
              <a:buNone/>
            </a:pPr>
            <a:r>
              <a:rPr lang="en-US" b="1" dirty="0">
                <a:effectLst>
                  <a:outerShdw blurRad="38100" dist="38100" dir="2700000" algn="tl">
                    <a:srgbClr val="000000">
                      <a:alpha val="43137"/>
                    </a:srgbClr>
                  </a:outerShdw>
                </a:effectLst>
                <a:latin typeface="Arial Rounded MT Bold" panose="020F0704030504030204" pitchFamily="34" charset="0"/>
              </a:rPr>
              <a:t> </a:t>
            </a:r>
            <a:r>
              <a:rPr lang="en-US" b="1" dirty="0" smtClean="0">
                <a:effectLst>
                  <a:outerShdw blurRad="38100" dist="38100" dir="2700000" algn="tl">
                    <a:srgbClr val="000000">
                      <a:alpha val="43137"/>
                    </a:srgbClr>
                  </a:outerShdw>
                </a:effectLst>
                <a:latin typeface="Arial Rounded MT Bold" panose="020F0704030504030204" pitchFamily="34" charset="0"/>
              </a:rPr>
              <a:t>                           …to Forget All Our Troubles    </a:t>
            </a:r>
          </a:p>
          <a:p>
            <a:pPr marL="0" lvl="0" indent="0">
              <a:lnSpc>
                <a:spcPct val="110000"/>
              </a:lnSpc>
              <a:spcBef>
                <a:spcPts val="0"/>
              </a:spcBef>
              <a:buNone/>
            </a:pPr>
            <a:r>
              <a:rPr lang="en-US" b="1" dirty="0">
                <a:effectLst>
                  <a:outerShdw blurRad="38100" dist="38100" dir="2700000" algn="tl">
                    <a:srgbClr val="000000">
                      <a:alpha val="43137"/>
                    </a:srgbClr>
                  </a:outerShdw>
                </a:effectLst>
                <a:latin typeface="Arial Rounded MT Bold" panose="020F0704030504030204" pitchFamily="34" charset="0"/>
              </a:rPr>
              <a:t> </a:t>
            </a:r>
            <a:r>
              <a:rPr lang="en-US" b="1" dirty="0" smtClean="0">
                <a:effectLst>
                  <a:outerShdw blurRad="38100" dist="38100" dir="2700000" algn="tl">
                    <a:srgbClr val="000000">
                      <a:alpha val="43137"/>
                    </a:srgbClr>
                  </a:outerShdw>
                </a:effectLst>
                <a:latin typeface="Arial Rounded MT Bold" panose="020F0704030504030204" pitchFamily="34" charset="0"/>
              </a:rPr>
              <a:t>                                   …Move On to an Abundant Life! </a:t>
            </a:r>
            <a:endParaRPr lang="en-US" b="1" dirty="0">
              <a:effectLst>
                <a:outerShdw blurRad="38100" dist="38100" dir="2700000" algn="tl">
                  <a:srgbClr val="000000">
                    <a:alpha val="43137"/>
                  </a:srgbClr>
                </a:outerShdw>
              </a:effectLst>
              <a:latin typeface="Arial Rounded MT Bold" panose="020F0704030504030204" pitchFamily="34" charset="0"/>
            </a:endParaRPr>
          </a:p>
          <a:p>
            <a:pPr lvl="3">
              <a:lnSpc>
                <a:spcPct val="110000"/>
              </a:lnSpc>
              <a:spcBef>
                <a:spcPts val="1200"/>
              </a:spcBef>
              <a:buFont typeface="Courier New" panose="02070309020205020404" pitchFamily="49" charset="0"/>
              <a:buChar char="o"/>
            </a:pPr>
            <a:r>
              <a:rPr lang="en-US" sz="2800" b="1" dirty="0">
                <a:effectLst>
                  <a:outerShdw blurRad="38100" dist="38100" dir="2700000" algn="tl">
                    <a:srgbClr val="000000">
                      <a:alpha val="43137"/>
                    </a:srgbClr>
                  </a:outerShdw>
                </a:effectLst>
                <a:latin typeface="Arial Rounded MT Bold" panose="020F0704030504030204" pitchFamily="34" charset="0"/>
              </a:rPr>
              <a:t>God is the </a:t>
            </a:r>
            <a:r>
              <a:rPr lang="en-US" sz="2800" b="1" dirty="0" smtClean="0">
                <a:effectLst>
                  <a:outerShdw blurRad="38100" dist="38100" dir="2700000" algn="tl">
                    <a:srgbClr val="000000">
                      <a:alpha val="43137"/>
                    </a:srgbClr>
                  </a:outerShdw>
                </a:effectLst>
                <a:latin typeface="Arial Rounded MT Bold" panose="020F0704030504030204" pitchFamily="34" charset="0"/>
              </a:rPr>
              <a:t>Source </a:t>
            </a:r>
            <a:r>
              <a:rPr lang="en-US" sz="2800" b="1" dirty="0">
                <a:effectLst>
                  <a:outerShdw blurRad="38100" dist="38100" dir="2700000" algn="tl">
                    <a:srgbClr val="000000">
                      <a:alpha val="43137"/>
                    </a:srgbClr>
                  </a:outerShdw>
                </a:effectLst>
                <a:latin typeface="Arial Rounded MT Bold" panose="020F0704030504030204" pitchFamily="34" charset="0"/>
              </a:rPr>
              <a:t>of </a:t>
            </a:r>
            <a:r>
              <a:rPr lang="en-US" sz="2800" b="1" dirty="0" smtClean="0">
                <a:effectLst>
                  <a:outerShdw blurRad="38100" dist="38100" dir="2700000" algn="tl">
                    <a:srgbClr val="000000">
                      <a:alpha val="43137"/>
                    </a:srgbClr>
                  </a:outerShdw>
                </a:effectLst>
                <a:latin typeface="Arial Rounded MT Bold" panose="020F0704030504030204" pitchFamily="34" charset="0"/>
              </a:rPr>
              <a:t>Inner Healing</a:t>
            </a:r>
          </a:p>
          <a:p>
            <a:pPr lvl="5">
              <a:lnSpc>
                <a:spcPct val="110000"/>
              </a:lnSpc>
              <a:spcBef>
                <a:spcPts val="0"/>
              </a:spcBef>
            </a:pPr>
            <a:r>
              <a:rPr lang="en-US" sz="2800" dirty="0" smtClean="0">
                <a:effectLst>
                  <a:outerShdw blurRad="38100" dist="38100" dir="2700000" algn="tl">
                    <a:srgbClr val="000000">
                      <a:alpha val="43137"/>
                    </a:srgbClr>
                  </a:outerShdw>
                </a:effectLst>
                <a:latin typeface="Arial Rounded MT Bold" panose="020F0704030504030204" pitchFamily="34" charset="0"/>
              </a:rPr>
              <a:t>God </a:t>
            </a:r>
            <a:r>
              <a:rPr lang="en-US" sz="2800" dirty="0">
                <a:effectLst>
                  <a:outerShdw blurRad="38100" dist="38100" dir="2700000" algn="tl">
                    <a:srgbClr val="000000">
                      <a:alpha val="43137"/>
                    </a:srgbClr>
                  </a:outerShdw>
                </a:effectLst>
                <a:latin typeface="Arial Rounded MT Bold" panose="020F0704030504030204" pitchFamily="34" charset="0"/>
              </a:rPr>
              <a:t>has </a:t>
            </a:r>
            <a:r>
              <a:rPr lang="en-US" sz="2800" dirty="0" smtClean="0">
                <a:effectLst>
                  <a:outerShdw blurRad="38100" dist="38100" dir="2700000" algn="tl">
                    <a:srgbClr val="000000">
                      <a:alpha val="43137"/>
                    </a:srgbClr>
                  </a:outerShdw>
                </a:effectLst>
                <a:latin typeface="Arial Rounded MT Bold" panose="020F0704030504030204" pitchFamily="34" charset="0"/>
              </a:rPr>
              <a:t>Made Me Forget </a:t>
            </a:r>
          </a:p>
          <a:p>
            <a:pPr lvl="5">
              <a:lnSpc>
                <a:spcPct val="110000"/>
              </a:lnSpc>
              <a:spcBef>
                <a:spcPts val="0"/>
              </a:spcBef>
            </a:pPr>
            <a:r>
              <a:rPr lang="en-US" sz="2800" dirty="0" smtClean="0">
                <a:effectLst>
                  <a:outerShdw blurRad="38100" dist="38100" dir="2700000" algn="tl">
                    <a:srgbClr val="000000">
                      <a:alpha val="43137"/>
                    </a:srgbClr>
                  </a:outerShdw>
                </a:effectLst>
                <a:latin typeface="Arial Rounded MT Bold" panose="020F0704030504030204" pitchFamily="34" charset="0"/>
              </a:rPr>
              <a:t>Release the Pain</a:t>
            </a:r>
          </a:p>
          <a:p>
            <a:pPr lvl="5">
              <a:lnSpc>
                <a:spcPct val="110000"/>
              </a:lnSpc>
              <a:spcBef>
                <a:spcPts val="0"/>
              </a:spcBef>
            </a:pPr>
            <a:r>
              <a:rPr lang="en-US" sz="2800" dirty="0" smtClean="0">
                <a:effectLst>
                  <a:outerShdw blurRad="38100" dist="38100" dir="2700000" algn="tl">
                    <a:srgbClr val="000000">
                      <a:alpha val="43137"/>
                    </a:srgbClr>
                  </a:outerShdw>
                </a:effectLst>
                <a:latin typeface="Arial Rounded MT Bold" panose="020F0704030504030204" pitchFamily="34" charset="0"/>
              </a:rPr>
              <a:t>Forgive Those Who Hurt Me </a:t>
            </a:r>
          </a:p>
          <a:p>
            <a:pPr lvl="5">
              <a:lnSpc>
                <a:spcPct val="110000"/>
              </a:lnSpc>
              <a:spcBef>
                <a:spcPts val="0"/>
              </a:spcBef>
            </a:pPr>
            <a:r>
              <a:rPr lang="en-US" sz="2800" dirty="0" smtClean="0">
                <a:effectLst>
                  <a:outerShdw blurRad="38100" dist="38100" dir="2700000" algn="tl">
                    <a:srgbClr val="000000">
                      <a:alpha val="43137"/>
                    </a:srgbClr>
                  </a:outerShdw>
                </a:effectLst>
                <a:latin typeface="Arial Rounded MT Bold" panose="020F0704030504030204" pitchFamily="34" charset="0"/>
              </a:rPr>
              <a:t>Recapture My Dream</a:t>
            </a:r>
          </a:p>
          <a:p>
            <a:pPr marL="0" indent="0">
              <a:buNone/>
            </a:pPr>
            <a:endParaRPr lang="en-US" b="1" dirty="0">
              <a:effectLst>
                <a:outerShdw blurRad="38100" dist="38100" dir="2700000" algn="tl">
                  <a:srgbClr val="000000">
                    <a:alpha val="43137"/>
                  </a:srgbClr>
                </a:outerShdw>
              </a:effectLst>
            </a:endParaRPr>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r="69972"/>
          <a:stretch/>
        </p:blipFill>
        <p:spPr>
          <a:xfrm>
            <a:off x="10629900" y="2108200"/>
            <a:ext cx="1590362" cy="4749800"/>
          </a:xfrm>
          <a:prstGeom prst="rect">
            <a:avLst/>
          </a:prstGeom>
          <a:ln>
            <a:noFill/>
          </a:ln>
          <a:effectLst>
            <a:softEdge rad="112500"/>
          </a:effectLst>
        </p:spPr>
      </p:pic>
    </p:spTree>
    <p:extLst>
      <p:ext uri="{BB962C8B-B14F-4D97-AF65-F5344CB8AC3E}">
        <p14:creationId xmlns:p14="http://schemas.microsoft.com/office/powerpoint/2010/main" val="39980152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par>
                          <p:cTn id="8" fill="hold">
                            <p:stCondLst>
                              <p:cond delay="2000"/>
                            </p:stCondLst>
                            <p:childTnLst>
                              <p:par>
                                <p:cTn id="9" presetID="6" presetClass="entr" presetSubtype="32"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out)">
                                      <p:cBhvr>
                                        <p:cTn id="11" dur="2000"/>
                                        <p:tgtEl>
                                          <p:spTgt spid="3">
                                            <p:txEl>
                                              <p:pRg st="1" end="1"/>
                                            </p:txEl>
                                          </p:spTgt>
                                        </p:tgtEl>
                                      </p:cBhvr>
                                    </p:animEffect>
                                  </p:childTnLst>
                                </p:cTn>
                              </p:par>
                            </p:childTnLst>
                          </p:cTn>
                        </p:par>
                        <p:par>
                          <p:cTn id="12" fill="hold">
                            <p:stCondLst>
                              <p:cond delay="4000"/>
                            </p:stCondLst>
                            <p:childTnLst>
                              <p:par>
                                <p:cTn id="13" presetID="6" presetClass="entr" presetSubtype="16"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2000"/>
                                        <p:tgtEl>
                                          <p:spTgt spid="3">
                                            <p:txEl>
                                              <p:pRg st="2" end="2"/>
                                            </p:txEl>
                                          </p:spTgt>
                                        </p:tgtEl>
                                      </p:cBhvr>
                                    </p:animEffect>
                                  </p:childTnLst>
                                </p:cTn>
                              </p:par>
                            </p:childTnLst>
                          </p:cTn>
                        </p:par>
                        <p:par>
                          <p:cTn id="16" fill="hold">
                            <p:stCondLst>
                              <p:cond delay="6000"/>
                            </p:stCondLst>
                            <p:childTnLst>
                              <p:par>
                                <p:cTn id="17" presetID="6" presetClass="entr" presetSubtype="32"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circle(out)">
                                      <p:cBhvr>
                                        <p:cTn id="19" dur="2000"/>
                                        <p:tgtEl>
                                          <p:spTgt spid="3">
                                            <p:txEl>
                                              <p:pRg st="3" end="3"/>
                                            </p:txEl>
                                          </p:spTgt>
                                        </p:tgtEl>
                                      </p:cBhvr>
                                    </p:animEffect>
                                  </p:childTnLst>
                                </p:cTn>
                              </p:par>
                            </p:childTnLst>
                          </p:cTn>
                        </p:par>
                        <p:par>
                          <p:cTn id="20" fill="hold">
                            <p:stCondLst>
                              <p:cond delay="8000"/>
                            </p:stCondLst>
                            <p:childTnLst>
                              <p:par>
                                <p:cTn id="21" presetID="6" presetClass="entr" presetSubtype="16"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circle(in)">
                                      <p:cBhvr>
                                        <p:cTn id="23" dur="2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32"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circle(out)">
                                      <p:cBhvr>
                                        <p:cTn id="28" dur="2000"/>
                                        <p:tgtEl>
                                          <p:spTgt spid="3">
                                            <p:txEl>
                                              <p:pRg st="5" end="5"/>
                                            </p:txEl>
                                          </p:spTgt>
                                        </p:tgtEl>
                                      </p:cBhvr>
                                    </p:animEffect>
                                  </p:childTnLst>
                                </p:cTn>
                              </p:par>
                            </p:childTnLst>
                          </p:cTn>
                        </p:par>
                        <p:par>
                          <p:cTn id="29" fill="hold">
                            <p:stCondLst>
                              <p:cond delay="2000"/>
                            </p:stCondLst>
                            <p:childTnLst>
                              <p:par>
                                <p:cTn id="30" presetID="6" presetClass="entr" presetSubtype="16" fill="hold" grpId="0" nodeType="after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ircle(in)">
                                      <p:cBhvr>
                                        <p:cTn id="32" dur="2000"/>
                                        <p:tgtEl>
                                          <p:spTgt spid="3">
                                            <p:txEl>
                                              <p:pRg st="6" end="6"/>
                                            </p:txEl>
                                          </p:spTgt>
                                        </p:tgtEl>
                                      </p:cBhvr>
                                    </p:animEffect>
                                  </p:childTnLst>
                                </p:cTn>
                              </p:par>
                            </p:childTnLst>
                          </p:cTn>
                        </p:par>
                        <p:par>
                          <p:cTn id="33" fill="hold">
                            <p:stCondLst>
                              <p:cond delay="4000"/>
                            </p:stCondLst>
                            <p:childTnLst>
                              <p:par>
                                <p:cTn id="34" presetID="6" presetClass="entr" presetSubtype="32" fill="hold" grpId="0" nodeType="after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circle(out)">
                                      <p:cBhvr>
                                        <p:cTn id="36" dur="2000"/>
                                        <p:tgtEl>
                                          <p:spTgt spid="3">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6" presetClass="entr" presetSubtype="16" fill="hold" grpId="0"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circle(in)">
                                      <p:cBhvr>
                                        <p:cTn id="41" dur="2000"/>
                                        <p:tgtEl>
                                          <p:spTgt spid="3">
                                            <p:txEl>
                                              <p:pRg st="8" end="8"/>
                                            </p:txEl>
                                          </p:spTgt>
                                        </p:tgtEl>
                                      </p:cBhvr>
                                    </p:animEffect>
                                  </p:childTnLst>
                                </p:cTn>
                              </p:par>
                            </p:childTnLst>
                          </p:cTn>
                        </p:par>
                        <p:par>
                          <p:cTn id="42" fill="hold">
                            <p:stCondLst>
                              <p:cond delay="2000"/>
                            </p:stCondLst>
                            <p:childTnLst>
                              <p:par>
                                <p:cTn id="43" presetID="6" presetClass="entr" presetSubtype="32" fill="hold" grpId="0" nodeType="after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circle(out)">
                                      <p:cBhvr>
                                        <p:cTn id="45" dur="2000"/>
                                        <p:tgtEl>
                                          <p:spTgt spid="3">
                                            <p:txEl>
                                              <p:pRg st="9" end="9"/>
                                            </p:txEl>
                                          </p:spTgt>
                                        </p:tgtEl>
                                      </p:cBhvr>
                                    </p:animEffect>
                                  </p:childTnLst>
                                </p:cTn>
                              </p:par>
                            </p:childTnLst>
                          </p:cTn>
                        </p:par>
                        <p:par>
                          <p:cTn id="46" fill="hold">
                            <p:stCondLst>
                              <p:cond delay="4000"/>
                            </p:stCondLst>
                            <p:childTnLst>
                              <p:par>
                                <p:cTn id="47" presetID="6" presetClass="entr" presetSubtype="16" fill="hold" grpId="0" nodeType="after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Effect transition="in" filter="circle(in)">
                                      <p:cBhvr>
                                        <p:cTn id="49" dur="2000"/>
                                        <p:tgtEl>
                                          <p:spTgt spid="3">
                                            <p:txEl>
                                              <p:pRg st="10" end="10"/>
                                            </p:txEl>
                                          </p:spTgt>
                                        </p:tgtEl>
                                      </p:cBhvr>
                                    </p:animEffect>
                                  </p:childTnLst>
                                </p:cTn>
                              </p:par>
                            </p:childTnLst>
                          </p:cTn>
                        </p:par>
                        <p:par>
                          <p:cTn id="50" fill="hold">
                            <p:stCondLst>
                              <p:cond delay="6000"/>
                            </p:stCondLst>
                            <p:childTnLst>
                              <p:par>
                                <p:cTn id="51" presetID="6" presetClass="entr" presetSubtype="32" fill="hold" grpId="0" nodeType="afterEffect">
                                  <p:stCondLst>
                                    <p:cond delay="0"/>
                                  </p:stCondLst>
                                  <p:childTnLst>
                                    <p:set>
                                      <p:cBhvr>
                                        <p:cTn id="52" dur="1" fill="hold">
                                          <p:stCondLst>
                                            <p:cond delay="0"/>
                                          </p:stCondLst>
                                        </p:cTn>
                                        <p:tgtEl>
                                          <p:spTgt spid="3">
                                            <p:txEl>
                                              <p:pRg st="11" end="11"/>
                                            </p:txEl>
                                          </p:spTgt>
                                        </p:tgtEl>
                                        <p:attrNameLst>
                                          <p:attrName>style.visibility</p:attrName>
                                        </p:attrNameLst>
                                      </p:cBhvr>
                                      <p:to>
                                        <p:strVal val="visible"/>
                                      </p:to>
                                    </p:set>
                                    <p:animEffect transition="in" filter="circle(out)">
                                      <p:cBhvr>
                                        <p:cTn id="53" dur="2000"/>
                                        <p:tgtEl>
                                          <p:spTgt spid="3">
                                            <p:txEl>
                                              <p:pRg st="11" end="11"/>
                                            </p:txEl>
                                          </p:spTgt>
                                        </p:tgtEl>
                                      </p:cBhvr>
                                    </p:animEffect>
                                  </p:childTnLst>
                                </p:cTn>
                              </p:par>
                            </p:childTnLst>
                          </p:cTn>
                        </p:par>
                        <p:par>
                          <p:cTn id="54" fill="hold">
                            <p:stCondLst>
                              <p:cond delay="8000"/>
                            </p:stCondLst>
                            <p:childTnLst>
                              <p:par>
                                <p:cTn id="55" presetID="6" presetClass="entr" presetSubtype="16" fill="hold" grpId="0" nodeType="after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animEffect transition="in" filter="circle(in)">
                                      <p:cBhvr>
                                        <p:cTn id="57" dur="2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874"/>
            <a:ext cx="10515600" cy="801486"/>
          </a:xfrm>
        </p:spPr>
        <p:txBody>
          <a:bodyPr/>
          <a:lstStyle/>
          <a:p>
            <a:pPr algn="ctr"/>
            <a:r>
              <a:rPr lang="en-US" b="1" dirty="0" smtClean="0">
                <a:effectLst>
                  <a:outerShdw blurRad="38100" dist="38100" dir="2700000" algn="tl">
                    <a:srgbClr val="000000">
                      <a:alpha val="43137"/>
                    </a:srgbClr>
                  </a:outerShdw>
                </a:effectLst>
                <a:latin typeface="Arial Rounded MT Bold" panose="020F0704030504030204" pitchFamily="34" charset="0"/>
              </a:rPr>
              <a:t>The Blessing of Forgetfulness</a:t>
            </a:r>
            <a:endParaRPr lang="en-US" dirty="0">
              <a:latin typeface="Arial Rounded MT Bold" panose="020F0704030504030204" pitchFamily="34" charset="0"/>
            </a:endParaRPr>
          </a:p>
        </p:txBody>
      </p:sp>
      <p:sp>
        <p:nvSpPr>
          <p:cNvPr id="3" name="Content Placeholder 2"/>
          <p:cNvSpPr>
            <a:spLocks noGrp="1"/>
          </p:cNvSpPr>
          <p:nvPr>
            <p:ph idx="1"/>
          </p:nvPr>
        </p:nvSpPr>
        <p:spPr>
          <a:xfrm>
            <a:off x="115910" y="940158"/>
            <a:ext cx="11977352" cy="5917842"/>
          </a:xfrm>
        </p:spPr>
        <p:txBody>
          <a:bodyPr>
            <a:normAutofit/>
          </a:bodyPr>
          <a:lstStyle/>
          <a:p>
            <a:pPr marL="0" lvl="0" indent="0">
              <a:lnSpc>
                <a:spcPct val="120000"/>
              </a:lnSpc>
              <a:buNone/>
            </a:pPr>
            <a:r>
              <a:rPr lang="en-US" b="1" dirty="0" smtClean="0">
                <a:effectLst>
                  <a:outerShdw blurRad="38100" dist="38100" dir="2700000" algn="tl">
                    <a:srgbClr val="000000">
                      <a:alpha val="43137"/>
                    </a:srgbClr>
                  </a:outerShdw>
                </a:effectLst>
                <a:latin typeface="Arial Rounded MT Bold" panose="020F0704030504030204" pitchFamily="34" charset="0"/>
              </a:rPr>
              <a:t>What Do You Need to Forget? </a:t>
            </a:r>
          </a:p>
          <a:p>
            <a:pPr lvl="1">
              <a:lnSpc>
                <a:spcPct val="120000"/>
              </a:lnSpc>
            </a:pPr>
            <a:r>
              <a:rPr lang="en-US" sz="2800" b="1" dirty="0" smtClean="0">
                <a:effectLst>
                  <a:outerShdw blurRad="38100" dist="38100" dir="2700000" algn="tl">
                    <a:srgbClr val="000000">
                      <a:alpha val="43137"/>
                    </a:srgbClr>
                  </a:outerShdw>
                </a:effectLst>
                <a:latin typeface="Arial Rounded MT Bold" panose="020F0704030504030204" pitchFamily="34" charset="0"/>
              </a:rPr>
              <a:t>You've Carried the Memory Long Enough </a:t>
            </a:r>
          </a:p>
          <a:p>
            <a:pPr lvl="1">
              <a:lnSpc>
                <a:spcPct val="120000"/>
              </a:lnSpc>
            </a:pPr>
            <a:r>
              <a:rPr lang="en-US" sz="2800" b="1" dirty="0" smtClean="0">
                <a:effectLst>
                  <a:outerShdw blurRad="38100" dist="38100" dir="2700000" algn="tl">
                    <a:srgbClr val="000000">
                      <a:alpha val="43137"/>
                    </a:srgbClr>
                  </a:outerShdw>
                </a:effectLst>
                <a:latin typeface="Arial Rounded MT Bold" panose="020F0704030504030204" pitchFamily="34" charset="0"/>
              </a:rPr>
              <a:t>The Past Has Been an Weight Around Your Neck Too Long</a:t>
            </a:r>
          </a:p>
          <a:p>
            <a:pPr lvl="1">
              <a:lnSpc>
                <a:spcPct val="120000"/>
              </a:lnSpc>
            </a:pPr>
            <a:r>
              <a:rPr lang="en-US" sz="2800" b="1" dirty="0" smtClean="0">
                <a:effectLst>
                  <a:outerShdw blurRad="38100" dist="38100" dir="2700000" algn="tl">
                    <a:srgbClr val="000000">
                      <a:alpha val="43137"/>
                    </a:srgbClr>
                  </a:outerShdw>
                </a:effectLst>
                <a:latin typeface="Arial Rounded MT Bold" panose="020F0704030504030204" pitchFamily="34" charset="0"/>
              </a:rPr>
              <a:t>God </a:t>
            </a:r>
            <a:r>
              <a:rPr lang="en-US" sz="2800" b="1" dirty="0">
                <a:effectLst>
                  <a:outerShdw blurRad="38100" dist="38100" dir="2700000" algn="tl">
                    <a:srgbClr val="000000">
                      <a:alpha val="43137"/>
                    </a:srgbClr>
                  </a:outerShdw>
                </a:effectLst>
                <a:latin typeface="Arial Rounded MT Bold" panose="020F0704030504030204" pitchFamily="34" charset="0"/>
              </a:rPr>
              <a:t>wants to </a:t>
            </a:r>
            <a:r>
              <a:rPr lang="en-US" sz="2800" b="1" dirty="0" smtClean="0">
                <a:effectLst>
                  <a:outerShdw blurRad="38100" dist="38100" dir="2700000" algn="tl">
                    <a:srgbClr val="000000">
                      <a:alpha val="43137"/>
                    </a:srgbClr>
                  </a:outerShdw>
                </a:effectLst>
                <a:latin typeface="Arial Rounded MT Bold" panose="020F0704030504030204" pitchFamily="34" charset="0"/>
              </a:rPr>
              <a:t>Bless You with </a:t>
            </a:r>
            <a:r>
              <a:rPr lang="en-US" sz="2800" b="1" i="1" dirty="0" smtClean="0">
                <a:effectLst>
                  <a:outerShdw blurRad="38100" dist="38100" dir="2700000" algn="tl">
                    <a:srgbClr val="000000">
                      <a:alpha val="43137"/>
                    </a:srgbClr>
                  </a:outerShdw>
                </a:effectLst>
                <a:latin typeface="Arial Rounded MT Bold" panose="020F0704030504030204" pitchFamily="34" charset="0"/>
              </a:rPr>
              <a:t>Manasseh</a:t>
            </a:r>
            <a:endParaRPr lang="en-US" sz="2800" b="1" dirty="0" smtClean="0">
              <a:effectLst>
                <a:outerShdw blurRad="38100" dist="38100" dir="2700000" algn="tl">
                  <a:srgbClr val="000000">
                    <a:alpha val="43137"/>
                  </a:srgbClr>
                </a:outerShdw>
              </a:effectLst>
              <a:latin typeface="Arial Rounded MT Bold" panose="020F0704030504030204" pitchFamily="34" charset="0"/>
            </a:endParaRPr>
          </a:p>
          <a:p>
            <a:pPr marL="0" indent="0">
              <a:lnSpc>
                <a:spcPct val="120000"/>
              </a:lnSpc>
              <a:buNone/>
            </a:pPr>
            <a:r>
              <a:rPr lang="en-US" b="1" dirty="0" smtClean="0">
                <a:effectLst>
                  <a:outerShdw blurRad="38100" dist="38100" dir="2700000" algn="tl">
                    <a:srgbClr val="000000">
                      <a:alpha val="43137"/>
                    </a:srgbClr>
                  </a:outerShdw>
                </a:effectLst>
                <a:latin typeface="Arial Rounded MT Bold" panose="020F0704030504030204" pitchFamily="34" charset="0"/>
              </a:rPr>
              <a:t>                   …Enabling You To Forget Your Troubles </a:t>
            </a:r>
            <a:endParaRPr lang="en-US" b="1" dirty="0">
              <a:effectLst>
                <a:outerShdw blurRad="38100" dist="38100" dir="2700000" algn="tl">
                  <a:srgbClr val="000000">
                    <a:alpha val="43137"/>
                  </a:srgbClr>
                </a:outerShdw>
              </a:effectLst>
              <a:latin typeface="Arial Rounded MT Bold" panose="020F0704030504030204" pitchFamily="34" charset="0"/>
            </a:endParaRPr>
          </a:p>
          <a:p>
            <a:pPr marL="0" indent="0">
              <a:buNone/>
            </a:pPr>
            <a:endParaRPr lang="en-US" b="1" dirty="0">
              <a:effectLst>
                <a:outerShdw blurRad="38100" dist="38100" dir="2700000" algn="tl">
                  <a:srgbClr val="000000">
                    <a:alpha val="43137"/>
                  </a:srgbClr>
                </a:outerShdw>
              </a:effectLst>
            </a:endParaRPr>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r="69972"/>
          <a:stretch/>
        </p:blipFill>
        <p:spPr>
          <a:xfrm>
            <a:off x="10909300" y="2108200"/>
            <a:ext cx="1310962" cy="4749800"/>
          </a:xfrm>
          <a:prstGeom prst="rect">
            <a:avLst/>
          </a:prstGeom>
          <a:ln>
            <a:noFill/>
          </a:ln>
          <a:effectLst>
            <a:softEdge rad="112500"/>
          </a:effectLst>
        </p:spPr>
      </p:pic>
    </p:spTree>
    <p:extLst>
      <p:ext uri="{BB962C8B-B14F-4D97-AF65-F5344CB8AC3E}">
        <p14:creationId xmlns:p14="http://schemas.microsoft.com/office/powerpoint/2010/main" val="32266597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874"/>
            <a:ext cx="10515600" cy="801486"/>
          </a:xfrm>
        </p:spPr>
        <p:txBody>
          <a:bodyPr/>
          <a:lstStyle/>
          <a:p>
            <a:pPr algn="ctr"/>
            <a:r>
              <a:rPr lang="en-US" b="1" dirty="0">
                <a:effectLst>
                  <a:outerShdw blurRad="38100" dist="38100" dir="2700000" algn="tl">
                    <a:srgbClr val="000000">
                      <a:alpha val="43137"/>
                    </a:srgbClr>
                  </a:outerShdw>
                </a:effectLst>
                <a:latin typeface="Arial Rounded MT Bold" panose="020F0704030504030204" pitchFamily="34" charset="0"/>
              </a:rPr>
              <a:t>The </a:t>
            </a:r>
            <a:r>
              <a:rPr lang="en-US" b="1" dirty="0" smtClean="0">
                <a:effectLst>
                  <a:outerShdw blurRad="38100" dist="38100" dir="2700000" algn="tl">
                    <a:srgbClr val="000000">
                      <a:alpha val="43137"/>
                    </a:srgbClr>
                  </a:outerShdw>
                </a:effectLst>
                <a:latin typeface="Arial Rounded MT Bold" panose="020F0704030504030204" pitchFamily="34" charset="0"/>
              </a:rPr>
              <a:t>Blessing of </a:t>
            </a:r>
            <a:r>
              <a:rPr lang="en-US" b="1" dirty="0">
                <a:effectLst>
                  <a:outerShdw blurRad="38100" dist="38100" dir="2700000" algn="tl">
                    <a:srgbClr val="000000">
                      <a:alpha val="43137"/>
                    </a:srgbClr>
                  </a:outerShdw>
                </a:effectLst>
                <a:latin typeface="Arial Rounded MT Bold" panose="020F0704030504030204" pitchFamily="34" charset="0"/>
              </a:rPr>
              <a:t>Fruitfulness</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115910" y="940158"/>
            <a:ext cx="11977352" cy="5917842"/>
          </a:xfrm>
        </p:spPr>
        <p:txBody>
          <a:bodyPr>
            <a:normAutofit/>
          </a:bodyPr>
          <a:lstStyle/>
          <a:p>
            <a:pPr>
              <a:lnSpc>
                <a:spcPct val="100000"/>
              </a:lnSpc>
            </a:pPr>
            <a:r>
              <a:rPr lang="en-US" b="1" dirty="0" smtClean="0">
                <a:effectLst>
                  <a:outerShdw blurRad="38100" dist="38100" dir="2700000" algn="tl">
                    <a:srgbClr val="000000">
                      <a:alpha val="43137"/>
                    </a:srgbClr>
                  </a:outerShdw>
                </a:effectLst>
                <a:latin typeface="Arial Rounded MT Bold" panose="020F0704030504030204" pitchFamily="34" charset="0"/>
              </a:rPr>
              <a:t>God Not Only Enables Us to Forget</a:t>
            </a:r>
            <a:r>
              <a:rPr lang="en-US" b="1" dirty="0">
                <a:effectLst>
                  <a:outerShdw blurRad="38100" dist="38100" dir="2700000" algn="tl">
                    <a:srgbClr val="000000">
                      <a:alpha val="43137"/>
                    </a:srgbClr>
                  </a:outerShdw>
                </a:effectLst>
                <a:latin typeface="Arial Rounded MT Bold" panose="020F0704030504030204" pitchFamily="34" charset="0"/>
              </a:rPr>
              <a:t>, </a:t>
            </a:r>
            <a:endParaRPr lang="en-US" b="1" dirty="0" smtClean="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spcBef>
                <a:spcPts val="0"/>
              </a:spcBef>
              <a:buNone/>
            </a:pPr>
            <a:r>
              <a:rPr lang="en-US" b="1" dirty="0" smtClean="0">
                <a:effectLst>
                  <a:outerShdw blurRad="38100" dist="38100" dir="2700000" algn="tl">
                    <a:srgbClr val="000000">
                      <a:alpha val="43137"/>
                    </a:srgbClr>
                  </a:outerShdw>
                </a:effectLst>
                <a:latin typeface="Arial Rounded MT Bold" panose="020F0704030504030204" pitchFamily="34" charset="0"/>
              </a:rPr>
              <a:t>                …but He Also Gives Another Blessing</a:t>
            </a:r>
          </a:p>
          <a:p>
            <a:pPr marL="0" indent="0">
              <a:lnSpc>
                <a:spcPct val="100000"/>
              </a:lnSpc>
              <a:buNone/>
            </a:pPr>
            <a:r>
              <a:rPr lang="en-US" sz="3200" b="1" dirty="0" smtClean="0">
                <a:effectLst>
                  <a:outerShdw blurRad="38100" dist="38100" dir="2700000" algn="tl">
                    <a:srgbClr val="000000">
                      <a:alpha val="43137"/>
                    </a:srgbClr>
                  </a:outerShdw>
                </a:effectLst>
                <a:latin typeface="Arial Rounded MT Bold" panose="020F0704030504030204" pitchFamily="34" charset="0"/>
              </a:rPr>
              <a:t>Ephraim= </a:t>
            </a:r>
          </a:p>
          <a:p>
            <a:pPr marL="0" indent="0">
              <a:lnSpc>
                <a:spcPct val="100000"/>
              </a:lnSpc>
              <a:spcBef>
                <a:spcPts val="0"/>
              </a:spcBef>
              <a:buNone/>
            </a:pPr>
            <a:r>
              <a:rPr lang="en-US" i="1" dirty="0">
                <a:effectLst>
                  <a:outerShdw blurRad="38100" dist="38100" dir="2700000" algn="tl">
                    <a:srgbClr val="000000">
                      <a:alpha val="43137"/>
                    </a:srgbClr>
                  </a:outerShdw>
                </a:effectLst>
                <a:latin typeface="Arial Rounded MT Bold" panose="020F0704030504030204" pitchFamily="34" charset="0"/>
              </a:rPr>
              <a:t> </a:t>
            </a:r>
            <a:r>
              <a:rPr lang="en-US" i="1" dirty="0" smtClean="0">
                <a:effectLst>
                  <a:outerShdw blurRad="38100" dist="38100" dir="2700000" algn="tl">
                    <a:srgbClr val="000000">
                      <a:alpha val="43137"/>
                    </a:srgbClr>
                  </a:outerShdw>
                </a:effectLst>
                <a:latin typeface="Arial Rounded MT Bold" panose="020F0704030504030204" pitchFamily="34" charset="0"/>
              </a:rPr>
              <a:t>   </a:t>
            </a:r>
            <a:r>
              <a:rPr lang="en-US" dirty="0" smtClean="0">
                <a:effectLst>
                  <a:outerShdw blurRad="38100" dist="38100" dir="2700000" algn="tl">
                    <a:srgbClr val="000000">
                      <a:alpha val="43137"/>
                    </a:srgbClr>
                  </a:outerShdw>
                </a:effectLst>
                <a:latin typeface="Arial Rounded MT Bold" panose="020F0704030504030204" pitchFamily="34" charset="0"/>
              </a:rPr>
              <a:t> </a:t>
            </a:r>
            <a:r>
              <a:rPr lang="en-US" i="1" dirty="0">
                <a:effectLst>
                  <a:outerShdw blurRad="38100" dist="38100" dir="2700000" algn="tl">
                    <a:srgbClr val="000000">
                      <a:alpha val="43137"/>
                    </a:srgbClr>
                  </a:outerShdw>
                </a:effectLst>
                <a:latin typeface="Arial Rounded MT Bold" panose="020F0704030504030204" pitchFamily="34" charset="0"/>
              </a:rPr>
              <a:t>"God has made me twice fruitful in the land of my </a:t>
            </a:r>
            <a:r>
              <a:rPr lang="en-US" i="1" dirty="0" smtClean="0">
                <a:effectLst>
                  <a:outerShdw blurRad="38100" dist="38100" dir="2700000" algn="tl">
                    <a:srgbClr val="000000">
                      <a:alpha val="43137"/>
                    </a:srgbClr>
                  </a:outerShdw>
                </a:effectLst>
                <a:latin typeface="Arial Rounded MT Bold" panose="020F0704030504030204" pitchFamily="34" charset="0"/>
              </a:rPr>
              <a:t>suffering"</a:t>
            </a:r>
            <a:r>
              <a:rPr lang="en-US" dirty="0" smtClean="0">
                <a:effectLst>
                  <a:outerShdw blurRad="38100" dist="38100" dir="2700000" algn="tl">
                    <a:srgbClr val="000000">
                      <a:alpha val="43137"/>
                    </a:srgbClr>
                  </a:outerShdw>
                </a:effectLst>
                <a:latin typeface="Arial Rounded MT Bold" panose="020F0704030504030204" pitchFamily="34" charset="0"/>
              </a:rPr>
              <a:t> </a:t>
            </a:r>
          </a:p>
          <a:p>
            <a:pPr marL="0" indent="0">
              <a:lnSpc>
                <a:spcPct val="100000"/>
              </a:lnSpc>
              <a:spcBef>
                <a:spcPts val="1200"/>
              </a:spcBef>
              <a:buNone/>
            </a:pPr>
            <a:r>
              <a:rPr lang="en-US" sz="3200" dirty="0" smtClean="0">
                <a:effectLst>
                  <a:outerShdw blurRad="38100" dist="38100" dir="2700000" algn="tl">
                    <a:srgbClr val="000000">
                      <a:alpha val="43137"/>
                    </a:srgbClr>
                  </a:outerShdw>
                </a:effectLst>
                <a:latin typeface="Arial Rounded MT Bold" panose="020F0704030504030204" pitchFamily="34" charset="0"/>
              </a:rPr>
              <a:t>                         There </a:t>
            </a:r>
            <a:r>
              <a:rPr lang="en-US" sz="3200" dirty="0">
                <a:effectLst>
                  <a:outerShdw blurRad="38100" dist="38100" dir="2700000" algn="tl">
                    <a:srgbClr val="000000">
                      <a:alpha val="43137"/>
                    </a:srgbClr>
                  </a:outerShdw>
                </a:effectLst>
                <a:latin typeface="Arial Rounded MT Bold" panose="020F0704030504030204" pitchFamily="34" charset="0"/>
              </a:rPr>
              <a:t>are </a:t>
            </a:r>
            <a:r>
              <a:rPr lang="en-US" sz="3200" b="1" dirty="0" smtClean="0">
                <a:effectLst>
                  <a:outerShdw blurRad="38100" dist="38100" dir="2700000" algn="tl">
                    <a:srgbClr val="000000">
                      <a:alpha val="43137"/>
                    </a:srgbClr>
                  </a:outerShdw>
                </a:effectLst>
                <a:latin typeface="Arial Rounded MT Bold" panose="020F0704030504030204" pitchFamily="34" charset="0"/>
              </a:rPr>
              <a:t>Two Key Phrases</a:t>
            </a:r>
            <a:r>
              <a:rPr lang="en-US" dirty="0" smtClean="0">
                <a:effectLst>
                  <a:outerShdw blurRad="38100" dist="38100" dir="2700000" algn="tl">
                    <a:srgbClr val="000000">
                      <a:alpha val="43137"/>
                    </a:srgbClr>
                  </a:outerShdw>
                </a:effectLst>
                <a:latin typeface="Arial Rounded MT Bold" panose="020F0704030504030204" pitchFamily="34" charset="0"/>
              </a:rPr>
              <a:t>: </a:t>
            </a:r>
            <a:endParaRPr lang="en-US" dirty="0">
              <a:effectLst>
                <a:outerShdw blurRad="38100" dist="38100" dir="2700000" algn="tl">
                  <a:srgbClr val="000000">
                    <a:alpha val="43137"/>
                  </a:srgbClr>
                </a:outerShdw>
              </a:effectLst>
              <a:latin typeface="Arial Rounded MT Bold" panose="020F0704030504030204" pitchFamily="34" charset="0"/>
            </a:endParaRPr>
          </a:p>
          <a:p>
            <a:pPr lvl="1">
              <a:lnSpc>
                <a:spcPct val="100000"/>
              </a:lnSpc>
              <a:buFont typeface="Courier New" panose="02070309020205020404" pitchFamily="49" charset="0"/>
              <a:buChar char="o"/>
            </a:pPr>
            <a:r>
              <a:rPr lang="en-US" sz="2800" b="1" dirty="0">
                <a:effectLst>
                  <a:outerShdw blurRad="38100" dist="38100" dir="2700000" algn="tl">
                    <a:srgbClr val="000000">
                      <a:alpha val="43137"/>
                    </a:srgbClr>
                  </a:outerShdw>
                </a:effectLst>
                <a:latin typeface="Arial Rounded MT Bold" panose="020F0704030504030204" pitchFamily="34" charset="0"/>
              </a:rPr>
              <a:t>Twice </a:t>
            </a:r>
            <a:r>
              <a:rPr lang="en-US" sz="2800" b="1" dirty="0" smtClean="0">
                <a:effectLst>
                  <a:outerShdw blurRad="38100" dist="38100" dir="2700000" algn="tl">
                    <a:srgbClr val="000000">
                      <a:alpha val="43137"/>
                    </a:srgbClr>
                  </a:outerShdw>
                </a:effectLst>
                <a:latin typeface="Arial Rounded MT Bold" panose="020F0704030504030204" pitchFamily="34" charset="0"/>
              </a:rPr>
              <a:t>Fruitful= </a:t>
            </a:r>
            <a:r>
              <a:rPr lang="en-US" sz="2800" b="1" i="1" dirty="0" smtClean="0">
                <a:effectLst>
                  <a:outerShdw blurRad="38100" dist="38100" dir="2700000" algn="tl">
                    <a:srgbClr val="000000">
                      <a:alpha val="43137"/>
                    </a:srgbClr>
                  </a:outerShdw>
                </a:effectLst>
                <a:latin typeface="Arial Rounded MT Bold" panose="020F0704030504030204" pitchFamily="34" charset="0"/>
              </a:rPr>
              <a:t>Joseph </a:t>
            </a:r>
            <a:r>
              <a:rPr lang="en-US" sz="2800" b="1" i="1" dirty="0">
                <a:effectLst>
                  <a:outerShdw blurRad="38100" dist="38100" dir="2700000" algn="tl">
                    <a:srgbClr val="000000">
                      <a:alpha val="43137"/>
                    </a:srgbClr>
                  </a:outerShdw>
                </a:effectLst>
                <a:latin typeface="Arial Rounded MT Bold" panose="020F0704030504030204" pitchFamily="34" charset="0"/>
              </a:rPr>
              <a:t>was blessed with a double </a:t>
            </a:r>
            <a:r>
              <a:rPr lang="en-US" sz="2800" b="1" i="1" dirty="0" smtClean="0">
                <a:effectLst>
                  <a:outerShdw blurRad="38100" dist="38100" dir="2700000" algn="tl">
                    <a:srgbClr val="000000">
                      <a:alpha val="43137"/>
                    </a:srgbClr>
                  </a:outerShdw>
                </a:effectLst>
                <a:latin typeface="Arial Rounded MT Bold" panose="020F0704030504030204" pitchFamily="34" charset="0"/>
              </a:rPr>
              <a:t>portion</a:t>
            </a:r>
            <a:r>
              <a:rPr lang="en-US" sz="2800" b="1" dirty="0" smtClean="0">
                <a:effectLst>
                  <a:outerShdw blurRad="38100" dist="38100" dir="2700000" algn="tl">
                    <a:srgbClr val="000000">
                      <a:alpha val="43137"/>
                    </a:srgbClr>
                  </a:outerShdw>
                </a:effectLst>
                <a:latin typeface="Arial Rounded MT Bold" panose="020F0704030504030204" pitchFamily="34" charset="0"/>
              </a:rPr>
              <a:t> </a:t>
            </a:r>
            <a:endParaRPr lang="en-US" sz="2800" dirty="0">
              <a:effectLst>
                <a:outerShdw blurRad="38100" dist="38100" dir="2700000" algn="tl">
                  <a:srgbClr val="000000">
                    <a:alpha val="43137"/>
                  </a:srgbClr>
                </a:outerShdw>
              </a:effectLst>
              <a:latin typeface="Arial Rounded MT Bold" panose="020F0704030504030204" pitchFamily="34" charset="0"/>
            </a:endParaRPr>
          </a:p>
          <a:p>
            <a:pPr lvl="1">
              <a:lnSpc>
                <a:spcPct val="100000"/>
              </a:lnSpc>
              <a:buFont typeface="Courier New" panose="02070309020205020404" pitchFamily="49" charset="0"/>
              <a:buChar char="o"/>
            </a:pPr>
            <a:r>
              <a:rPr lang="en-US" sz="2800" b="1" dirty="0">
                <a:effectLst>
                  <a:outerShdw blurRad="38100" dist="38100" dir="2700000" algn="tl">
                    <a:srgbClr val="000000">
                      <a:alpha val="43137"/>
                    </a:srgbClr>
                  </a:outerShdw>
                </a:effectLst>
                <a:latin typeface="Arial Rounded MT Bold" panose="020F0704030504030204" pitchFamily="34" charset="0"/>
              </a:rPr>
              <a:t>In the </a:t>
            </a:r>
            <a:r>
              <a:rPr lang="en-US" sz="2800" b="1" dirty="0" smtClean="0">
                <a:effectLst>
                  <a:outerShdw blurRad="38100" dist="38100" dir="2700000" algn="tl">
                    <a:srgbClr val="000000">
                      <a:alpha val="43137"/>
                    </a:srgbClr>
                  </a:outerShdw>
                </a:effectLst>
                <a:latin typeface="Arial Rounded MT Bold" panose="020F0704030504030204" pitchFamily="34" charset="0"/>
              </a:rPr>
              <a:t>Land </a:t>
            </a:r>
            <a:r>
              <a:rPr lang="en-US" sz="2800" b="1" dirty="0">
                <a:effectLst>
                  <a:outerShdw blurRad="38100" dist="38100" dir="2700000" algn="tl">
                    <a:srgbClr val="000000">
                      <a:alpha val="43137"/>
                    </a:srgbClr>
                  </a:outerShdw>
                </a:effectLst>
                <a:latin typeface="Arial Rounded MT Bold" panose="020F0704030504030204" pitchFamily="34" charset="0"/>
              </a:rPr>
              <a:t>of </a:t>
            </a:r>
            <a:r>
              <a:rPr lang="en-US" sz="2800" b="1" dirty="0" smtClean="0">
                <a:effectLst>
                  <a:outerShdw blurRad="38100" dist="38100" dir="2700000" algn="tl">
                    <a:srgbClr val="000000">
                      <a:alpha val="43137"/>
                    </a:srgbClr>
                  </a:outerShdw>
                </a:effectLst>
                <a:latin typeface="Arial Rounded MT Bold" panose="020F0704030504030204" pitchFamily="34" charset="0"/>
              </a:rPr>
              <a:t>My Suffering= </a:t>
            </a:r>
            <a:r>
              <a:rPr lang="en-US" sz="2800" b="1" i="1" dirty="0" smtClean="0">
                <a:effectLst>
                  <a:outerShdw blurRad="38100" dist="38100" dir="2700000" algn="tl">
                    <a:srgbClr val="000000">
                      <a:alpha val="43137"/>
                    </a:srgbClr>
                  </a:outerShdw>
                </a:effectLst>
                <a:latin typeface="Arial Rounded MT Bold" panose="020F0704030504030204" pitchFamily="34" charset="0"/>
              </a:rPr>
              <a:t>the </a:t>
            </a:r>
            <a:r>
              <a:rPr lang="en-US" sz="2800" b="1" i="1" dirty="0">
                <a:effectLst>
                  <a:outerShdw blurRad="38100" dist="38100" dir="2700000" algn="tl">
                    <a:srgbClr val="000000">
                      <a:alpha val="43137"/>
                    </a:srgbClr>
                  </a:outerShdw>
                </a:effectLst>
                <a:latin typeface="Arial Rounded MT Bold" panose="020F0704030504030204" pitchFamily="34" charset="0"/>
              </a:rPr>
              <a:t>blessing of </a:t>
            </a:r>
            <a:r>
              <a:rPr lang="en-US" sz="2800" b="1" i="1" dirty="0" smtClean="0">
                <a:effectLst>
                  <a:outerShdw blurRad="38100" dist="38100" dir="2700000" algn="tl">
                    <a:srgbClr val="000000">
                      <a:alpha val="43137"/>
                    </a:srgbClr>
                  </a:outerShdw>
                </a:effectLst>
                <a:latin typeface="Arial Rounded MT Bold" panose="020F0704030504030204" pitchFamily="34" charset="0"/>
              </a:rPr>
              <a:t>fruitfulness</a:t>
            </a:r>
          </a:p>
          <a:p>
            <a:pPr marL="457200" lvl="1" indent="0">
              <a:lnSpc>
                <a:spcPct val="100000"/>
              </a:lnSpc>
              <a:spcBef>
                <a:spcPts val="0"/>
              </a:spcBef>
              <a:buNone/>
            </a:pPr>
            <a:r>
              <a:rPr lang="en-US" sz="2800" b="1" i="1" dirty="0">
                <a:effectLst>
                  <a:outerShdw blurRad="38100" dist="38100" dir="2700000" algn="tl">
                    <a:srgbClr val="000000">
                      <a:alpha val="43137"/>
                    </a:srgbClr>
                  </a:outerShdw>
                </a:effectLst>
                <a:latin typeface="Arial Rounded MT Bold" panose="020F0704030504030204" pitchFamily="34" charset="0"/>
              </a:rPr>
              <a:t> </a:t>
            </a:r>
            <a:r>
              <a:rPr lang="en-US" sz="2800" b="1" i="1" dirty="0" smtClean="0">
                <a:effectLst>
                  <a:outerShdw blurRad="38100" dist="38100" dir="2700000" algn="tl">
                    <a:srgbClr val="000000">
                      <a:alpha val="43137"/>
                    </a:srgbClr>
                  </a:outerShdw>
                </a:effectLst>
                <a:latin typeface="Arial Rounded MT Bold" panose="020F0704030504030204" pitchFamily="34" charset="0"/>
              </a:rPr>
              <a:t>   came while </a:t>
            </a:r>
            <a:r>
              <a:rPr lang="en-US" sz="2800" b="1" i="1" dirty="0">
                <a:effectLst>
                  <a:outerShdw blurRad="38100" dist="38100" dir="2700000" algn="tl">
                    <a:srgbClr val="000000">
                      <a:alpha val="43137"/>
                    </a:srgbClr>
                  </a:outerShdw>
                </a:effectLst>
                <a:latin typeface="Arial Rounded MT Bold" panose="020F0704030504030204" pitchFamily="34" charset="0"/>
              </a:rPr>
              <a:t>Joseph was still in the land of his </a:t>
            </a:r>
            <a:r>
              <a:rPr lang="en-US" sz="2800" b="1" i="1" dirty="0" smtClean="0">
                <a:effectLst>
                  <a:outerShdw blurRad="38100" dist="38100" dir="2700000" algn="tl">
                    <a:srgbClr val="000000">
                      <a:alpha val="43137"/>
                    </a:srgbClr>
                  </a:outerShdw>
                </a:effectLst>
                <a:latin typeface="Arial Rounded MT Bold" panose="020F0704030504030204" pitchFamily="34" charset="0"/>
              </a:rPr>
              <a:t>suffering</a:t>
            </a:r>
            <a:endParaRPr lang="en-US" sz="2800" i="1" dirty="0">
              <a:effectLst>
                <a:outerShdw blurRad="38100" dist="38100" dir="2700000" algn="tl">
                  <a:srgbClr val="000000">
                    <a:alpha val="43137"/>
                  </a:srgbClr>
                </a:outerShdw>
              </a:effectLst>
              <a:latin typeface="Arial Rounded MT Bold" panose="020F0704030504030204" pitchFamily="34" charset="0"/>
            </a:endParaRPr>
          </a:p>
          <a:p>
            <a:pPr marL="0" lvl="0" indent="0">
              <a:lnSpc>
                <a:spcPct val="100000"/>
              </a:lnSpc>
              <a:spcBef>
                <a:spcPts val="1200"/>
              </a:spcBef>
              <a:buNone/>
            </a:pPr>
            <a:r>
              <a:rPr lang="en-US" sz="3200" b="1" dirty="0" smtClean="0">
                <a:effectLst>
                  <a:outerShdw blurRad="38100" dist="38100" dir="2700000" algn="tl">
                    <a:srgbClr val="000000">
                      <a:alpha val="43137"/>
                    </a:srgbClr>
                  </a:outerShdw>
                </a:effectLst>
                <a:latin typeface="Arial Rounded MT Bold" panose="020F0704030504030204" pitchFamily="34" charset="0"/>
              </a:rPr>
              <a:t>               You Can Be Blessed Right Where You Are…</a:t>
            </a:r>
            <a:r>
              <a:rPr lang="en-US" dirty="0" smtClean="0">
                <a:effectLst>
                  <a:outerShdw blurRad="38100" dist="38100" dir="2700000" algn="tl">
                    <a:srgbClr val="000000">
                      <a:alpha val="43137"/>
                    </a:srgbClr>
                  </a:outerShdw>
                </a:effectLst>
                <a:latin typeface="Arial Rounded MT Bold" panose="020F0704030504030204" pitchFamily="34" charset="0"/>
              </a:rPr>
              <a:t> </a:t>
            </a:r>
          </a:p>
          <a:p>
            <a:pPr lvl="1">
              <a:lnSpc>
                <a:spcPct val="100000"/>
              </a:lnSpc>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Rounded MT Bold" panose="020F0704030504030204" pitchFamily="34" charset="0"/>
              </a:rPr>
              <a:t>You Don't Have to Get Out of the Negative Circumstance…</a:t>
            </a:r>
          </a:p>
          <a:p>
            <a:pPr marL="0" lvl="0" indent="0">
              <a:lnSpc>
                <a:spcPct val="100000"/>
              </a:lnSpc>
              <a:spcBef>
                <a:spcPts val="0"/>
              </a:spcBef>
              <a:buNone/>
            </a:pPr>
            <a:r>
              <a:rPr lang="en-US" b="1" dirty="0" smtClean="0">
                <a:effectLst>
                  <a:outerShdw blurRad="38100" dist="38100" dir="2700000" algn="tl">
                    <a:srgbClr val="000000">
                      <a:alpha val="43137"/>
                    </a:srgbClr>
                  </a:outerShdw>
                </a:effectLst>
                <a:latin typeface="Arial Rounded MT Bold" panose="020F0704030504030204" pitchFamily="34" charset="0"/>
              </a:rPr>
              <a:t>                                    …In Order to Be Blessed </a:t>
            </a:r>
            <a:endParaRPr lang="en-US" b="1" dirty="0">
              <a:latin typeface="Arial Rounded MT Bold" panose="020F0704030504030204" pitchFamily="34" charset="0"/>
            </a:endParaRPr>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44693" r="29469"/>
          <a:stretch/>
        </p:blipFill>
        <p:spPr>
          <a:xfrm>
            <a:off x="11024315" y="1944710"/>
            <a:ext cx="1068947" cy="4913290"/>
          </a:xfrm>
          <a:prstGeom prst="rect">
            <a:avLst/>
          </a:prstGeom>
          <a:ln>
            <a:noFill/>
          </a:ln>
          <a:effectLst>
            <a:softEdge rad="112500"/>
          </a:effectLst>
        </p:spPr>
      </p:pic>
    </p:spTree>
    <p:extLst>
      <p:ext uri="{BB962C8B-B14F-4D97-AF65-F5344CB8AC3E}">
        <p14:creationId xmlns:p14="http://schemas.microsoft.com/office/powerpoint/2010/main" val="29316781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9"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9" dur="20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par>
                          <p:cTn id="20" fill="hold">
                            <p:stCondLst>
                              <p:cond delay="2000"/>
                            </p:stCondLst>
                            <p:childTnLst>
                              <p:par>
                                <p:cTn id="21" presetID="2" presetClass="entr" presetSubtype="3"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2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4" dur="20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1"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20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par>
                          <p:cTn id="31" fill="hold">
                            <p:stCondLst>
                              <p:cond delay="2000"/>
                            </p:stCondLst>
                            <p:childTnLst>
                              <p:par>
                                <p:cTn id="32" presetID="2" presetClass="entr" presetSubtype="8" fill="hold" grpId="0" nodeType="after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additive="base">
                                        <p:cTn id="34" dur="2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5" dur="2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par>
                          <p:cTn id="36" fill="hold">
                            <p:stCondLst>
                              <p:cond delay="4000"/>
                            </p:stCondLst>
                            <p:childTnLst>
                              <p:par>
                                <p:cTn id="37" presetID="2" presetClass="entr" presetSubtype="2" fill="hold" grpId="0" nodeType="after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20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0" dur="2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par>
                          <p:cTn id="41" fill="hold">
                            <p:stCondLst>
                              <p:cond delay="6000"/>
                            </p:stCondLst>
                            <p:childTnLst>
                              <p:par>
                                <p:cTn id="42" presetID="2" presetClass="entr" presetSubtype="8" fill="hold" grpId="0" nodeType="after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 calcmode="lin" valueType="num">
                                      <p:cBhvr additive="base">
                                        <p:cTn id="44" dur="20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5" dur="20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1" fill="hold" grpId="0" nodeType="clickEffect">
                                  <p:stCondLst>
                                    <p:cond delay="0"/>
                                  </p:stCondLst>
                                  <p:childTnLst>
                                    <p:set>
                                      <p:cBhvr>
                                        <p:cTn id="49" dur="1" fill="hold">
                                          <p:stCondLst>
                                            <p:cond delay="0"/>
                                          </p:stCondLst>
                                        </p:cTn>
                                        <p:tgtEl>
                                          <p:spTgt spid="3">
                                            <p:txEl>
                                              <p:pRg st="8" end="8"/>
                                            </p:txEl>
                                          </p:spTgt>
                                        </p:tgtEl>
                                        <p:attrNameLst>
                                          <p:attrName>style.visibility</p:attrName>
                                        </p:attrNameLst>
                                      </p:cBhvr>
                                      <p:to>
                                        <p:strVal val="visible"/>
                                      </p:to>
                                    </p:set>
                                    <p:anim calcmode="lin" valueType="num">
                                      <p:cBhvr additive="base">
                                        <p:cTn id="50" dur="2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1" dur="2000" fill="hold"/>
                                        <p:tgtEl>
                                          <p:spTgt spid="3">
                                            <p:txEl>
                                              <p:pRg st="8" end="8"/>
                                            </p:txEl>
                                          </p:spTgt>
                                        </p:tgtEl>
                                        <p:attrNameLst>
                                          <p:attrName>ppt_y</p:attrName>
                                        </p:attrNameLst>
                                      </p:cBhvr>
                                      <p:tavLst>
                                        <p:tav tm="0">
                                          <p:val>
                                            <p:strVal val="0-#ppt_h/2"/>
                                          </p:val>
                                        </p:tav>
                                        <p:tav tm="100000">
                                          <p:val>
                                            <p:strVal val="#ppt_y"/>
                                          </p:val>
                                        </p:tav>
                                      </p:tavLst>
                                    </p:anim>
                                  </p:childTnLst>
                                </p:cTn>
                              </p:par>
                            </p:childTnLst>
                          </p:cTn>
                        </p:par>
                        <p:par>
                          <p:cTn id="52" fill="hold">
                            <p:stCondLst>
                              <p:cond delay="2000"/>
                            </p:stCondLst>
                            <p:childTnLst>
                              <p:par>
                                <p:cTn id="53" presetID="2" presetClass="entr" presetSubtype="8" fill="hold" grpId="0" nodeType="after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20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56" dur="20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par>
                          <p:cTn id="57" fill="hold">
                            <p:stCondLst>
                              <p:cond delay="4000"/>
                            </p:stCondLst>
                            <p:childTnLst>
                              <p:par>
                                <p:cTn id="58" presetID="2" presetClass="entr" presetSubtype="2" fill="hold" grpId="0" nodeType="afterEffect">
                                  <p:stCondLst>
                                    <p:cond delay="0"/>
                                  </p:stCondLst>
                                  <p:childTnLst>
                                    <p:set>
                                      <p:cBhvr>
                                        <p:cTn id="59" dur="1" fill="hold">
                                          <p:stCondLst>
                                            <p:cond delay="0"/>
                                          </p:stCondLst>
                                        </p:cTn>
                                        <p:tgtEl>
                                          <p:spTgt spid="3">
                                            <p:txEl>
                                              <p:pRg st="10" end="10"/>
                                            </p:txEl>
                                          </p:spTgt>
                                        </p:tgtEl>
                                        <p:attrNameLst>
                                          <p:attrName>style.visibility</p:attrName>
                                        </p:attrNameLst>
                                      </p:cBhvr>
                                      <p:to>
                                        <p:strVal val="visible"/>
                                      </p:to>
                                    </p:set>
                                    <p:anim calcmode="lin" valueType="num">
                                      <p:cBhvr additive="base">
                                        <p:cTn id="60" dur="20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61" dur="20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874"/>
            <a:ext cx="10515600" cy="801486"/>
          </a:xfrm>
        </p:spPr>
        <p:txBody>
          <a:bodyPr>
            <a:normAutofit fontScale="90000"/>
          </a:bodyPr>
          <a:lstStyle/>
          <a:p>
            <a:pPr algn="ctr"/>
            <a:r>
              <a:rPr lang="en-US" b="1" dirty="0">
                <a:effectLst>
                  <a:outerShdw blurRad="38100" dist="38100" dir="2700000" algn="tl">
                    <a:srgbClr val="000000">
                      <a:alpha val="43137"/>
                    </a:srgbClr>
                  </a:outerShdw>
                </a:effectLst>
                <a:latin typeface="Arial Rounded MT Bold" panose="020F0704030504030204" pitchFamily="34" charset="0"/>
              </a:rPr>
              <a:t>You Can Be Blessed Right Where You Are</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115910" y="940158"/>
            <a:ext cx="11977352" cy="5917842"/>
          </a:xfrm>
        </p:spPr>
        <p:txBody>
          <a:bodyPr>
            <a:normAutofit fontScale="92500" lnSpcReduction="20000"/>
          </a:bodyPr>
          <a:lstStyle/>
          <a:p>
            <a:pPr marL="0" lvl="0" indent="0">
              <a:lnSpc>
                <a:spcPct val="110000"/>
              </a:lnSpc>
              <a:buNone/>
            </a:pPr>
            <a:r>
              <a:rPr lang="en-US" sz="3500" b="1" dirty="0" smtClean="0">
                <a:effectLst>
                  <a:outerShdw blurRad="38100" dist="38100" dir="2700000" algn="tl">
                    <a:srgbClr val="000000">
                      <a:alpha val="43137"/>
                    </a:srgbClr>
                  </a:outerShdw>
                </a:effectLst>
                <a:latin typeface="Arial Rounded MT Bold" panose="020F0704030504030204" pitchFamily="34" charset="0"/>
              </a:rPr>
              <a:t>                        We</a:t>
            </a:r>
            <a:r>
              <a:rPr lang="en-US" sz="3500" dirty="0" smtClean="0">
                <a:effectLst>
                  <a:outerShdw blurRad="38100" dist="38100" dir="2700000" algn="tl">
                    <a:srgbClr val="000000">
                      <a:alpha val="43137"/>
                    </a:srgbClr>
                  </a:outerShdw>
                </a:effectLst>
                <a:latin typeface="Arial Rounded MT Bold" panose="020F0704030504030204" pitchFamily="34" charset="0"/>
              </a:rPr>
              <a:t> </a:t>
            </a:r>
            <a:r>
              <a:rPr lang="en-US" sz="3500" b="1" dirty="0" smtClean="0">
                <a:effectLst>
                  <a:outerShdw blurRad="38100" dist="38100" dir="2700000" algn="tl">
                    <a:srgbClr val="000000">
                      <a:alpha val="43137"/>
                    </a:srgbClr>
                  </a:outerShdw>
                </a:effectLst>
                <a:latin typeface="Arial Rounded MT Bold" panose="020F0704030504030204" pitchFamily="34" charset="0"/>
              </a:rPr>
              <a:t>See</a:t>
            </a:r>
            <a:r>
              <a:rPr lang="en-US" sz="3500" dirty="0" smtClean="0">
                <a:effectLst>
                  <a:outerShdw blurRad="38100" dist="38100" dir="2700000" algn="tl">
                    <a:srgbClr val="000000">
                      <a:alpha val="43137"/>
                    </a:srgbClr>
                  </a:outerShdw>
                </a:effectLst>
                <a:latin typeface="Arial Rounded MT Bold" panose="020F0704030504030204" pitchFamily="34" charset="0"/>
              </a:rPr>
              <a:t> </a:t>
            </a:r>
            <a:r>
              <a:rPr lang="en-US" sz="3500" b="1" dirty="0" smtClean="0">
                <a:effectLst>
                  <a:outerShdw blurRad="38100" dist="38100" dir="2700000" algn="tl">
                    <a:srgbClr val="000000">
                      <a:alpha val="43137"/>
                    </a:srgbClr>
                  </a:outerShdw>
                </a:effectLst>
                <a:latin typeface="Arial Rounded MT Bold" panose="020F0704030504030204" pitchFamily="34" charset="0"/>
              </a:rPr>
              <a:t>this</a:t>
            </a:r>
            <a:r>
              <a:rPr lang="en-US" sz="3500" dirty="0" smtClean="0">
                <a:effectLst>
                  <a:outerShdw blurRad="38100" dist="38100" dir="2700000" algn="tl">
                    <a:srgbClr val="000000">
                      <a:alpha val="43137"/>
                    </a:srgbClr>
                  </a:outerShdw>
                </a:effectLst>
                <a:latin typeface="Arial Rounded MT Bold" panose="020F0704030504030204" pitchFamily="34" charset="0"/>
              </a:rPr>
              <a:t> </a:t>
            </a:r>
            <a:r>
              <a:rPr lang="en-US" sz="3500" b="1" dirty="0" smtClean="0">
                <a:effectLst>
                  <a:outerShdw blurRad="38100" dist="38100" dir="2700000" algn="tl">
                    <a:srgbClr val="000000">
                      <a:alpha val="43137"/>
                    </a:srgbClr>
                  </a:outerShdw>
                </a:effectLst>
                <a:latin typeface="Arial Rounded MT Bold" panose="020F0704030504030204" pitchFamily="34" charset="0"/>
              </a:rPr>
              <a:t>Principle</a:t>
            </a:r>
            <a:r>
              <a:rPr lang="en-US" sz="3500" dirty="0" smtClean="0">
                <a:effectLst>
                  <a:outerShdw blurRad="38100" dist="38100" dir="2700000" algn="tl">
                    <a:srgbClr val="000000">
                      <a:alpha val="43137"/>
                    </a:srgbClr>
                  </a:outerShdw>
                </a:effectLst>
                <a:latin typeface="Arial Rounded MT Bold" panose="020F0704030504030204" pitchFamily="34" charset="0"/>
              </a:rPr>
              <a:t> </a:t>
            </a:r>
            <a:r>
              <a:rPr lang="en-US" sz="3500" b="1" dirty="0" smtClean="0">
                <a:effectLst>
                  <a:outerShdw blurRad="38100" dist="38100" dir="2700000" algn="tl">
                    <a:srgbClr val="000000">
                      <a:alpha val="43137"/>
                    </a:srgbClr>
                  </a:outerShdw>
                </a:effectLst>
                <a:latin typeface="Arial Rounded MT Bold" panose="020F0704030504030204" pitchFamily="34" charset="0"/>
              </a:rPr>
              <a:t>in</a:t>
            </a:r>
            <a:r>
              <a:rPr lang="en-US" sz="3500" dirty="0" smtClean="0">
                <a:effectLst>
                  <a:outerShdw blurRad="38100" dist="38100" dir="2700000" algn="tl">
                    <a:srgbClr val="000000">
                      <a:alpha val="43137"/>
                    </a:srgbClr>
                  </a:outerShdw>
                </a:effectLst>
                <a:latin typeface="Arial Rounded MT Bold" panose="020F0704030504030204" pitchFamily="34" charset="0"/>
              </a:rPr>
              <a:t> </a:t>
            </a:r>
            <a:r>
              <a:rPr lang="en-US" sz="3500" b="1" dirty="0" smtClean="0">
                <a:effectLst>
                  <a:outerShdw blurRad="38100" dist="38100" dir="2700000" algn="tl">
                    <a:srgbClr val="000000">
                      <a:alpha val="43137"/>
                    </a:srgbClr>
                  </a:outerShdw>
                </a:effectLst>
                <a:latin typeface="Arial Rounded MT Bold" panose="020F0704030504030204" pitchFamily="34" charset="0"/>
              </a:rPr>
              <a:t>Scripture</a:t>
            </a:r>
            <a:r>
              <a:rPr lang="en-US" sz="3500" dirty="0" smtClean="0">
                <a:effectLst>
                  <a:outerShdw blurRad="38100" dist="38100" dir="2700000" algn="tl">
                    <a:srgbClr val="000000">
                      <a:alpha val="43137"/>
                    </a:srgbClr>
                  </a:outerShdw>
                </a:effectLst>
                <a:latin typeface="Arial Rounded MT Bold" panose="020F0704030504030204" pitchFamily="34" charset="0"/>
              </a:rPr>
              <a:t> </a:t>
            </a:r>
          </a:p>
          <a:p>
            <a:pPr marL="457200" lvl="1" indent="0">
              <a:lnSpc>
                <a:spcPct val="110000"/>
              </a:lnSpc>
              <a:spcBef>
                <a:spcPts val="600"/>
              </a:spcBef>
              <a:buNone/>
            </a:pPr>
            <a:r>
              <a:rPr lang="en-US" sz="2600" b="1" dirty="0">
                <a:effectLst>
                  <a:outerShdw blurRad="38100" dist="38100" dir="2700000" algn="tl">
                    <a:srgbClr val="000000">
                      <a:alpha val="43137"/>
                    </a:srgbClr>
                  </a:outerShdw>
                </a:effectLst>
                <a:latin typeface="Arial Rounded MT Bold" panose="020F0704030504030204" pitchFamily="34" charset="0"/>
              </a:rPr>
              <a:t>Isaac was blessed a hundredfold in the year of famine </a:t>
            </a:r>
            <a:r>
              <a:rPr lang="en-US" sz="2600" b="1" dirty="0" smtClean="0">
                <a:effectLst>
                  <a:outerShdw blurRad="38100" dist="38100" dir="2700000" algn="tl">
                    <a:srgbClr val="000000">
                      <a:alpha val="43137"/>
                    </a:srgbClr>
                  </a:outerShdw>
                </a:effectLst>
                <a:latin typeface="Arial Rounded MT Bold" panose="020F0704030504030204" pitchFamily="34" charset="0"/>
              </a:rPr>
              <a:t>-Gen</a:t>
            </a:r>
            <a:r>
              <a:rPr lang="en-US" sz="2600" b="1" dirty="0">
                <a:effectLst>
                  <a:outerShdw blurRad="38100" dist="38100" dir="2700000" algn="tl">
                    <a:srgbClr val="000000">
                      <a:alpha val="43137"/>
                    </a:srgbClr>
                  </a:outerShdw>
                </a:effectLst>
                <a:latin typeface="Arial Rounded MT Bold" panose="020F0704030504030204" pitchFamily="34" charset="0"/>
              </a:rPr>
              <a:t>. </a:t>
            </a:r>
            <a:r>
              <a:rPr lang="en-US" sz="2600" b="1" dirty="0" smtClean="0">
                <a:effectLst>
                  <a:outerShdw blurRad="38100" dist="38100" dir="2700000" algn="tl">
                    <a:srgbClr val="000000">
                      <a:alpha val="43137"/>
                    </a:srgbClr>
                  </a:outerShdw>
                </a:effectLst>
                <a:latin typeface="Arial Rounded MT Bold" panose="020F0704030504030204" pitchFamily="34" charset="0"/>
              </a:rPr>
              <a:t>26:12</a:t>
            </a:r>
            <a:endParaRPr lang="en-US" sz="2600" dirty="0">
              <a:effectLst>
                <a:outerShdw blurRad="38100" dist="38100" dir="2700000" algn="tl">
                  <a:srgbClr val="000000">
                    <a:alpha val="43137"/>
                  </a:srgbClr>
                </a:outerShdw>
              </a:effectLst>
              <a:latin typeface="Arial Rounded MT Bold" panose="020F0704030504030204" pitchFamily="34" charset="0"/>
            </a:endParaRPr>
          </a:p>
          <a:p>
            <a:pPr marL="457200" lvl="1" indent="0">
              <a:lnSpc>
                <a:spcPct val="110000"/>
              </a:lnSpc>
              <a:spcBef>
                <a:spcPts val="1200"/>
              </a:spcBef>
              <a:buNone/>
            </a:pPr>
            <a:r>
              <a:rPr lang="en-US" sz="2600" b="1" i="1" dirty="0" smtClean="0">
                <a:effectLst>
                  <a:outerShdw blurRad="38100" dist="38100" dir="2700000" algn="tl">
                    <a:srgbClr val="000000">
                      <a:alpha val="43137"/>
                    </a:srgbClr>
                  </a:outerShdw>
                </a:effectLst>
                <a:latin typeface="Arial Rounded MT Bold" panose="020F0704030504030204" pitchFamily="34" charset="0"/>
              </a:rPr>
              <a:t>"After </a:t>
            </a:r>
            <a:r>
              <a:rPr lang="en-US" sz="2600" b="1" i="1" dirty="0">
                <a:effectLst>
                  <a:outerShdw blurRad="38100" dist="38100" dir="2700000" algn="tl">
                    <a:srgbClr val="000000">
                      <a:alpha val="43137"/>
                    </a:srgbClr>
                  </a:outerShdw>
                </a:effectLst>
                <a:latin typeface="Arial Rounded MT Bold" panose="020F0704030504030204" pitchFamily="34" charset="0"/>
              </a:rPr>
              <a:t>Job had prayed for his friends</a:t>
            </a:r>
            <a:r>
              <a:rPr lang="en-US" sz="2600" i="1" dirty="0">
                <a:effectLst>
                  <a:outerShdw blurRad="38100" dist="38100" dir="2700000" algn="tl">
                    <a:srgbClr val="000000">
                      <a:alpha val="43137"/>
                    </a:srgbClr>
                  </a:outerShdw>
                </a:effectLst>
                <a:latin typeface="Arial Rounded MT Bold" panose="020F0704030504030204" pitchFamily="34" charset="0"/>
              </a:rPr>
              <a:t>, the Lord made him prosperous again and gave him twice as much as he had before" </a:t>
            </a:r>
            <a:r>
              <a:rPr lang="en-US" sz="2600" dirty="0" smtClean="0">
                <a:effectLst>
                  <a:outerShdw blurRad="38100" dist="38100" dir="2700000" algn="tl">
                    <a:srgbClr val="000000">
                      <a:alpha val="43137"/>
                    </a:srgbClr>
                  </a:outerShdw>
                </a:effectLst>
                <a:latin typeface="Arial Rounded MT Bold" panose="020F0704030504030204" pitchFamily="34" charset="0"/>
              </a:rPr>
              <a:t>-42:10 </a:t>
            </a:r>
            <a:endParaRPr lang="en-US" sz="2600" dirty="0">
              <a:effectLst>
                <a:outerShdw blurRad="38100" dist="38100" dir="2700000" algn="tl">
                  <a:srgbClr val="000000">
                    <a:alpha val="43137"/>
                  </a:srgbClr>
                </a:outerShdw>
              </a:effectLst>
              <a:latin typeface="Arial Rounded MT Bold" panose="020F0704030504030204" pitchFamily="34" charset="0"/>
            </a:endParaRPr>
          </a:p>
          <a:p>
            <a:pPr marL="457200" lvl="1" indent="0">
              <a:lnSpc>
                <a:spcPct val="110000"/>
              </a:lnSpc>
              <a:spcBef>
                <a:spcPts val="1200"/>
              </a:spcBef>
              <a:buNone/>
            </a:pPr>
            <a:r>
              <a:rPr lang="en-US" sz="2600" b="1" dirty="0">
                <a:effectLst>
                  <a:outerShdw blurRad="38100" dist="38100" dir="2700000" algn="tl">
                    <a:srgbClr val="000000">
                      <a:alpha val="43137"/>
                    </a:srgbClr>
                  </a:outerShdw>
                </a:effectLst>
                <a:latin typeface="Arial Rounded MT Bold" panose="020F0704030504030204" pitchFamily="34" charset="0"/>
              </a:rPr>
              <a:t>Naomi said, </a:t>
            </a:r>
            <a:r>
              <a:rPr lang="en-US" sz="2600" b="1" i="1" dirty="0">
                <a:effectLst>
                  <a:outerShdw blurRad="38100" dist="38100" dir="2700000" algn="tl">
                    <a:srgbClr val="000000">
                      <a:alpha val="43137"/>
                    </a:srgbClr>
                  </a:outerShdw>
                </a:effectLst>
                <a:latin typeface="Arial Rounded MT Bold" panose="020F0704030504030204" pitchFamily="34" charset="0"/>
              </a:rPr>
              <a:t>"Don't call me Naomi </a:t>
            </a:r>
            <a:r>
              <a:rPr lang="en-US" sz="2600" b="1" dirty="0" smtClean="0">
                <a:effectLst>
                  <a:outerShdw blurRad="38100" dist="38100" dir="2700000" algn="tl">
                    <a:srgbClr val="000000">
                      <a:alpha val="43137"/>
                    </a:srgbClr>
                  </a:outerShdw>
                </a:effectLst>
                <a:latin typeface="Arial Rounded MT Bold" panose="020F0704030504030204" pitchFamily="34" charset="0"/>
              </a:rPr>
              <a:t>[pleasant]....</a:t>
            </a:r>
            <a:r>
              <a:rPr lang="en-US" sz="2600" dirty="0" smtClean="0">
                <a:effectLst>
                  <a:outerShdw blurRad="38100" dist="38100" dir="2700000" algn="tl">
                    <a:srgbClr val="000000">
                      <a:alpha val="43137"/>
                    </a:srgbClr>
                  </a:outerShdw>
                </a:effectLst>
                <a:latin typeface="Arial Rounded MT Bold" panose="020F0704030504030204" pitchFamily="34" charset="0"/>
              </a:rPr>
              <a:t> </a:t>
            </a:r>
            <a:r>
              <a:rPr lang="en-US" sz="2600" i="1" dirty="0">
                <a:effectLst>
                  <a:outerShdw blurRad="38100" dist="38100" dir="2700000" algn="tl">
                    <a:srgbClr val="000000">
                      <a:alpha val="43137"/>
                    </a:srgbClr>
                  </a:outerShdw>
                </a:effectLst>
                <a:latin typeface="Arial Rounded MT Bold" panose="020F0704030504030204" pitchFamily="34" charset="0"/>
              </a:rPr>
              <a:t>Call me Mara, because the Almighty has made my life very bitter" </a:t>
            </a:r>
            <a:r>
              <a:rPr lang="en-US" sz="2600" dirty="0" smtClean="0">
                <a:effectLst>
                  <a:outerShdw blurRad="38100" dist="38100" dir="2700000" algn="tl">
                    <a:srgbClr val="000000">
                      <a:alpha val="43137"/>
                    </a:srgbClr>
                  </a:outerShdw>
                </a:effectLst>
                <a:latin typeface="Arial Rounded MT Bold" panose="020F0704030504030204" pitchFamily="34" charset="0"/>
              </a:rPr>
              <a:t>-Ruth 1:20 </a:t>
            </a:r>
          </a:p>
          <a:p>
            <a:pPr marL="457200" lvl="1" indent="0">
              <a:lnSpc>
                <a:spcPct val="110000"/>
              </a:lnSpc>
              <a:spcBef>
                <a:spcPts val="1200"/>
              </a:spcBef>
              <a:buNone/>
            </a:pPr>
            <a:r>
              <a:rPr lang="en-US" sz="2600" i="1" dirty="0" smtClean="0">
                <a:effectLst>
                  <a:outerShdw blurRad="38100" dist="38100" dir="2700000" algn="tl">
                    <a:srgbClr val="000000">
                      <a:alpha val="43137"/>
                    </a:srgbClr>
                  </a:outerShdw>
                </a:effectLst>
                <a:latin typeface="Arial Rounded MT Bold" panose="020F0704030504030204" pitchFamily="34" charset="0"/>
              </a:rPr>
              <a:t>"</a:t>
            </a:r>
            <a:r>
              <a:rPr lang="en-US" sz="2600" i="1" dirty="0">
                <a:effectLst>
                  <a:outerShdw blurRad="38100" dist="38100" dir="2700000" algn="tl">
                    <a:srgbClr val="000000">
                      <a:alpha val="43137"/>
                    </a:srgbClr>
                  </a:outerShdw>
                </a:effectLst>
                <a:latin typeface="Arial Rounded MT Bold" panose="020F0704030504030204" pitchFamily="34" charset="0"/>
              </a:rPr>
              <a:t>The women said to Naomi: 'Praise be to the Lord, who this day has not left you without a kinsman-redeemer.... He will renew your life and sustain you in your old age'" </a:t>
            </a:r>
            <a:r>
              <a:rPr lang="en-US" sz="2600" dirty="0">
                <a:effectLst>
                  <a:outerShdw blurRad="38100" dist="38100" dir="2700000" algn="tl">
                    <a:srgbClr val="000000">
                      <a:alpha val="43137"/>
                    </a:srgbClr>
                  </a:outerShdw>
                </a:effectLst>
                <a:latin typeface="Arial Rounded MT Bold" panose="020F0704030504030204" pitchFamily="34" charset="0"/>
              </a:rPr>
              <a:t>-</a:t>
            </a:r>
            <a:r>
              <a:rPr lang="en-US" sz="2600" dirty="0" smtClean="0">
                <a:effectLst>
                  <a:outerShdw blurRad="38100" dist="38100" dir="2700000" algn="tl">
                    <a:srgbClr val="000000">
                      <a:alpha val="43137"/>
                    </a:srgbClr>
                  </a:outerShdw>
                </a:effectLst>
                <a:latin typeface="Arial Rounded MT Bold" panose="020F0704030504030204" pitchFamily="34" charset="0"/>
              </a:rPr>
              <a:t>4:14-15 </a:t>
            </a:r>
            <a:endParaRPr lang="en-US" sz="2600" dirty="0">
              <a:effectLst>
                <a:outerShdw blurRad="38100" dist="38100" dir="2700000" algn="tl">
                  <a:srgbClr val="000000">
                    <a:alpha val="43137"/>
                  </a:srgbClr>
                </a:outerShdw>
              </a:effectLst>
              <a:latin typeface="Arial Rounded MT Bold" panose="020F0704030504030204" pitchFamily="34" charset="0"/>
            </a:endParaRPr>
          </a:p>
          <a:p>
            <a:pPr marL="457200" lvl="1" indent="0">
              <a:lnSpc>
                <a:spcPct val="110000"/>
              </a:lnSpc>
              <a:spcBef>
                <a:spcPts val="1200"/>
              </a:spcBef>
              <a:buNone/>
            </a:pPr>
            <a:r>
              <a:rPr lang="en-US" sz="2600" i="1" dirty="0" smtClean="0">
                <a:effectLst>
                  <a:outerShdw blurRad="38100" dist="38100" dir="2700000" algn="tl">
                    <a:srgbClr val="000000">
                      <a:alpha val="43137"/>
                    </a:srgbClr>
                  </a:outerShdw>
                </a:effectLst>
                <a:latin typeface="Arial Rounded MT Bold" panose="020F0704030504030204" pitchFamily="34" charset="0"/>
              </a:rPr>
              <a:t>"I </a:t>
            </a:r>
            <a:r>
              <a:rPr lang="en-US" sz="2600" i="1" dirty="0">
                <a:effectLst>
                  <a:outerShdw blurRad="38100" dist="38100" dir="2700000" algn="tl">
                    <a:srgbClr val="000000">
                      <a:alpha val="43137"/>
                    </a:srgbClr>
                  </a:outerShdw>
                </a:effectLst>
                <a:latin typeface="Arial Rounded MT Bold" panose="020F0704030504030204" pitchFamily="34" charset="0"/>
              </a:rPr>
              <a:t>will repay you for the years the locusts have eaten.... You will have plenty to eat, until you are full, and you will praise the name of the Lord your God, who has worked wonders for you; never again will my people be shamed.... I will pour out my Spirit" </a:t>
            </a:r>
            <a:r>
              <a:rPr lang="en-US" sz="2600" dirty="0">
                <a:effectLst>
                  <a:outerShdw blurRad="38100" dist="38100" dir="2700000" algn="tl">
                    <a:srgbClr val="000000">
                      <a:alpha val="43137"/>
                    </a:srgbClr>
                  </a:outerShdw>
                </a:effectLst>
                <a:latin typeface="Arial Rounded MT Bold" panose="020F0704030504030204" pitchFamily="34" charset="0"/>
              </a:rPr>
              <a:t>-</a:t>
            </a:r>
            <a:r>
              <a:rPr lang="en-US" sz="2600" dirty="0" smtClean="0">
                <a:effectLst>
                  <a:outerShdw blurRad="38100" dist="38100" dir="2700000" algn="tl">
                    <a:srgbClr val="000000">
                      <a:alpha val="43137"/>
                    </a:srgbClr>
                  </a:outerShdw>
                </a:effectLst>
                <a:latin typeface="Arial Rounded MT Bold" panose="020F0704030504030204" pitchFamily="34" charset="0"/>
              </a:rPr>
              <a:t>2:25-28</a:t>
            </a:r>
            <a:endParaRPr lang="en-US" sz="2600" dirty="0">
              <a:effectLst>
                <a:outerShdw blurRad="38100" dist="38100" dir="2700000" algn="tl">
                  <a:srgbClr val="000000">
                    <a:alpha val="43137"/>
                  </a:srgbClr>
                </a:outerShdw>
              </a:effectLst>
              <a:latin typeface="Arial Rounded MT Bold" panose="020F0704030504030204" pitchFamily="34" charset="0"/>
            </a:endParaRPr>
          </a:p>
          <a:p>
            <a:pPr marL="457200" lvl="1" indent="0">
              <a:lnSpc>
                <a:spcPct val="110000"/>
              </a:lnSpc>
              <a:spcBef>
                <a:spcPts val="1200"/>
              </a:spcBef>
              <a:buNone/>
            </a:pPr>
            <a:r>
              <a:rPr lang="en-US" sz="2600" i="1" dirty="0" smtClean="0">
                <a:effectLst>
                  <a:outerShdw blurRad="38100" dist="38100" dir="2700000" algn="tl">
                    <a:srgbClr val="000000">
                      <a:alpha val="43137"/>
                    </a:srgbClr>
                  </a:outerShdw>
                </a:effectLst>
                <a:latin typeface="Arial Rounded MT Bold" panose="020F0704030504030204" pitchFamily="34" charset="0"/>
              </a:rPr>
              <a:t>"I </a:t>
            </a:r>
            <a:r>
              <a:rPr lang="en-US" sz="2600" i="1" dirty="0">
                <a:effectLst>
                  <a:outerShdw blurRad="38100" dist="38100" dir="2700000" algn="tl">
                    <a:srgbClr val="000000">
                      <a:alpha val="43137"/>
                    </a:srgbClr>
                  </a:outerShdw>
                </a:effectLst>
                <a:latin typeface="Arial Rounded MT Bold" panose="020F0704030504030204" pitchFamily="34" charset="0"/>
              </a:rPr>
              <a:t>chose you /</a:t>
            </a:r>
            <a:r>
              <a:rPr lang="en-US" sz="2600" i="1" dirty="0" smtClean="0">
                <a:effectLst>
                  <a:outerShdw blurRad="38100" dist="38100" dir="2700000" algn="tl">
                    <a:srgbClr val="000000">
                      <a:alpha val="43137"/>
                    </a:srgbClr>
                  </a:outerShdw>
                </a:effectLst>
                <a:latin typeface="Arial Rounded MT Bold" panose="020F0704030504030204" pitchFamily="34" charset="0"/>
              </a:rPr>
              <a:t> </a:t>
            </a:r>
            <a:r>
              <a:rPr lang="en-US" sz="2600" i="1" dirty="0">
                <a:effectLst>
                  <a:outerShdw blurRad="38100" dist="38100" dir="2700000" algn="tl">
                    <a:srgbClr val="000000">
                      <a:alpha val="43137"/>
                    </a:srgbClr>
                  </a:outerShdw>
                </a:effectLst>
                <a:latin typeface="Arial Rounded MT Bold" panose="020F0704030504030204" pitchFamily="34" charset="0"/>
              </a:rPr>
              <a:t>appointed you to </a:t>
            </a:r>
            <a:r>
              <a:rPr lang="en-US" sz="2600" i="1" dirty="0" smtClean="0">
                <a:effectLst>
                  <a:outerShdw blurRad="38100" dist="38100" dir="2700000" algn="tl">
                    <a:srgbClr val="000000">
                      <a:alpha val="43137"/>
                    </a:srgbClr>
                  </a:outerShdw>
                </a:effectLst>
                <a:latin typeface="Arial Rounded MT Bold" panose="020F0704030504030204" pitchFamily="34" charset="0"/>
              </a:rPr>
              <a:t>go/ </a:t>
            </a:r>
            <a:r>
              <a:rPr lang="en-US" sz="2600" i="1" dirty="0">
                <a:effectLst>
                  <a:outerShdw blurRad="38100" dist="38100" dir="2700000" algn="tl">
                    <a:srgbClr val="000000">
                      <a:alpha val="43137"/>
                    </a:srgbClr>
                  </a:outerShdw>
                </a:effectLst>
                <a:latin typeface="Arial Rounded MT Bold" panose="020F0704030504030204" pitchFamily="34" charset="0"/>
              </a:rPr>
              <a:t>bear </a:t>
            </a:r>
            <a:r>
              <a:rPr lang="en-US" sz="2600" i="1" dirty="0" smtClean="0">
                <a:effectLst>
                  <a:outerShdw blurRad="38100" dist="38100" dir="2700000" algn="tl">
                    <a:srgbClr val="000000">
                      <a:alpha val="43137"/>
                    </a:srgbClr>
                  </a:outerShdw>
                </a:effectLst>
                <a:latin typeface="Arial Rounded MT Bold" panose="020F0704030504030204" pitchFamily="34" charset="0"/>
              </a:rPr>
              <a:t>fruit” “ “that </a:t>
            </a:r>
            <a:r>
              <a:rPr lang="en-US" sz="2600" i="1" dirty="0">
                <a:effectLst>
                  <a:outerShdw blurRad="38100" dist="38100" dir="2700000" algn="tl">
                    <a:srgbClr val="000000">
                      <a:alpha val="43137"/>
                    </a:srgbClr>
                  </a:outerShdw>
                </a:effectLst>
                <a:latin typeface="Arial Rounded MT Bold" panose="020F0704030504030204" pitchFamily="34" charset="0"/>
              </a:rPr>
              <a:t>will last" </a:t>
            </a:r>
            <a:r>
              <a:rPr lang="en-US" sz="2600" dirty="0" smtClean="0">
                <a:effectLst>
                  <a:outerShdw blurRad="38100" dist="38100" dir="2700000" algn="tl">
                    <a:srgbClr val="000000">
                      <a:alpha val="43137"/>
                    </a:srgbClr>
                  </a:outerShdw>
                </a:effectLst>
                <a:latin typeface="Arial Rounded MT Bold" panose="020F0704030504030204" pitchFamily="34" charset="0"/>
              </a:rPr>
              <a:t>-</a:t>
            </a:r>
            <a:r>
              <a:rPr lang="en-US" sz="2600" b="1" dirty="0" smtClean="0">
                <a:effectLst>
                  <a:outerShdw blurRad="38100" dist="38100" dir="2700000" algn="tl">
                    <a:srgbClr val="000000">
                      <a:alpha val="43137"/>
                    </a:srgbClr>
                  </a:outerShdw>
                </a:effectLst>
                <a:latin typeface="Arial Rounded MT Bold" panose="020F0704030504030204" pitchFamily="34" charset="0"/>
              </a:rPr>
              <a:t>John 15:16</a:t>
            </a:r>
            <a:endParaRPr lang="en-US" sz="2600" b="1" dirty="0">
              <a:effectLst>
                <a:outerShdw blurRad="38100" dist="38100" dir="2700000" algn="tl">
                  <a:srgbClr val="000000">
                    <a:alpha val="43137"/>
                  </a:srgbClr>
                </a:outerShdw>
              </a:effectLst>
              <a:latin typeface="Arial Rounded MT Bold" panose="020F0704030504030204" pitchFamily="34" charset="0"/>
            </a:endParaRPr>
          </a:p>
          <a:p>
            <a:endParaRPr lang="en-US" dirty="0"/>
          </a:p>
        </p:txBody>
      </p:sp>
    </p:spTree>
    <p:extLst>
      <p:ext uri="{BB962C8B-B14F-4D97-AF65-F5344CB8AC3E}">
        <p14:creationId xmlns:p14="http://schemas.microsoft.com/office/powerpoint/2010/main" val="30600964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with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out)">
                                      <p:cBhvr>
                                        <p:cTn id="7" dur="2000"/>
                                        <p:tgtEl>
                                          <p:spTgt spid="3">
                                            <p:txEl>
                                              <p:pRg st="0" end="0"/>
                                            </p:txEl>
                                          </p:spTgt>
                                        </p:tgtEl>
                                      </p:cBhvr>
                                    </p:animEffect>
                                  </p:childTnLst>
                                </p:cTn>
                              </p:par>
                            </p:childTnLst>
                          </p:cTn>
                        </p:par>
                        <p:par>
                          <p:cTn id="8" fill="hold">
                            <p:stCondLst>
                              <p:cond delay="2500"/>
                            </p:stCondLst>
                            <p:childTnLst>
                              <p:par>
                                <p:cTn id="9" presetID="6" presetClass="entr" presetSubtype="16" fill="hold" grpId="0"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2000"/>
                                        <p:tgtEl>
                                          <p:spTgt spid="3">
                                            <p:txEl>
                                              <p:pRg st="1" end="1"/>
                                            </p:txEl>
                                          </p:spTgt>
                                        </p:tgtEl>
                                      </p:cBhvr>
                                    </p:animEffect>
                                  </p:childTnLst>
                                </p:cTn>
                              </p:par>
                            </p:childTnLst>
                          </p:cTn>
                        </p:par>
                        <p:par>
                          <p:cTn id="12" fill="hold">
                            <p:stCondLst>
                              <p:cond delay="5000"/>
                            </p:stCondLst>
                            <p:childTnLst>
                              <p:par>
                                <p:cTn id="13" presetID="6" presetClass="entr" presetSubtype="32" fill="hold" grpId="0" nodeType="afterEffect">
                                  <p:stCondLst>
                                    <p:cond delay="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out)">
                                      <p:cBhvr>
                                        <p:cTn id="15" dur="2000"/>
                                        <p:tgtEl>
                                          <p:spTgt spid="3">
                                            <p:txEl>
                                              <p:pRg st="2" end="2"/>
                                            </p:txEl>
                                          </p:spTgt>
                                        </p:tgtEl>
                                      </p:cBhvr>
                                    </p:animEffect>
                                  </p:childTnLst>
                                </p:cTn>
                              </p:par>
                            </p:childTnLst>
                          </p:cTn>
                        </p:par>
                        <p:par>
                          <p:cTn id="16" fill="hold">
                            <p:stCondLst>
                              <p:cond delay="7500"/>
                            </p:stCondLst>
                            <p:childTnLst>
                              <p:par>
                                <p:cTn id="17" presetID="6" presetClass="entr" presetSubtype="16" fill="hold" grpId="0" nodeType="afterEffect">
                                  <p:stCondLst>
                                    <p:cond delay="5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circle(in)">
                                      <p:cBhvr>
                                        <p:cTn id="19" dur="2000"/>
                                        <p:tgtEl>
                                          <p:spTgt spid="3">
                                            <p:txEl>
                                              <p:pRg st="3" end="3"/>
                                            </p:txEl>
                                          </p:spTgt>
                                        </p:tgtEl>
                                      </p:cBhvr>
                                    </p:animEffect>
                                  </p:childTnLst>
                                </p:cTn>
                              </p:par>
                            </p:childTnLst>
                          </p:cTn>
                        </p:par>
                        <p:par>
                          <p:cTn id="20" fill="hold">
                            <p:stCondLst>
                              <p:cond delay="10000"/>
                            </p:stCondLst>
                            <p:childTnLst>
                              <p:par>
                                <p:cTn id="21" presetID="6" presetClass="entr" presetSubtype="32" fill="hold" grpId="0" nodeType="afterEffect">
                                  <p:stCondLst>
                                    <p:cond delay="50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circle(out)">
                                      <p:cBhvr>
                                        <p:cTn id="23" dur="2000"/>
                                        <p:tgtEl>
                                          <p:spTgt spid="3">
                                            <p:txEl>
                                              <p:pRg st="4" end="4"/>
                                            </p:txEl>
                                          </p:spTgt>
                                        </p:tgtEl>
                                      </p:cBhvr>
                                    </p:animEffect>
                                  </p:childTnLst>
                                </p:cTn>
                              </p:par>
                            </p:childTnLst>
                          </p:cTn>
                        </p:par>
                        <p:par>
                          <p:cTn id="24" fill="hold">
                            <p:stCondLst>
                              <p:cond delay="12500"/>
                            </p:stCondLst>
                            <p:childTnLst>
                              <p:par>
                                <p:cTn id="25" presetID="6" presetClass="entr" presetSubtype="16" fill="hold" grpId="0" nodeType="afterEffect">
                                  <p:stCondLst>
                                    <p:cond delay="50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ircle(in)">
                                      <p:cBhvr>
                                        <p:cTn id="27" dur="2000"/>
                                        <p:tgtEl>
                                          <p:spTgt spid="3">
                                            <p:txEl>
                                              <p:pRg st="5" end="5"/>
                                            </p:txEl>
                                          </p:spTgt>
                                        </p:tgtEl>
                                      </p:cBhvr>
                                    </p:animEffect>
                                  </p:childTnLst>
                                </p:cTn>
                              </p:par>
                            </p:childTnLst>
                          </p:cTn>
                        </p:par>
                        <p:par>
                          <p:cTn id="28" fill="hold">
                            <p:stCondLst>
                              <p:cond delay="15000"/>
                            </p:stCondLst>
                            <p:childTnLst>
                              <p:par>
                                <p:cTn id="29" presetID="6" presetClass="entr" presetSubtype="32" fill="hold" grpId="0" nodeType="afterEffect">
                                  <p:stCondLst>
                                    <p:cond delay="50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circle(out)">
                                      <p:cBhvr>
                                        <p:cTn id="31"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874"/>
            <a:ext cx="10515600" cy="801486"/>
          </a:xfrm>
        </p:spPr>
        <p:txBody>
          <a:bodyPr/>
          <a:lstStyle/>
          <a:p>
            <a:pPr algn="ctr"/>
            <a:r>
              <a:rPr lang="en-US" b="1" dirty="0">
                <a:effectLst>
                  <a:outerShdw blurRad="38100" dist="38100" dir="2700000" algn="tl">
                    <a:srgbClr val="000000">
                      <a:alpha val="43137"/>
                    </a:srgbClr>
                  </a:outerShdw>
                </a:effectLst>
                <a:latin typeface="Arial Rounded MT Bold" panose="020F0704030504030204" pitchFamily="34" charset="0"/>
              </a:rPr>
              <a:t>The Blessing of Fruitfulness</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115910" y="940158"/>
            <a:ext cx="11977352" cy="5917842"/>
          </a:xfrm>
        </p:spPr>
        <p:txBody>
          <a:bodyPr>
            <a:normAutofit/>
          </a:bodyPr>
          <a:lstStyle/>
          <a:p>
            <a:pPr lvl="0">
              <a:lnSpc>
                <a:spcPct val="100000"/>
              </a:lnSpc>
            </a:pPr>
            <a:r>
              <a:rPr lang="en-US" b="1" dirty="0" smtClean="0">
                <a:effectLst>
                  <a:outerShdw blurRad="38100" dist="38100" dir="2700000" algn="tl">
                    <a:srgbClr val="000000">
                      <a:alpha val="43137"/>
                    </a:srgbClr>
                  </a:outerShdw>
                </a:effectLst>
                <a:latin typeface="Arial Rounded MT Bold" panose="020F0704030504030204" pitchFamily="34" charset="0"/>
              </a:rPr>
              <a:t>What Have You Lost? </a:t>
            </a:r>
          </a:p>
          <a:p>
            <a:pPr lvl="0">
              <a:lnSpc>
                <a:spcPct val="100000"/>
              </a:lnSpc>
            </a:pPr>
            <a:r>
              <a:rPr lang="en-US" b="1" dirty="0" smtClean="0">
                <a:effectLst>
                  <a:outerShdw blurRad="38100" dist="38100" dir="2700000" algn="tl">
                    <a:srgbClr val="000000">
                      <a:alpha val="43137"/>
                    </a:srgbClr>
                  </a:outerShdw>
                </a:effectLst>
                <a:latin typeface="Arial Rounded MT Bold" panose="020F0704030504030204" pitchFamily="34" charset="0"/>
              </a:rPr>
              <a:t>Whom Have You Lost? </a:t>
            </a:r>
          </a:p>
          <a:p>
            <a:pPr lvl="0">
              <a:lnSpc>
                <a:spcPct val="100000"/>
              </a:lnSpc>
            </a:pPr>
            <a:r>
              <a:rPr lang="en-US" b="1" dirty="0" smtClean="0">
                <a:effectLst>
                  <a:outerShdw blurRad="38100" dist="38100" dir="2700000" algn="tl">
                    <a:srgbClr val="000000">
                      <a:alpha val="43137"/>
                    </a:srgbClr>
                  </a:outerShdw>
                </a:effectLst>
                <a:latin typeface="Arial Rounded MT Bold" panose="020F0704030504030204" pitchFamily="34" charset="0"/>
              </a:rPr>
              <a:t>Does Grief Weigh Your Heart Down? </a:t>
            </a:r>
          </a:p>
          <a:p>
            <a:pPr lvl="0">
              <a:lnSpc>
                <a:spcPct val="100000"/>
              </a:lnSpc>
            </a:pPr>
            <a:r>
              <a:rPr lang="en-US" b="1" dirty="0" smtClean="0">
                <a:effectLst>
                  <a:outerShdw blurRad="38100" dist="38100" dir="2700000" algn="tl">
                    <a:srgbClr val="000000">
                      <a:alpha val="43137"/>
                    </a:srgbClr>
                  </a:outerShdw>
                </a:effectLst>
                <a:latin typeface="Arial Rounded MT Bold" panose="020F0704030504030204" pitchFamily="34" charset="0"/>
              </a:rPr>
              <a:t>God Is Present in the Midst of Your Pain…</a:t>
            </a:r>
          </a:p>
          <a:p>
            <a:pPr marL="0" lvl="0" indent="0">
              <a:lnSpc>
                <a:spcPct val="100000"/>
              </a:lnSpc>
              <a:spcBef>
                <a:spcPts val="0"/>
              </a:spcBef>
              <a:buNone/>
            </a:pPr>
            <a:r>
              <a:rPr lang="en-US" b="1" dirty="0" smtClean="0">
                <a:effectLst>
                  <a:outerShdw blurRad="38100" dist="38100" dir="2700000" algn="tl">
                    <a:srgbClr val="000000">
                      <a:alpha val="43137"/>
                    </a:srgbClr>
                  </a:outerShdw>
                </a:effectLst>
                <a:latin typeface="Arial Rounded MT Bold" panose="020F0704030504030204" pitchFamily="34" charset="0"/>
              </a:rPr>
              <a:t>          … and Offers You Two Gifts: </a:t>
            </a:r>
            <a:endParaRPr lang="en-US" dirty="0" smtClean="0">
              <a:effectLst>
                <a:outerShdw blurRad="38100" dist="38100" dir="2700000" algn="tl">
                  <a:srgbClr val="000000">
                    <a:alpha val="43137"/>
                  </a:srgbClr>
                </a:outerShdw>
              </a:effectLst>
              <a:latin typeface="Arial Rounded MT Bold" panose="020F0704030504030204" pitchFamily="34" charset="0"/>
            </a:endParaRPr>
          </a:p>
          <a:p>
            <a:pPr lvl="1">
              <a:lnSpc>
                <a:spcPct val="100000"/>
              </a:lnSpc>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Rounded MT Bold" panose="020F0704030504030204" pitchFamily="34" charset="0"/>
              </a:rPr>
              <a:t> Manasseh </a:t>
            </a:r>
          </a:p>
          <a:p>
            <a:pPr marL="457200" lvl="1" indent="0">
              <a:lnSpc>
                <a:spcPct val="100000"/>
              </a:lnSpc>
              <a:spcBef>
                <a:spcPts val="0"/>
              </a:spcBef>
              <a:buNone/>
            </a:pPr>
            <a:r>
              <a:rPr lang="en-US" sz="2800" b="1" dirty="0" smtClean="0">
                <a:effectLst>
                  <a:outerShdw blurRad="38100" dist="38100" dir="2700000" algn="tl">
                    <a:srgbClr val="000000">
                      <a:alpha val="43137"/>
                    </a:srgbClr>
                  </a:outerShdw>
                </a:effectLst>
                <a:latin typeface="Arial Rounded MT Bold" panose="020F0704030504030204" pitchFamily="34" charset="0"/>
              </a:rPr>
              <a:t>              (</a:t>
            </a:r>
            <a:r>
              <a:rPr lang="en-US" sz="2800" i="1" dirty="0" smtClean="0">
                <a:effectLst>
                  <a:outerShdw blurRad="38100" dist="38100" dir="2700000" algn="tl">
                    <a:srgbClr val="000000">
                      <a:alpha val="43137"/>
                    </a:srgbClr>
                  </a:outerShdw>
                </a:effectLst>
                <a:latin typeface="Arial Rounded MT Bold" panose="020F0704030504030204" pitchFamily="34" charset="0"/>
              </a:rPr>
              <a:t>He </a:t>
            </a:r>
            <a:r>
              <a:rPr lang="en-US" sz="2800" i="1" dirty="0">
                <a:effectLst>
                  <a:outerShdw blurRad="38100" dist="38100" dir="2700000" algn="tl">
                    <a:srgbClr val="000000">
                      <a:alpha val="43137"/>
                    </a:srgbClr>
                  </a:outerShdw>
                </a:effectLst>
                <a:latin typeface="Arial Rounded MT Bold" panose="020F0704030504030204" pitchFamily="34" charset="0"/>
              </a:rPr>
              <a:t>will cause you to forget your </a:t>
            </a:r>
            <a:r>
              <a:rPr lang="en-US" sz="2800" i="1" dirty="0" smtClean="0">
                <a:effectLst>
                  <a:outerShdw blurRad="38100" dist="38100" dir="2700000" algn="tl">
                    <a:srgbClr val="000000">
                      <a:alpha val="43137"/>
                    </a:srgbClr>
                  </a:outerShdw>
                </a:effectLst>
                <a:latin typeface="Arial Rounded MT Bold" panose="020F0704030504030204" pitchFamily="34" charset="0"/>
              </a:rPr>
              <a:t>pain</a:t>
            </a:r>
            <a:r>
              <a:rPr lang="en-US" sz="2800" b="1" dirty="0" smtClean="0">
                <a:effectLst>
                  <a:outerShdw blurRad="38100" dist="38100" dir="2700000" algn="tl">
                    <a:srgbClr val="000000">
                      <a:alpha val="43137"/>
                    </a:srgbClr>
                  </a:outerShdw>
                </a:effectLst>
                <a:latin typeface="Arial Rounded MT Bold" panose="020F0704030504030204" pitchFamily="34" charset="0"/>
              </a:rPr>
              <a:t>) </a:t>
            </a:r>
            <a:endParaRPr lang="en-US" sz="2800" dirty="0">
              <a:effectLst>
                <a:outerShdw blurRad="38100" dist="38100" dir="2700000" algn="tl">
                  <a:srgbClr val="000000">
                    <a:alpha val="43137"/>
                  </a:srgbClr>
                </a:outerShdw>
              </a:effectLst>
              <a:latin typeface="Arial Rounded MT Bold" panose="020F0704030504030204" pitchFamily="34" charset="0"/>
            </a:endParaRPr>
          </a:p>
          <a:p>
            <a:pPr lvl="1">
              <a:lnSpc>
                <a:spcPct val="100000"/>
              </a:lnSpc>
              <a:spcBef>
                <a:spcPts val="1200"/>
              </a:spcBef>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Rounded MT Bold" panose="020F0704030504030204" pitchFamily="34" charset="0"/>
              </a:rPr>
              <a:t> Ephraim </a:t>
            </a:r>
          </a:p>
          <a:p>
            <a:pPr marL="457200" lvl="1" indent="0">
              <a:lnSpc>
                <a:spcPct val="100000"/>
              </a:lnSpc>
              <a:spcBef>
                <a:spcPts val="0"/>
              </a:spcBef>
              <a:buNone/>
            </a:pPr>
            <a:r>
              <a:rPr lang="en-US" sz="2800" b="1" dirty="0" smtClean="0">
                <a:effectLst>
                  <a:outerShdw blurRad="38100" dist="38100" dir="2700000" algn="tl">
                    <a:srgbClr val="000000">
                      <a:alpha val="43137"/>
                    </a:srgbClr>
                  </a:outerShdw>
                </a:effectLst>
                <a:latin typeface="Arial Rounded MT Bold" panose="020F0704030504030204" pitchFamily="34" charset="0"/>
              </a:rPr>
              <a:t>              (</a:t>
            </a:r>
            <a:r>
              <a:rPr lang="en-US" sz="2800" i="1" dirty="0" smtClean="0">
                <a:effectLst>
                  <a:outerShdw blurRad="38100" dist="38100" dir="2700000" algn="tl">
                    <a:srgbClr val="000000">
                      <a:alpha val="43137"/>
                    </a:srgbClr>
                  </a:outerShdw>
                </a:effectLst>
                <a:latin typeface="Arial Rounded MT Bold" panose="020F0704030504030204" pitchFamily="34" charset="0"/>
              </a:rPr>
              <a:t>He </a:t>
            </a:r>
            <a:r>
              <a:rPr lang="en-US" sz="2800" i="1" dirty="0">
                <a:effectLst>
                  <a:outerShdw blurRad="38100" dist="38100" dir="2700000" algn="tl">
                    <a:srgbClr val="000000">
                      <a:alpha val="43137"/>
                    </a:srgbClr>
                  </a:outerShdw>
                </a:effectLst>
                <a:latin typeface="Arial Rounded MT Bold" panose="020F0704030504030204" pitchFamily="34" charset="0"/>
              </a:rPr>
              <a:t>will give you a double </a:t>
            </a:r>
            <a:r>
              <a:rPr lang="en-US" sz="2800" i="1" dirty="0" smtClean="0">
                <a:effectLst>
                  <a:outerShdw blurRad="38100" dist="38100" dir="2700000" algn="tl">
                    <a:srgbClr val="000000">
                      <a:alpha val="43137"/>
                    </a:srgbClr>
                  </a:outerShdw>
                </a:effectLst>
                <a:latin typeface="Arial Rounded MT Bold" panose="020F0704030504030204" pitchFamily="34" charset="0"/>
              </a:rPr>
              <a:t>blessing…</a:t>
            </a:r>
          </a:p>
          <a:p>
            <a:pPr marL="457200" lvl="1" indent="0">
              <a:lnSpc>
                <a:spcPct val="100000"/>
              </a:lnSpc>
              <a:spcBef>
                <a:spcPts val="0"/>
              </a:spcBef>
              <a:buNone/>
            </a:pPr>
            <a:r>
              <a:rPr lang="en-US" sz="2800" i="1" dirty="0">
                <a:effectLst>
                  <a:outerShdw blurRad="38100" dist="38100" dir="2700000" algn="tl">
                    <a:srgbClr val="000000">
                      <a:alpha val="43137"/>
                    </a:srgbClr>
                  </a:outerShdw>
                </a:effectLst>
                <a:latin typeface="Arial Rounded MT Bold" panose="020F0704030504030204" pitchFamily="34" charset="0"/>
              </a:rPr>
              <a:t> </a:t>
            </a:r>
            <a:r>
              <a:rPr lang="en-US" sz="2800" i="1" dirty="0" smtClean="0">
                <a:effectLst>
                  <a:outerShdw blurRad="38100" dist="38100" dir="2700000" algn="tl">
                    <a:srgbClr val="000000">
                      <a:alpha val="43137"/>
                    </a:srgbClr>
                  </a:outerShdw>
                </a:effectLst>
                <a:latin typeface="Arial Rounded MT Bold" panose="020F0704030504030204" pitchFamily="34" charset="0"/>
              </a:rPr>
              <a:t>                                   …in </a:t>
            </a:r>
            <a:r>
              <a:rPr lang="en-US" sz="2800" i="1" dirty="0">
                <a:effectLst>
                  <a:outerShdw blurRad="38100" dist="38100" dir="2700000" algn="tl">
                    <a:srgbClr val="000000">
                      <a:alpha val="43137"/>
                    </a:srgbClr>
                  </a:outerShdw>
                </a:effectLst>
                <a:latin typeface="Arial Rounded MT Bold" panose="020F0704030504030204" pitchFamily="34" charset="0"/>
              </a:rPr>
              <a:t>the land of your </a:t>
            </a:r>
            <a:r>
              <a:rPr lang="en-US" sz="2800" i="1" dirty="0" smtClean="0">
                <a:effectLst>
                  <a:outerShdw blurRad="38100" dist="38100" dir="2700000" algn="tl">
                    <a:srgbClr val="000000">
                      <a:alpha val="43137"/>
                    </a:srgbClr>
                  </a:outerShdw>
                </a:effectLst>
                <a:latin typeface="Arial Rounded MT Bold" panose="020F0704030504030204" pitchFamily="34" charset="0"/>
              </a:rPr>
              <a:t>suffering</a:t>
            </a:r>
            <a:r>
              <a:rPr lang="en-US" sz="2800" b="1" dirty="0" smtClean="0">
                <a:effectLst>
                  <a:outerShdw blurRad="38100" dist="38100" dir="2700000" algn="tl">
                    <a:srgbClr val="000000">
                      <a:alpha val="43137"/>
                    </a:srgbClr>
                  </a:outerShdw>
                </a:effectLst>
                <a:latin typeface="Arial Rounded MT Bold" panose="020F0704030504030204" pitchFamily="34" charset="0"/>
              </a:rPr>
              <a:t>) </a:t>
            </a:r>
            <a:endParaRPr lang="en-US" sz="2800" dirty="0">
              <a:effectLst>
                <a:outerShdw blurRad="38100" dist="38100" dir="2700000" algn="tl">
                  <a:srgbClr val="000000">
                    <a:alpha val="43137"/>
                  </a:srgbClr>
                </a:outerShdw>
              </a:effectLst>
              <a:latin typeface="Arial Rounded MT Bold" panose="020F0704030504030204" pitchFamily="34" charset="0"/>
            </a:endParaRPr>
          </a:p>
          <a:p>
            <a:pPr>
              <a:lnSpc>
                <a:spcPct val="100000"/>
              </a:lnSpc>
            </a:pPr>
            <a:endParaRPr lang="en-US"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44693" r="29469"/>
          <a:stretch/>
        </p:blipFill>
        <p:spPr>
          <a:xfrm>
            <a:off x="10599313" y="1571223"/>
            <a:ext cx="1493949" cy="5286777"/>
          </a:xfrm>
          <a:prstGeom prst="rect">
            <a:avLst/>
          </a:prstGeom>
          <a:ln>
            <a:noFill/>
          </a:ln>
          <a:effectLst>
            <a:softEdge rad="112500"/>
          </a:effectLst>
        </p:spPr>
      </p:pic>
    </p:spTree>
    <p:extLst>
      <p:ext uri="{BB962C8B-B14F-4D97-AF65-F5344CB8AC3E}">
        <p14:creationId xmlns:p14="http://schemas.microsoft.com/office/powerpoint/2010/main" val="363811036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2000"/>
                                        <p:tgtEl>
                                          <p:spTgt spid="3">
                                            <p:txEl>
                                              <p:pRg st="0" end="0"/>
                                            </p:txEl>
                                          </p:spTgt>
                                        </p:tgtEl>
                                      </p:cBhvr>
                                    </p:animEffect>
                                  </p:childTnLst>
                                </p:cTn>
                              </p:par>
                            </p:childTnLst>
                          </p:cTn>
                        </p:par>
                        <p:par>
                          <p:cTn id="8" fill="hold">
                            <p:stCondLst>
                              <p:cond delay="2000"/>
                            </p:stCondLst>
                            <p:childTnLst>
                              <p:par>
                                <p:cTn id="9" presetID="16" presetClass="entr" presetSubtype="37" fill="hold" grpId="0"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outVertical)">
                                      <p:cBhvr>
                                        <p:cTn id="11" dur="2000"/>
                                        <p:tgtEl>
                                          <p:spTgt spid="3">
                                            <p:txEl>
                                              <p:pRg st="1" end="1"/>
                                            </p:txEl>
                                          </p:spTgt>
                                        </p:tgtEl>
                                      </p:cBhvr>
                                    </p:animEffect>
                                  </p:childTnLst>
                                </p:cTn>
                              </p:par>
                            </p:childTnLst>
                          </p:cTn>
                        </p:par>
                        <p:par>
                          <p:cTn id="12" fill="hold">
                            <p:stCondLst>
                              <p:cond delay="4500"/>
                            </p:stCondLst>
                            <p:childTnLst>
                              <p:par>
                                <p:cTn id="13" presetID="16" presetClass="entr" presetSubtype="21" fill="hold" grpId="0" nodeType="afterEffect">
                                  <p:stCondLst>
                                    <p:cond delay="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2000"/>
                                        <p:tgtEl>
                                          <p:spTgt spid="3">
                                            <p:txEl>
                                              <p:pRg st="2" end="2"/>
                                            </p:txEl>
                                          </p:spTgt>
                                        </p:tgtEl>
                                      </p:cBhvr>
                                    </p:animEffect>
                                  </p:childTnLst>
                                </p:cTn>
                              </p:par>
                            </p:childTnLst>
                          </p:cTn>
                        </p:par>
                        <p:par>
                          <p:cTn id="16" fill="hold">
                            <p:stCondLst>
                              <p:cond delay="7000"/>
                            </p:stCondLst>
                            <p:childTnLst>
                              <p:par>
                                <p:cTn id="17" presetID="16" presetClass="entr" presetSubtype="37" fill="hold" grpId="0" nodeType="afterEffect">
                                  <p:stCondLst>
                                    <p:cond delay="5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outVertical)">
                                      <p:cBhvr>
                                        <p:cTn id="19" dur="2000"/>
                                        <p:tgtEl>
                                          <p:spTgt spid="3">
                                            <p:txEl>
                                              <p:pRg st="3" end="3"/>
                                            </p:txEl>
                                          </p:spTgt>
                                        </p:tgtEl>
                                      </p:cBhvr>
                                    </p:animEffect>
                                  </p:childTnLst>
                                </p:cTn>
                              </p:par>
                            </p:childTnLst>
                          </p:cTn>
                        </p:par>
                        <p:par>
                          <p:cTn id="20" fill="hold">
                            <p:stCondLst>
                              <p:cond delay="9500"/>
                            </p:stCondLst>
                            <p:childTnLst>
                              <p:par>
                                <p:cTn id="21" presetID="16" presetClass="entr" presetSubtype="21"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2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37"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arn(outVertical)">
                                      <p:cBhvr>
                                        <p:cTn id="28" dur="2000"/>
                                        <p:tgtEl>
                                          <p:spTgt spid="3">
                                            <p:txEl>
                                              <p:pRg st="5" end="5"/>
                                            </p:txEl>
                                          </p:spTgt>
                                        </p:tgtEl>
                                      </p:cBhvr>
                                    </p:animEffect>
                                  </p:childTnLst>
                                </p:cTn>
                              </p:par>
                            </p:childTnLst>
                          </p:cTn>
                        </p:par>
                        <p:par>
                          <p:cTn id="29" fill="hold">
                            <p:stCondLst>
                              <p:cond delay="2000"/>
                            </p:stCondLst>
                            <p:childTnLst>
                              <p:par>
                                <p:cTn id="30" presetID="16" presetClass="entr" presetSubtype="21" fill="hold" grpId="0" nodeType="after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37"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arn(outVertical)">
                                      <p:cBhvr>
                                        <p:cTn id="37" dur="2000"/>
                                        <p:tgtEl>
                                          <p:spTgt spid="3">
                                            <p:txEl>
                                              <p:pRg st="7" end="7"/>
                                            </p:txEl>
                                          </p:spTgt>
                                        </p:tgtEl>
                                      </p:cBhvr>
                                    </p:animEffect>
                                  </p:childTnLst>
                                </p:cTn>
                              </p:par>
                            </p:childTnLst>
                          </p:cTn>
                        </p:par>
                        <p:par>
                          <p:cTn id="38" fill="hold">
                            <p:stCondLst>
                              <p:cond delay="2000"/>
                            </p:stCondLst>
                            <p:childTnLst>
                              <p:par>
                                <p:cTn id="39" presetID="16" presetClass="entr" presetSubtype="21" fill="hold" grpId="0" nodeType="after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barn(inVertical)">
                                      <p:cBhvr>
                                        <p:cTn id="41" dur="2000"/>
                                        <p:tgtEl>
                                          <p:spTgt spid="3">
                                            <p:txEl>
                                              <p:pRg st="8" end="8"/>
                                            </p:txEl>
                                          </p:spTgt>
                                        </p:tgtEl>
                                      </p:cBhvr>
                                    </p:animEffect>
                                  </p:childTnLst>
                                </p:cTn>
                              </p:par>
                            </p:childTnLst>
                          </p:cTn>
                        </p:par>
                        <p:par>
                          <p:cTn id="42" fill="hold">
                            <p:stCondLst>
                              <p:cond delay="4000"/>
                            </p:stCondLst>
                            <p:childTnLst>
                              <p:par>
                                <p:cTn id="43" presetID="16" presetClass="entr" presetSubtype="37" fill="hold" grpId="0" nodeType="after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barn(outVertical)">
                                      <p:cBhvr>
                                        <p:cTn id="45"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1126"/>
            <a:ext cx="10515600" cy="801486"/>
          </a:xfrm>
        </p:spPr>
        <p:txBody>
          <a:bodyPr/>
          <a:lstStyle/>
          <a:p>
            <a:pPr algn="ctr"/>
            <a:r>
              <a:rPr lang="en-US" b="1" dirty="0" smtClean="0">
                <a:effectLst>
                  <a:outerShdw blurRad="38100" dist="38100" dir="2700000" algn="tl">
                    <a:srgbClr val="000000">
                      <a:alpha val="43137"/>
                    </a:srgbClr>
                  </a:outerShdw>
                </a:effectLst>
                <a:latin typeface="Arial Rounded MT Bold" panose="020F0704030504030204" pitchFamily="34" charset="0"/>
              </a:rPr>
              <a:t>The Power of the Blessing</a:t>
            </a:r>
            <a:endParaRPr lang="en-US" b="1"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115910" y="940158"/>
            <a:ext cx="11977352" cy="5917842"/>
          </a:xfrm>
        </p:spPr>
        <p:txBody>
          <a:bodyPr/>
          <a:lstStyle/>
          <a:p>
            <a:pPr marL="0" indent="0">
              <a:lnSpc>
                <a:spcPct val="100000"/>
              </a:lnSpc>
              <a:buNone/>
            </a:pPr>
            <a:r>
              <a:rPr lang="en-US" sz="3200" b="1" dirty="0" smtClean="0">
                <a:effectLst>
                  <a:outerShdw blurRad="38100" dist="38100" dir="2700000" algn="tl">
                    <a:srgbClr val="000000">
                      <a:alpha val="43137"/>
                    </a:srgbClr>
                  </a:outerShdw>
                </a:effectLst>
                <a:latin typeface="Arial Rounded MT Bold" panose="020F0704030504030204" pitchFamily="34" charset="0"/>
              </a:rPr>
              <a:t>The Blessing Of Israel </a:t>
            </a:r>
            <a:r>
              <a:rPr lang="en-US" b="1" dirty="0" smtClean="0">
                <a:effectLst>
                  <a:outerShdw blurRad="38100" dist="38100" dir="2700000" algn="tl">
                    <a:srgbClr val="000000">
                      <a:alpha val="43137"/>
                    </a:srgbClr>
                  </a:outerShdw>
                </a:effectLst>
                <a:latin typeface="Arial Rounded MT Bold" panose="020F0704030504030204" pitchFamily="34" charset="0"/>
              </a:rPr>
              <a:t>-Genesis 48</a:t>
            </a:r>
          </a:p>
          <a:p>
            <a:pPr marL="0" indent="0">
              <a:lnSpc>
                <a:spcPct val="100000"/>
              </a:lnSpc>
              <a:buNone/>
            </a:pPr>
            <a:r>
              <a:rPr lang="en-US" b="1" dirty="0" smtClean="0">
                <a:effectLst>
                  <a:outerShdw blurRad="38100" dist="38100" dir="2700000" algn="tl">
                    <a:srgbClr val="000000">
                      <a:alpha val="43137"/>
                    </a:srgbClr>
                  </a:outerShdw>
                </a:effectLst>
                <a:latin typeface="Arial Rounded MT Bold" panose="020F0704030504030204" pitchFamily="34" charset="0"/>
              </a:rPr>
              <a:t>When </a:t>
            </a:r>
            <a:r>
              <a:rPr lang="en-US" b="1" dirty="0">
                <a:effectLst>
                  <a:outerShdw blurRad="38100" dist="38100" dir="2700000" algn="tl">
                    <a:srgbClr val="000000">
                      <a:alpha val="43137"/>
                    </a:srgbClr>
                  </a:outerShdw>
                </a:effectLst>
                <a:latin typeface="Arial Rounded MT Bold" panose="020F0704030504030204" pitchFamily="34" charset="0"/>
              </a:rPr>
              <a:t>Israel </a:t>
            </a:r>
            <a:r>
              <a:rPr lang="en-US" b="1" dirty="0" smtClean="0">
                <a:effectLst>
                  <a:outerShdw blurRad="38100" dist="38100" dir="2700000" algn="tl">
                    <a:srgbClr val="000000">
                      <a:alpha val="43137"/>
                    </a:srgbClr>
                  </a:outerShdw>
                </a:effectLst>
                <a:latin typeface="Arial Rounded MT Bold" panose="020F0704030504030204" pitchFamily="34" charset="0"/>
              </a:rPr>
              <a:t>Blessed </a:t>
            </a:r>
            <a:r>
              <a:rPr lang="en-US" b="1" dirty="0">
                <a:effectLst>
                  <a:outerShdw blurRad="38100" dist="38100" dir="2700000" algn="tl">
                    <a:srgbClr val="000000">
                      <a:alpha val="43137"/>
                    </a:srgbClr>
                  </a:outerShdw>
                </a:effectLst>
                <a:latin typeface="Arial Rounded MT Bold" panose="020F0704030504030204" pitchFamily="34" charset="0"/>
              </a:rPr>
              <a:t>the </a:t>
            </a:r>
            <a:r>
              <a:rPr lang="en-US" b="1" dirty="0" smtClean="0">
                <a:effectLst>
                  <a:outerShdw blurRad="38100" dist="38100" dir="2700000" algn="tl">
                    <a:srgbClr val="000000">
                      <a:alpha val="43137"/>
                    </a:srgbClr>
                  </a:outerShdw>
                </a:effectLst>
                <a:latin typeface="Arial Rounded MT Bold" panose="020F0704030504030204" pitchFamily="34" charset="0"/>
              </a:rPr>
              <a:t>Two Sons of Joseph </a:t>
            </a:r>
          </a:p>
          <a:p>
            <a:pPr lvl="1">
              <a:lnSpc>
                <a:spcPct val="100000"/>
              </a:lnSpc>
            </a:pPr>
            <a:r>
              <a:rPr lang="en-US" sz="2800" b="1" dirty="0" smtClean="0">
                <a:effectLst>
                  <a:outerShdw blurRad="38100" dist="38100" dir="2700000" algn="tl">
                    <a:srgbClr val="000000">
                      <a:alpha val="43137"/>
                    </a:srgbClr>
                  </a:outerShdw>
                </a:effectLst>
                <a:latin typeface="Arial Rounded MT Bold" panose="020F0704030504030204" pitchFamily="34" charset="0"/>
              </a:rPr>
              <a:t>He Blessed Ephraim </a:t>
            </a:r>
            <a:r>
              <a:rPr lang="en-US" sz="2800" b="1" dirty="0">
                <a:effectLst>
                  <a:outerShdw blurRad="38100" dist="38100" dir="2700000" algn="tl">
                    <a:srgbClr val="000000">
                      <a:alpha val="43137"/>
                    </a:srgbClr>
                  </a:outerShdw>
                </a:effectLst>
                <a:latin typeface="Arial Rounded MT Bold" panose="020F0704030504030204" pitchFamily="34" charset="0"/>
              </a:rPr>
              <a:t>as the </a:t>
            </a:r>
            <a:r>
              <a:rPr lang="en-US" sz="2800" b="1" dirty="0" smtClean="0">
                <a:effectLst>
                  <a:outerShdw blurRad="38100" dist="38100" dir="2700000" algn="tl">
                    <a:srgbClr val="000000">
                      <a:alpha val="43137"/>
                    </a:srgbClr>
                  </a:outerShdw>
                </a:effectLst>
                <a:latin typeface="Arial Rounded MT Bold" panose="020F0704030504030204" pitchFamily="34" charset="0"/>
              </a:rPr>
              <a:t>Firstborn… </a:t>
            </a:r>
          </a:p>
          <a:p>
            <a:pPr marL="457200" lvl="1" indent="0">
              <a:lnSpc>
                <a:spcPct val="100000"/>
              </a:lnSpc>
              <a:spcBef>
                <a:spcPts val="0"/>
              </a:spcBef>
              <a:buNone/>
            </a:pPr>
            <a:r>
              <a:rPr lang="en-US" sz="2800" b="1" dirty="0">
                <a:effectLst>
                  <a:outerShdw blurRad="38100" dist="38100" dir="2700000" algn="tl">
                    <a:srgbClr val="000000">
                      <a:alpha val="43137"/>
                    </a:srgbClr>
                  </a:outerShdw>
                </a:effectLst>
                <a:latin typeface="Arial Rounded MT Bold" panose="020F0704030504030204" pitchFamily="34" charset="0"/>
              </a:rPr>
              <a:t> </a:t>
            </a:r>
            <a:r>
              <a:rPr lang="en-US" sz="2800" b="1" dirty="0" smtClean="0">
                <a:effectLst>
                  <a:outerShdw blurRad="38100" dist="38100" dir="2700000" algn="tl">
                    <a:srgbClr val="000000">
                      <a:alpha val="43137"/>
                    </a:srgbClr>
                  </a:outerShdw>
                </a:effectLst>
                <a:latin typeface="Arial Rounded MT Bold" panose="020F0704030504030204" pitchFamily="34" charset="0"/>
              </a:rPr>
              <a:t>            …when </a:t>
            </a:r>
            <a:r>
              <a:rPr lang="en-US" sz="2800" b="1" dirty="0">
                <a:effectLst>
                  <a:outerShdw blurRad="38100" dist="38100" dir="2700000" algn="tl">
                    <a:srgbClr val="000000">
                      <a:alpha val="43137"/>
                    </a:srgbClr>
                  </a:outerShdw>
                </a:effectLst>
                <a:latin typeface="Arial Rounded MT Bold" panose="020F0704030504030204" pitchFamily="34" charset="0"/>
              </a:rPr>
              <a:t>Manasseh was </a:t>
            </a:r>
            <a:r>
              <a:rPr lang="en-US" sz="2800" b="1" dirty="0" smtClean="0">
                <a:effectLst>
                  <a:outerShdw blurRad="38100" dist="38100" dir="2700000" algn="tl">
                    <a:srgbClr val="000000">
                      <a:alpha val="43137"/>
                    </a:srgbClr>
                  </a:outerShdw>
                </a:effectLst>
                <a:latin typeface="Arial Rounded MT Bold" panose="020F0704030504030204" pitchFamily="34" charset="0"/>
              </a:rPr>
              <a:t>Truly </a:t>
            </a:r>
            <a:r>
              <a:rPr lang="en-US" sz="2800" b="1" dirty="0">
                <a:effectLst>
                  <a:outerShdw blurRad="38100" dist="38100" dir="2700000" algn="tl">
                    <a:srgbClr val="000000">
                      <a:alpha val="43137"/>
                    </a:srgbClr>
                  </a:outerShdw>
                </a:effectLst>
                <a:latin typeface="Arial Rounded MT Bold" panose="020F0704030504030204" pitchFamily="34" charset="0"/>
              </a:rPr>
              <a:t>the </a:t>
            </a:r>
            <a:r>
              <a:rPr lang="en-US" sz="2800" b="1" dirty="0" smtClean="0">
                <a:effectLst>
                  <a:outerShdw blurRad="38100" dist="38100" dir="2700000" algn="tl">
                    <a:srgbClr val="000000">
                      <a:alpha val="43137"/>
                    </a:srgbClr>
                  </a:outerShdw>
                </a:effectLst>
                <a:latin typeface="Arial Rounded MT Bold" panose="020F0704030504030204" pitchFamily="34" charset="0"/>
              </a:rPr>
              <a:t>Firstborn </a:t>
            </a:r>
          </a:p>
          <a:p>
            <a:pPr lvl="1">
              <a:lnSpc>
                <a:spcPct val="100000"/>
              </a:lnSpc>
              <a:spcBef>
                <a:spcPts val="1200"/>
              </a:spcBef>
            </a:pPr>
            <a:r>
              <a:rPr lang="en-US" sz="2800" b="1" dirty="0" smtClean="0">
                <a:effectLst>
                  <a:outerShdw blurRad="38100" dist="38100" dir="2700000" algn="tl">
                    <a:srgbClr val="000000">
                      <a:alpha val="43137"/>
                    </a:srgbClr>
                  </a:outerShdw>
                </a:effectLst>
                <a:latin typeface="Arial Rounded MT Bold" panose="020F0704030504030204" pitchFamily="34" charset="0"/>
              </a:rPr>
              <a:t>Ephraim Would Be Blessed Above Manasseh</a:t>
            </a:r>
          </a:p>
          <a:p>
            <a:pPr lvl="1">
              <a:lnSpc>
                <a:spcPct val="100000"/>
              </a:lnSpc>
              <a:spcBef>
                <a:spcPts val="1200"/>
              </a:spcBef>
            </a:pPr>
            <a:r>
              <a:rPr lang="en-US" sz="2800" b="1" dirty="0" smtClean="0">
                <a:effectLst>
                  <a:outerShdw blurRad="38100" dist="38100" dir="2700000" algn="tl">
                    <a:srgbClr val="000000">
                      <a:alpha val="43137"/>
                    </a:srgbClr>
                  </a:outerShdw>
                </a:effectLst>
                <a:latin typeface="Arial Rounded MT Bold" panose="020F0704030504030204" pitchFamily="34" charset="0"/>
              </a:rPr>
              <a:t>God Wants Our Fruitfulness To Far Surpass…</a:t>
            </a:r>
          </a:p>
          <a:p>
            <a:pPr marL="457200" lvl="1" indent="0">
              <a:lnSpc>
                <a:spcPct val="100000"/>
              </a:lnSpc>
              <a:buNone/>
            </a:pPr>
            <a:r>
              <a:rPr lang="en-US" sz="2800" b="1" dirty="0" smtClean="0">
                <a:effectLst>
                  <a:outerShdw blurRad="38100" dist="38100" dir="2700000" algn="tl">
                    <a:srgbClr val="000000">
                      <a:alpha val="43137"/>
                    </a:srgbClr>
                  </a:outerShdw>
                </a:effectLst>
                <a:latin typeface="Arial Rounded MT Bold" panose="020F0704030504030204" pitchFamily="34" charset="0"/>
              </a:rPr>
              <a:t>                     …Our Troubles/ Trials</a:t>
            </a:r>
            <a:r>
              <a:rPr lang="en-US" sz="2800" b="1" dirty="0">
                <a:effectLst>
                  <a:outerShdw blurRad="38100" dist="38100" dir="2700000" algn="tl">
                    <a:srgbClr val="000000">
                      <a:alpha val="43137"/>
                    </a:srgbClr>
                  </a:outerShdw>
                </a:effectLst>
                <a:latin typeface="Arial Rounded MT Bold" panose="020F0704030504030204" pitchFamily="34" charset="0"/>
              </a:rPr>
              <a:t/>
            </a:r>
            <a:br>
              <a:rPr lang="en-US" sz="2800" b="1" dirty="0">
                <a:effectLst>
                  <a:outerShdw blurRad="38100" dist="38100" dir="2700000" algn="tl">
                    <a:srgbClr val="000000">
                      <a:alpha val="43137"/>
                    </a:srgbClr>
                  </a:outerShdw>
                </a:effectLst>
                <a:latin typeface="Arial Rounded MT Bold" panose="020F0704030504030204" pitchFamily="34" charset="0"/>
              </a:rPr>
            </a:br>
            <a:endParaRPr lang="en-US" sz="2800" dirty="0">
              <a:effectLst>
                <a:outerShdw blurRad="38100" dist="38100" dir="2700000" algn="tl">
                  <a:srgbClr val="000000">
                    <a:alpha val="43137"/>
                  </a:srgbClr>
                </a:outerShdw>
              </a:effectLst>
              <a:latin typeface="Arial Rounded MT Bold" panose="020F0704030504030204" pitchFamily="34" charset="0"/>
            </a:endParaRPr>
          </a:p>
        </p:txBody>
      </p:sp>
      <p:pic>
        <p:nvPicPr>
          <p:cNvPr id="4" name="Picture 2" descr="http://rastafarirenaissance.files.wordpress.com/2013/12/wayechi-parsha-jacobisrael-blesses-josephs-sons-ephraim-and-manasseh.jpg?w=47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32900" y="940157"/>
            <a:ext cx="2860362" cy="591784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10781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47" presetClass="entr" presetSubtype="0" fill="hold" grpId="0"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42" presetClass="entr" presetSubtype="0" fill="hold" grpId="0" nodeType="afterEffect">
                                  <p:stCondLst>
                                    <p:cond delay="100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anim calcmode="lin" valueType="num">
                                      <p:cBhvr>
                                        <p:cTn id="3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7"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2" fill="hold">
                            <p:stCondLst>
                              <p:cond delay="1000"/>
                            </p:stCondLst>
                            <p:childTnLst>
                              <p:par>
                                <p:cTn id="43" presetID="42" presetClass="entr" presetSubtype="0" fill="hold" grpId="0" nodeType="after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233363"/>
            <a:ext cx="9144000" cy="2027237"/>
          </a:xfrm>
        </p:spPr>
        <p:txBody>
          <a:bodyPr>
            <a:normAutofit/>
          </a:bodyPr>
          <a:lstStyle/>
          <a:p>
            <a:r>
              <a:rPr lang="en-US" b="1" dirty="0">
                <a:effectLst>
                  <a:outerShdw blurRad="38100" dist="38100" dir="2700000" algn="tl">
                    <a:srgbClr val="000000">
                      <a:alpha val="43137"/>
                    </a:srgbClr>
                  </a:outerShdw>
                </a:effectLst>
                <a:latin typeface="Arial Rounded MT Bold" panose="020F0704030504030204" pitchFamily="34" charset="0"/>
              </a:rPr>
              <a:t>Forgetful and Fruitful   </a:t>
            </a:r>
            <a:r>
              <a:rPr lang="en-US" dirty="0"/>
              <a:t/>
            </a:r>
            <a:br>
              <a:rPr lang="en-US" dirty="0"/>
            </a:br>
            <a:endParaRPr lang="en-US"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r="29469"/>
          <a:stretch/>
        </p:blipFill>
        <p:spPr>
          <a:xfrm>
            <a:off x="6246812" y="2311401"/>
            <a:ext cx="4802188" cy="4470399"/>
          </a:xfrm>
          <a:prstGeom prst="rect">
            <a:avLst/>
          </a:prstGeom>
          <a:ln>
            <a:noFill/>
          </a:ln>
          <a:effectLst>
            <a:softEdge rad="112500"/>
          </a:effectLst>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1375" y="2311401"/>
            <a:ext cx="3905250" cy="4470400"/>
          </a:xfrm>
          <a:prstGeom prst="rect">
            <a:avLst/>
          </a:prstGeom>
          <a:ln>
            <a:noFill/>
          </a:ln>
          <a:effectLst>
            <a:softEdge rad="112500"/>
          </a:effectLst>
        </p:spPr>
      </p:pic>
    </p:spTree>
    <p:extLst>
      <p:ext uri="{BB962C8B-B14F-4D97-AF65-F5344CB8AC3E}">
        <p14:creationId xmlns:p14="http://schemas.microsoft.com/office/powerpoint/2010/main" val="1947956061"/>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69722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910" y="0"/>
            <a:ext cx="11977352" cy="6858000"/>
          </a:xfrm>
        </p:spPr>
        <p:txBody>
          <a:bodyPr>
            <a:noAutofit/>
          </a:bodyPr>
          <a:lstStyle/>
          <a:p>
            <a:pPr marL="0" indent="0">
              <a:lnSpc>
                <a:spcPct val="100000"/>
              </a:lnSpc>
              <a:spcBef>
                <a:spcPts val="0"/>
              </a:spcBef>
              <a:buNone/>
            </a:pPr>
            <a:r>
              <a:rPr lang="en-US" sz="2400" b="1" dirty="0">
                <a:effectLst>
                  <a:outerShdw blurRad="38100" dist="38100" dir="2700000" algn="tl">
                    <a:srgbClr val="000000">
                      <a:alpha val="43137"/>
                    </a:srgbClr>
                  </a:outerShdw>
                </a:effectLst>
              </a:rPr>
              <a:t>The Tale of Two Sons</a:t>
            </a:r>
            <a:r>
              <a:rPr lang="en-US" sz="2400" dirty="0">
                <a:effectLst>
                  <a:outerShdw blurRad="38100" dist="38100" dir="2700000" algn="tl">
                    <a:srgbClr val="000000">
                      <a:alpha val="43137"/>
                    </a:srgbClr>
                  </a:outerShdw>
                </a:effectLst>
              </a:rPr>
              <a:t> -Genesis 41:50-41:52 </a:t>
            </a:r>
            <a:br>
              <a:rPr lang="en-US" sz="2400" dirty="0">
                <a:effectLst>
                  <a:outerShdw blurRad="38100" dist="38100" dir="2700000" algn="tl">
                    <a:srgbClr val="000000">
                      <a:alpha val="43137"/>
                    </a:srgbClr>
                  </a:outerShdw>
                </a:effectLst>
              </a:rPr>
            </a:br>
            <a:r>
              <a:rPr lang="en-US" sz="2400" dirty="0">
                <a:effectLst>
                  <a:outerShdw blurRad="38100" dist="38100" dir="2700000" algn="tl">
                    <a:srgbClr val="000000">
                      <a:alpha val="43137"/>
                    </a:srgbClr>
                  </a:outerShdw>
                </a:effectLst>
                <a:sym typeface="Symbol" panose="05050102010706020507" pitchFamily="18" charset="2"/>
              </a:rPr>
              <a:t></a:t>
            </a:r>
            <a:r>
              <a:rPr lang="en-US" sz="2400" dirty="0">
                <a:effectLst>
                  <a:outerShdw blurRad="38100" dist="38100" dir="2700000" algn="tl">
                    <a:srgbClr val="000000">
                      <a:alpha val="43137"/>
                    </a:srgbClr>
                  </a:outerShdw>
                </a:effectLst>
              </a:rPr>
              <a:t> Joseph dreamed of being used mightily of God.</a:t>
            </a:r>
            <a:br>
              <a:rPr lang="en-US" sz="2400" dirty="0">
                <a:effectLst>
                  <a:outerShdw blurRad="38100" dist="38100" dir="2700000" algn="tl">
                    <a:srgbClr val="000000">
                      <a:alpha val="43137"/>
                    </a:srgbClr>
                  </a:outerShdw>
                </a:effectLst>
              </a:rPr>
            </a:br>
            <a:r>
              <a:rPr lang="en-US" sz="2400" dirty="0">
                <a:effectLst>
                  <a:outerShdw blurRad="38100" dist="38100" dir="2700000" algn="tl">
                    <a:srgbClr val="000000">
                      <a:alpha val="43137"/>
                    </a:srgbClr>
                  </a:outerShdw>
                </a:effectLst>
              </a:rPr>
              <a:t>o A dreamer can see in color what everyone else sees in black and white.</a:t>
            </a:r>
            <a:br>
              <a:rPr lang="en-US" sz="2400" dirty="0">
                <a:effectLst>
                  <a:outerShdw blurRad="38100" dist="38100" dir="2700000" algn="tl">
                    <a:srgbClr val="000000">
                      <a:alpha val="43137"/>
                    </a:srgbClr>
                  </a:outerShdw>
                </a:effectLst>
              </a:rPr>
            </a:br>
            <a:r>
              <a:rPr lang="en-US" sz="2400" dirty="0">
                <a:effectLst>
                  <a:outerShdw blurRad="38100" dist="38100" dir="2700000" algn="tl">
                    <a:srgbClr val="000000">
                      <a:alpha val="43137"/>
                    </a:srgbClr>
                  </a:outerShdw>
                </a:effectLst>
              </a:rPr>
              <a:t>o Someone with a dream can see what others say can’t be done.</a:t>
            </a:r>
            <a:br>
              <a:rPr lang="en-US" sz="2400" dirty="0">
                <a:effectLst>
                  <a:outerShdw blurRad="38100" dist="38100" dir="2700000" algn="tl">
                    <a:srgbClr val="000000">
                      <a:alpha val="43137"/>
                    </a:srgbClr>
                  </a:outerShdw>
                </a:effectLst>
              </a:rPr>
            </a:br>
            <a:r>
              <a:rPr lang="en-US" sz="2400" dirty="0">
                <a:effectLst>
                  <a:outerShdw blurRad="38100" dist="38100" dir="2700000" algn="tl">
                    <a:srgbClr val="000000">
                      <a:alpha val="43137"/>
                    </a:srgbClr>
                  </a:outerShdw>
                </a:effectLst>
              </a:rPr>
              <a:t>o A dreamer can envision from afar what others cannot see up close.</a:t>
            </a:r>
            <a:br>
              <a:rPr lang="en-US" sz="2400" dirty="0">
                <a:effectLst>
                  <a:outerShdw blurRad="38100" dist="38100" dir="2700000" algn="tl">
                    <a:srgbClr val="000000">
                      <a:alpha val="43137"/>
                    </a:srgbClr>
                  </a:outerShdw>
                </a:effectLst>
              </a:rPr>
            </a:br>
            <a:r>
              <a:rPr lang="en-US" sz="2400" dirty="0">
                <a:effectLst>
                  <a:outerShdw blurRad="38100" dist="38100" dir="2700000" algn="tl">
                    <a:srgbClr val="000000">
                      <a:alpha val="43137"/>
                    </a:srgbClr>
                  </a:outerShdw>
                </a:effectLst>
                <a:sym typeface="Symbol" panose="05050102010706020507" pitchFamily="18" charset="2"/>
              </a:rPr>
              <a:t></a:t>
            </a:r>
            <a:r>
              <a:rPr lang="en-US" sz="2400" dirty="0">
                <a:effectLst>
                  <a:outerShdw blurRad="38100" dist="38100" dir="2700000" algn="tl">
                    <a:srgbClr val="000000">
                      <a:alpha val="43137"/>
                    </a:srgbClr>
                  </a:outerShdw>
                </a:effectLst>
              </a:rPr>
              <a:t> Joseph was favored by his father and hated by his brothers.</a:t>
            </a:r>
            <a:br>
              <a:rPr lang="en-US" sz="2400" dirty="0">
                <a:effectLst>
                  <a:outerShdw blurRad="38100" dist="38100" dir="2700000" algn="tl">
                    <a:srgbClr val="000000">
                      <a:alpha val="43137"/>
                    </a:srgbClr>
                  </a:outerShdw>
                </a:effectLst>
              </a:rPr>
            </a:br>
            <a:r>
              <a:rPr lang="en-US" sz="2400" dirty="0">
                <a:effectLst>
                  <a:outerShdw blurRad="38100" dist="38100" dir="2700000" algn="tl">
                    <a:srgbClr val="000000">
                      <a:alpha val="43137"/>
                    </a:srgbClr>
                  </a:outerShdw>
                </a:effectLst>
              </a:rPr>
              <a:t>o Thrown into a pit by his brothers that was narrower at the mouth than at the bottom. It was impossible for him to get out on his own.</a:t>
            </a:r>
            <a:br>
              <a:rPr lang="en-US" sz="2400" dirty="0">
                <a:effectLst>
                  <a:outerShdw blurRad="38100" dist="38100" dir="2700000" algn="tl">
                    <a:srgbClr val="000000">
                      <a:alpha val="43137"/>
                    </a:srgbClr>
                  </a:outerShdw>
                </a:effectLst>
              </a:rPr>
            </a:br>
            <a:r>
              <a:rPr lang="en-US" sz="2400" dirty="0">
                <a:effectLst>
                  <a:outerShdw blurRad="38100" dist="38100" dir="2700000" algn="tl">
                    <a:srgbClr val="000000">
                      <a:alpha val="43137"/>
                    </a:srgbClr>
                  </a:outerShdw>
                </a:effectLst>
              </a:rPr>
              <a:t>o He was then sold into slavery by his brothers to the </a:t>
            </a:r>
            <a:r>
              <a:rPr lang="en-US" sz="2400" dirty="0" err="1">
                <a:effectLst>
                  <a:outerShdw blurRad="38100" dist="38100" dir="2700000" algn="tl">
                    <a:srgbClr val="000000">
                      <a:alpha val="43137"/>
                    </a:srgbClr>
                  </a:outerShdw>
                </a:effectLst>
              </a:rPr>
              <a:t>Ishmaelites</a:t>
            </a:r>
            <a:r>
              <a:rPr lang="en-US" sz="2400" dirty="0">
                <a:effectLst>
                  <a:outerShdw blurRad="38100" dist="38100" dir="2700000" algn="tl">
                    <a:srgbClr val="000000">
                      <a:alpha val="43137"/>
                    </a:srgbClr>
                  </a:outerShdw>
                </a:effectLst>
              </a:rPr>
              <a:t>. The </a:t>
            </a:r>
            <a:r>
              <a:rPr lang="en-US" sz="2400" dirty="0" err="1">
                <a:effectLst>
                  <a:outerShdw blurRad="38100" dist="38100" dir="2700000" algn="tl">
                    <a:srgbClr val="000000">
                      <a:alpha val="43137"/>
                    </a:srgbClr>
                  </a:outerShdw>
                </a:effectLst>
              </a:rPr>
              <a:t>Ishmaelites</a:t>
            </a:r>
            <a:r>
              <a:rPr lang="en-US" sz="2400" dirty="0">
                <a:effectLst>
                  <a:outerShdw blurRad="38100" dist="38100" dir="2700000" algn="tl">
                    <a:srgbClr val="000000">
                      <a:alpha val="43137"/>
                    </a:srgbClr>
                  </a:outerShdw>
                </a:effectLst>
              </a:rPr>
              <a:t> represent the flesh. The non-dreamers love to put fleshly restrictions on the dreamers.</a:t>
            </a:r>
            <a:br>
              <a:rPr lang="en-US" sz="2400" dirty="0">
                <a:effectLst>
                  <a:outerShdw blurRad="38100" dist="38100" dir="2700000" algn="tl">
                    <a:srgbClr val="000000">
                      <a:alpha val="43137"/>
                    </a:srgbClr>
                  </a:outerShdw>
                </a:effectLst>
              </a:rPr>
            </a:br>
            <a:r>
              <a:rPr lang="en-US" sz="2400" dirty="0">
                <a:effectLst>
                  <a:outerShdw blurRad="38100" dist="38100" dir="2700000" algn="tl">
                    <a:srgbClr val="000000">
                      <a:alpha val="43137"/>
                    </a:srgbClr>
                  </a:outerShdw>
                </a:effectLst>
              </a:rPr>
              <a:t>o He was sold into Egyptian slavery. If the enemy can enslave a dreamer, perhaps he can prevent the dream from coming true.</a:t>
            </a:r>
            <a:br>
              <a:rPr lang="en-US" sz="2400" dirty="0">
                <a:effectLst>
                  <a:outerShdw blurRad="38100" dist="38100" dir="2700000" algn="tl">
                    <a:srgbClr val="000000">
                      <a:alpha val="43137"/>
                    </a:srgbClr>
                  </a:outerShdw>
                </a:effectLst>
              </a:rPr>
            </a:br>
            <a:r>
              <a:rPr lang="en-US" sz="2400" dirty="0">
                <a:effectLst>
                  <a:outerShdw blurRad="38100" dist="38100" dir="2700000" algn="tl">
                    <a:srgbClr val="000000">
                      <a:alpha val="43137"/>
                    </a:srgbClr>
                  </a:outerShdw>
                </a:effectLst>
                <a:sym typeface="Symbol" panose="05050102010706020507" pitchFamily="18" charset="2"/>
              </a:rPr>
              <a:t></a:t>
            </a:r>
            <a:r>
              <a:rPr lang="en-US" sz="2400" dirty="0">
                <a:effectLst>
                  <a:outerShdw blurRad="38100" dist="38100" dir="2700000" algn="tl">
                    <a:srgbClr val="000000">
                      <a:alpha val="43137"/>
                    </a:srgbClr>
                  </a:outerShdw>
                </a:effectLst>
              </a:rPr>
              <a:t> Joseph found himself elevated into leadership again and again.</a:t>
            </a:r>
            <a:br>
              <a:rPr lang="en-US" sz="2400" dirty="0">
                <a:effectLst>
                  <a:outerShdw blurRad="38100" dist="38100" dir="2700000" algn="tl">
                    <a:srgbClr val="000000">
                      <a:alpha val="43137"/>
                    </a:srgbClr>
                  </a:outerShdw>
                </a:effectLst>
              </a:rPr>
            </a:br>
            <a:r>
              <a:rPr lang="en-US" sz="2400" dirty="0">
                <a:effectLst>
                  <a:outerShdw blurRad="38100" dist="38100" dir="2700000" algn="tl">
                    <a:srgbClr val="000000">
                      <a:alpha val="43137"/>
                    </a:srgbClr>
                  </a:outerShdw>
                </a:effectLst>
              </a:rPr>
              <a:t>o Faced countless accusations and attempts by the enemy to steal his dream.</a:t>
            </a:r>
            <a:br>
              <a:rPr lang="en-US" sz="2400" dirty="0">
                <a:effectLst>
                  <a:outerShdw blurRad="38100" dist="38100" dir="2700000" algn="tl">
                    <a:srgbClr val="000000">
                      <a:alpha val="43137"/>
                    </a:srgbClr>
                  </a:outerShdw>
                </a:effectLst>
              </a:rPr>
            </a:br>
            <a:r>
              <a:rPr lang="en-US" sz="2400" dirty="0">
                <a:effectLst>
                  <a:outerShdw blurRad="38100" dist="38100" dir="2700000" algn="tl">
                    <a:srgbClr val="000000">
                      <a:alpha val="43137"/>
                    </a:srgbClr>
                  </a:outerShdw>
                </a:effectLst>
              </a:rPr>
              <a:t>o From the journey between dream and reality, the circumstances may often look impossible. </a:t>
            </a:r>
            <a:br>
              <a:rPr lang="en-US" sz="2400" dirty="0">
                <a:effectLst>
                  <a:outerShdw blurRad="38100" dist="38100" dir="2700000" algn="tl">
                    <a:srgbClr val="000000">
                      <a:alpha val="43137"/>
                    </a:srgbClr>
                  </a:outerShdw>
                </a:effectLst>
              </a:rPr>
            </a:br>
            <a:r>
              <a:rPr lang="en-US" sz="2400" dirty="0">
                <a:effectLst>
                  <a:outerShdw blurRad="38100" dist="38100" dir="2700000" algn="tl">
                    <a:srgbClr val="000000">
                      <a:alpha val="43137"/>
                    </a:srgbClr>
                  </a:outerShdw>
                </a:effectLst>
              </a:rPr>
              <a:t>o Neither the pit nor the prison was the palace where Joseph was headed. But, without the pit and prison, Joseph would never have been prepared for the palace.</a:t>
            </a:r>
            <a:br>
              <a:rPr lang="en-US" sz="2400" dirty="0">
                <a:effectLst>
                  <a:outerShdw blurRad="38100" dist="38100" dir="2700000" algn="tl">
                    <a:srgbClr val="000000">
                      <a:alpha val="43137"/>
                    </a:srgbClr>
                  </a:outerShdw>
                </a:effectLst>
              </a:rPr>
            </a:br>
            <a:r>
              <a:rPr lang="en-US" sz="2400" dirty="0">
                <a:effectLst>
                  <a:outerShdw blurRad="38100" dist="38100" dir="2700000" algn="tl">
                    <a:srgbClr val="000000">
                      <a:alpha val="43137"/>
                    </a:srgbClr>
                  </a:outerShdw>
                </a:effectLst>
                <a:sym typeface="Symbol" panose="05050102010706020507" pitchFamily="18" charset="2"/>
              </a:rPr>
              <a:t></a:t>
            </a:r>
            <a:r>
              <a:rPr lang="en-US" sz="2400" dirty="0">
                <a:effectLst>
                  <a:outerShdw blurRad="38100" dist="38100" dir="2700000" algn="tl">
                    <a:srgbClr val="000000">
                      <a:alpha val="43137"/>
                    </a:srgbClr>
                  </a:outerShdw>
                </a:effectLst>
              </a:rPr>
              <a:t> When God brings us through our life to the place He is ultimately taking us, He also has a way of reminding us of where we have come from and also bringing fruitfulness and restoration out of our circumstances.</a:t>
            </a:r>
            <a:br>
              <a:rPr lang="en-US" sz="2400" dirty="0">
                <a:effectLst>
                  <a:outerShdw blurRad="38100" dist="38100" dir="2700000" algn="tl">
                    <a:srgbClr val="000000">
                      <a:alpha val="43137"/>
                    </a:srgbClr>
                  </a:outerShdw>
                </a:effectLst>
              </a:rPr>
            </a:br>
            <a:r>
              <a:rPr lang="en-US" sz="2400" dirty="0">
                <a:effectLst>
                  <a:outerShdw blurRad="38100" dist="38100" dir="2700000" algn="tl">
                    <a:srgbClr val="000000">
                      <a:alpha val="43137"/>
                    </a:srgbClr>
                  </a:outerShdw>
                </a:effectLst>
              </a:rPr>
              <a:t/>
            </a:r>
            <a:br>
              <a:rPr lang="en-US" sz="2400" dirty="0">
                <a:effectLst>
                  <a:outerShdw blurRad="38100" dist="38100" dir="2700000" algn="tl">
                    <a:srgbClr val="000000">
                      <a:alpha val="43137"/>
                    </a:srgbClr>
                  </a:outerShdw>
                </a:effectLst>
              </a:rPr>
            </a:br>
            <a:r>
              <a:rPr lang="en-US" sz="2400" dirty="0">
                <a:effectLst>
                  <a:outerShdw blurRad="38100" dist="38100" dir="2700000" algn="tl">
                    <a:srgbClr val="000000">
                      <a:alpha val="43137"/>
                    </a:srgbClr>
                  </a:outerShdw>
                </a:effectLst>
              </a:rPr>
              <a:t>Before the years of famine came, two sons were born to Joseph by </a:t>
            </a:r>
            <a:r>
              <a:rPr lang="en-US" sz="2400" dirty="0" err="1">
                <a:effectLst>
                  <a:outerShdw blurRad="38100" dist="38100" dir="2700000" algn="tl">
                    <a:srgbClr val="000000">
                      <a:alpha val="43137"/>
                    </a:srgbClr>
                  </a:outerShdw>
                </a:effectLst>
              </a:rPr>
              <a:t>Asenath</a:t>
            </a:r>
            <a:r>
              <a:rPr lang="en-US" sz="2400" dirty="0">
                <a:effectLst>
                  <a:outerShdw blurRad="38100" dist="38100" dir="2700000" algn="tl">
                    <a:srgbClr val="000000">
                      <a:alpha val="43137"/>
                    </a:srgbClr>
                  </a:outerShdw>
                </a:effectLst>
              </a:rPr>
              <a:t> daughter of </a:t>
            </a:r>
            <a:r>
              <a:rPr lang="en-US" sz="2400" dirty="0" err="1">
                <a:effectLst>
                  <a:outerShdw blurRad="38100" dist="38100" dir="2700000" algn="tl">
                    <a:srgbClr val="000000">
                      <a:alpha val="43137"/>
                    </a:srgbClr>
                  </a:outerShdw>
                </a:effectLst>
              </a:rPr>
              <a:t>Potiphera</a:t>
            </a:r>
            <a:r>
              <a:rPr lang="en-US" sz="2400" dirty="0">
                <a:effectLst>
                  <a:outerShdw blurRad="38100" dist="38100" dir="2700000" algn="tl">
                    <a:srgbClr val="000000">
                      <a:alpha val="43137"/>
                    </a:srgbClr>
                  </a:outerShdw>
                </a:effectLst>
              </a:rPr>
              <a:t>, priest of On. Joseph named his firstborn Manasseh and said, “It is because God has made me forget all my trouble and all my father’s household.” The second son he named Ephraim and said, “It is because God has made me fruitful in the land of my suffering.”</a:t>
            </a:r>
            <a:br>
              <a:rPr lang="en-US" sz="2400" dirty="0">
                <a:effectLst>
                  <a:outerShdw blurRad="38100" dist="38100" dir="2700000" algn="tl">
                    <a:srgbClr val="000000">
                      <a:alpha val="43137"/>
                    </a:srgbClr>
                  </a:outerShdw>
                </a:effectLst>
              </a:rPr>
            </a:br>
            <a:r>
              <a:rPr lang="en-US" sz="2400" dirty="0">
                <a:effectLst>
                  <a:outerShdw blurRad="38100" dist="38100" dir="2700000" algn="tl">
                    <a:srgbClr val="000000">
                      <a:alpha val="43137"/>
                    </a:srgbClr>
                  </a:outerShdw>
                </a:effectLst>
              </a:rPr>
              <a:t>Genesis 41:50-52</a:t>
            </a:r>
            <a:br>
              <a:rPr lang="en-US" sz="2400" dirty="0">
                <a:effectLst>
                  <a:outerShdw blurRad="38100" dist="38100" dir="2700000" algn="tl">
                    <a:srgbClr val="000000">
                      <a:alpha val="43137"/>
                    </a:srgbClr>
                  </a:outerShdw>
                </a:effectLst>
              </a:rPr>
            </a:br>
            <a:endParaRPr lang="en-US"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468134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233363"/>
            <a:ext cx="9144000" cy="2027237"/>
          </a:xfrm>
        </p:spPr>
        <p:txBody>
          <a:bodyPr>
            <a:normAutofit/>
          </a:bodyPr>
          <a:lstStyle/>
          <a:p>
            <a:r>
              <a:rPr lang="en-US" b="1" dirty="0">
                <a:effectLst>
                  <a:outerShdw blurRad="38100" dist="38100" dir="2700000" algn="tl">
                    <a:srgbClr val="000000">
                      <a:alpha val="43137"/>
                    </a:srgbClr>
                  </a:outerShdw>
                </a:effectLst>
                <a:latin typeface="Arial Rounded MT Bold" panose="020F0704030504030204" pitchFamily="34" charset="0"/>
              </a:rPr>
              <a:t>Forgetful and Fruitful   </a:t>
            </a:r>
            <a:r>
              <a:rPr lang="en-US" dirty="0"/>
              <a:t/>
            </a:r>
            <a:br>
              <a:rPr lang="en-US" dirty="0"/>
            </a:br>
            <a:endParaRPr lang="en-US" dirty="0"/>
          </a:p>
        </p:txBody>
      </p:sp>
      <p:sp>
        <p:nvSpPr>
          <p:cNvPr id="3" name="Subtitle 2"/>
          <p:cNvSpPr>
            <a:spLocks noGrp="1"/>
          </p:cNvSpPr>
          <p:nvPr>
            <p:ph type="subTitle" idx="1"/>
          </p:nvPr>
        </p:nvSpPr>
        <p:spPr>
          <a:xfrm>
            <a:off x="3721100" y="1697038"/>
            <a:ext cx="4406900" cy="614362"/>
          </a:xfrm>
        </p:spPr>
        <p:txBody>
          <a:bodyPr>
            <a:normAutofit/>
          </a:bodyPr>
          <a:lstStyle/>
          <a:p>
            <a:r>
              <a:rPr lang="en-US" sz="3200" b="1" dirty="0" smtClean="0">
                <a:effectLst>
                  <a:outerShdw blurRad="38100" dist="38100" dir="2700000" algn="tl">
                    <a:srgbClr val="000000">
                      <a:alpha val="43137"/>
                    </a:srgbClr>
                  </a:outerShdw>
                </a:effectLst>
                <a:latin typeface="Arial Rounded MT Bold" panose="020F0704030504030204" pitchFamily="34" charset="0"/>
              </a:rPr>
              <a:t>Genesis 41:41-52</a:t>
            </a:r>
            <a:endParaRPr lang="en-US" sz="3200" dirty="0">
              <a:effectLst>
                <a:outerShdw blurRad="38100" dist="38100" dir="2700000" algn="tl">
                  <a:srgbClr val="000000">
                    <a:alpha val="43137"/>
                  </a:srgbClr>
                </a:outerShdw>
              </a:effectLst>
              <a:latin typeface="Arial Rounded MT Bold" panose="020F0704030504030204"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02100" y="2616200"/>
            <a:ext cx="4010825" cy="4241800"/>
          </a:xfrm>
          <a:prstGeom prst="rect">
            <a:avLst/>
          </a:prstGeom>
          <a:ln>
            <a:noFill/>
          </a:ln>
          <a:effectLst>
            <a:softEdge rad="112500"/>
          </a:effectLst>
        </p:spPr>
      </p:pic>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29469"/>
          <a:stretch/>
        </p:blipFill>
        <p:spPr>
          <a:xfrm>
            <a:off x="3598862" y="2616200"/>
            <a:ext cx="4802188" cy="4165600"/>
          </a:xfrm>
          <a:prstGeom prst="rect">
            <a:avLst/>
          </a:prstGeom>
          <a:ln>
            <a:noFill/>
          </a:ln>
          <a:effectLst>
            <a:softEdge rad="112500"/>
          </a:effectLst>
        </p:spPr>
      </p:pic>
    </p:spTree>
    <p:extLst>
      <p:ext uri="{BB962C8B-B14F-4D97-AF65-F5344CB8AC3E}">
        <p14:creationId xmlns:p14="http://schemas.microsoft.com/office/powerpoint/2010/main" val="2525191958"/>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500"/>
                            </p:stCondLst>
                            <p:childTnLst>
                              <p:par>
                                <p:cTn id="10" presetID="6" presetClass="entr" presetSubtype="16"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910" y="0"/>
            <a:ext cx="11977352" cy="6858000"/>
          </a:xfrm>
        </p:spPr>
        <p:txBody>
          <a:bodyPr>
            <a:noAutofit/>
          </a:bodyPr>
          <a:lstStyle/>
          <a:p>
            <a:pPr marL="0" indent="0">
              <a:lnSpc>
                <a:spcPct val="100000"/>
              </a:lnSpc>
              <a:spcBef>
                <a:spcPts val="0"/>
              </a:spcBef>
              <a:buNone/>
            </a:pPr>
            <a:r>
              <a:rPr lang="en-US" sz="1000" b="1" dirty="0" smtClean="0">
                <a:effectLst>
                  <a:outerShdw blurRad="38100" dist="38100" dir="2700000" algn="tl">
                    <a:srgbClr val="000000">
                      <a:alpha val="43137"/>
                    </a:srgbClr>
                  </a:outerShdw>
                </a:effectLst>
              </a:rPr>
              <a:t>1</a:t>
            </a:r>
            <a:r>
              <a:rPr lang="en-US" sz="1400" b="1" dirty="0">
                <a:effectLst>
                  <a:outerShdw blurRad="38100" dist="38100" dir="2700000" algn="tl">
                    <a:srgbClr val="000000">
                      <a:alpha val="43137"/>
                    </a:srgbClr>
                  </a:outerShdw>
                </a:effectLst>
              </a:rPr>
              <a:t>. MANASSEH (GOD HAS MADE ME FORGET MY TROUBLE</a:t>
            </a:r>
            <a:r>
              <a:rPr lang="en-US" sz="1400" b="1" dirty="0" smtClean="0">
                <a:effectLst>
                  <a:outerShdw blurRad="38100" dist="38100" dir="2700000" algn="tl">
                    <a:srgbClr val="000000">
                      <a:alpha val="43137"/>
                    </a:srgbClr>
                  </a:outerShdw>
                </a:effectLst>
              </a:rPr>
              <a:t>)</a:t>
            </a:r>
            <a:r>
              <a:rPr lang="en-US" sz="1400" dirty="0">
                <a:effectLst>
                  <a:outerShdw blurRad="38100" dist="38100" dir="2700000" algn="tl">
                    <a:srgbClr val="000000">
                      <a:alpha val="43137"/>
                    </a:srgbClr>
                  </a:outerShdw>
                </a:effectLst>
              </a:rPr>
              <a:t/>
            </a:r>
            <a:br>
              <a:rPr lang="en-US" sz="1400" dirty="0">
                <a:effectLst>
                  <a:outerShdw blurRad="38100" dist="38100" dir="2700000" algn="tl">
                    <a:srgbClr val="000000">
                      <a:alpha val="43137"/>
                    </a:srgbClr>
                  </a:outerShdw>
                </a:effectLst>
              </a:rPr>
            </a:br>
            <a:r>
              <a:rPr lang="en-US" sz="1400" dirty="0">
                <a:effectLst>
                  <a:outerShdw blurRad="38100" dist="38100" dir="2700000" algn="tl">
                    <a:srgbClr val="000000">
                      <a:alpha val="43137"/>
                    </a:srgbClr>
                  </a:outerShdw>
                </a:effectLst>
              </a:rPr>
              <a:t>--Joseph had been through a lot of trouble and problems. He had found himself in positions and places he never anticipated or imagined himself being in. </a:t>
            </a:r>
            <a:br>
              <a:rPr lang="en-US" sz="1400" dirty="0">
                <a:effectLst>
                  <a:outerShdw blurRad="38100" dist="38100" dir="2700000" algn="tl">
                    <a:srgbClr val="000000">
                      <a:alpha val="43137"/>
                    </a:srgbClr>
                  </a:outerShdw>
                </a:effectLst>
              </a:rPr>
            </a:br>
            <a:r>
              <a:rPr lang="en-US" sz="1400" dirty="0">
                <a:effectLst>
                  <a:outerShdw blurRad="38100" dist="38100" dir="2700000" algn="tl">
                    <a:srgbClr val="000000">
                      <a:alpha val="43137"/>
                    </a:srgbClr>
                  </a:outerShdw>
                </a:effectLst>
              </a:rPr>
              <a:t>--So many of us have been through so much in our pasts. We can’t even begin to imagine how we ever made it through some of the things we made it through. </a:t>
            </a:r>
            <a:br>
              <a:rPr lang="en-US" sz="1400" dirty="0">
                <a:effectLst>
                  <a:outerShdw blurRad="38100" dist="38100" dir="2700000" algn="tl">
                    <a:srgbClr val="000000">
                      <a:alpha val="43137"/>
                    </a:srgbClr>
                  </a:outerShdw>
                </a:effectLst>
              </a:rPr>
            </a:br>
            <a:r>
              <a:rPr lang="en-US" sz="1400" dirty="0">
                <a:effectLst>
                  <a:outerShdw blurRad="38100" dist="38100" dir="2700000" algn="tl">
                    <a:srgbClr val="000000">
                      <a:alpha val="43137"/>
                    </a:srgbClr>
                  </a:outerShdw>
                </a:effectLst>
              </a:rPr>
              <a:t>**Manasseh was a reminder to Joseph that God had erased his past and given him a fresh start!!! Joseph wasn’t in the pit or the prison any longer. God had brought him into the palace.</a:t>
            </a:r>
            <a:br>
              <a:rPr lang="en-US" sz="1400" dirty="0">
                <a:effectLst>
                  <a:outerShdw blurRad="38100" dist="38100" dir="2700000" algn="tl">
                    <a:srgbClr val="000000">
                      <a:alpha val="43137"/>
                    </a:srgbClr>
                  </a:outerShdw>
                </a:effectLst>
              </a:rPr>
            </a:br>
            <a:r>
              <a:rPr lang="en-US" sz="1400" dirty="0">
                <a:effectLst>
                  <a:outerShdw blurRad="38100" dist="38100" dir="2700000" algn="tl">
                    <a:srgbClr val="000000">
                      <a:alpha val="43137"/>
                    </a:srgbClr>
                  </a:outerShdw>
                </a:effectLst>
              </a:rPr>
              <a:t/>
            </a:r>
            <a:br>
              <a:rPr lang="en-US" sz="1400" dirty="0">
                <a:effectLst>
                  <a:outerShdw blurRad="38100" dist="38100" dir="2700000" algn="tl">
                    <a:srgbClr val="000000">
                      <a:alpha val="43137"/>
                    </a:srgbClr>
                  </a:outerShdw>
                </a:effectLst>
              </a:rPr>
            </a:br>
            <a:r>
              <a:rPr lang="en-US" sz="1400" dirty="0">
                <a:effectLst>
                  <a:outerShdw blurRad="38100" dist="38100" dir="2700000" algn="tl">
                    <a:srgbClr val="000000">
                      <a:alpha val="43137"/>
                    </a:srgbClr>
                  </a:outerShdw>
                </a:effectLst>
              </a:rPr>
              <a:t>--In Christ, we are given a Manasseh, a reminder that God has erased our past and given us a brand new start. Our past is forgiven and forgotten</a:t>
            </a:r>
            <a:r>
              <a:rPr lang="en-US" sz="1400" dirty="0" smtClean="0">
                <a:effectLst>
                  <a:outerShdw blurRad="38100" dist="38100" dir="2700000" algn="tl">
                    <a:srgbClr val="000000">
                      <a:alpha val="43137"/>
                    </a:srgbClr>
                  </a:outerShdw>
                </a:effectLst>
              </a:rPr>
              <a:t>.</a:t>
            </a:r>
            <a:r>
              <a:rPr lang="en-US" sz="1400" dirty="0">
                <a:effectLst>
                  <a:outerShdw blurRad="38100" dist="38100" dir="2700000" algn="tl">
                    <a:srgbClr val="000000">
                      <a:alpha val="43137"/>
                    </a:srgbClr>
                  </a:outerShdw>
                </a:effectLst>
              </a:rPr>
              <a:t/>
            </a:r>
            <a:br>
              <a:rPr lang="en-US" sz="1400" dirty="0">
                <a:effectLst>
                  <a:outerShdw blurRad="38100" dist="38100" dir="2700000" algn="tl">
                    <a:srgbClr val="000000">
                      <a:alpha val="43137"/>
                    </a:srgbClr>
                  </a:outerShdw>
                </a:effectLst>
              </a:rPr>
            </a:br>
            <a:r>
              <a:rPr lang="en-US" sz="1400" dirty="0">
                <a:effectLst>
                  <a:outerShdw blurRad="38100" dist="38100" dir="2700000" algn="tl">
                    <a:srgbClr val="000000">
                      <a:alpha val="43137"/>
                    </a:srgbClr>
                  </a:outerShdw>
                </a:effectLst>
              </a:rPr>
              <a:t>--The enemy will always come to us and try to trap us by bringing back the past, trying to get you back in the pit. The enemy knows that when you are in the pit you can’t get into the palace</a:t>
            </a:r>
            <a:r>
              <a:rPr lang="en-US" sz="1400" dirty="0" smtClean="0">
                <a:effectLst>
                  <a:outerShdw blurRad="38100" dist="38100" dir="2700000" algn="tl">
                    <a:srgbClr val="000000">
                      <a:alpha val="43137"/>
                    </a:srgbClr>
                  </a:outerShdw>
                </a:effectLst>
              </a:rPr>
              <a:t>.</a:t>
            </a:r>
            <a:r>
              <a:rPr lang="en-US" sz="1400" dirty="0">
                <a:effectLst>
                  <a:outerShdw blurRad="38100" dist="38100" dir="2700000" algn="tl">
                    <a:srgbClr val="000000">
                      <a:alpha val="43137"/>
                    </a:srgbClr>
                  </a:outerShdw>
                </a:effectLst>
              </a:rPr>
              <a:t/>
            </a:r>
            <a:br>
              <a:rPr lang="en-US" sz="1400" dirty="0">
                <a:effectLst>
                  <a:outerShdw blurRad="38100" dist="38100" dir="2700000" algn="tl">
                    <a:srgbClr val="000000">
                      <a:alpha val="43137"/>
                    </a:srgbClr>
                  </a:outerShdw>
                </a:effectLst>
              </a:rPr>
            </a:br>
            <a:r>
              <a:rPr lang="en-US" sz="1400" dirty="0">
                <a:effectLst>
                  <a:outerShdw blurRad="38100" dist="38100" dir="2700000" algn="tl">
                    <a:srgbClr val="000000">
                      <a:alpha val="43137"/>
                    </a:srgbClr>
                  </a:outerShdw>
                </a:effectLst>
              </a:rPr>
              <a:t>--When the enemy attacks with our past, we must remind him that we have been delivered, set free, redeemed, and that we no longer reside in the pit</a:t>
            </a:r>
            <a:r>
              <a:rPr lang="en-US" sz="1400" dirty="0" smtClean="0">
                <a:effectLst>
                  <a:outerShdw blurRad="38100" dist="38100" dir="2700000" algn="tl">
                    <a:srgbClr val="000000">
                      <a:alpha val="43137"/>
                    </a:srgbClr>
                  </a:outerShdw>
                </a:effectLst>
              </a:rPr>
              <a:t>.</a:t>
            </a:r>
            <a:r>
              <a:rPr lang="en-US" sz="1400" dirty="0">
                <a:effectLst>
                  <a:outerShdw blurRad="38100" dist="38100" dir="2700000" algn="tl">
                    <a:srgbClr val="000000">
                      <a:alpha val="43137"/>
                    </a:srgbClr>
                  </a:outerShdw>
                </a:effectLst>
              </a:rPr>
              <a:t/>
            </a:r>
            <a:br>
              <a:rPr lang="en-US" sz="1400" dirty="0">
                <a:effectLst>
                  <a:outerShdw blurRad="38100" dist="38100" dir="2700000" algn="tl">
                    <a:srgbClr val="000000">
                      <a:alpha val="43137"/>
                    </a:srgbClr>
                  </a:outerShdw>
                </a:effectLst>
              </a:rPr>
            </a:br>
            <a:r>
              <a:rPr lang="en-US" sz="1400" dirty="0">
                <a:effectLst>
                  <a:outerShdw blurRad="38100" dist="38100" dir="2700000" algn="tl">
                    <a:srgbClr val="000000">
                      <a:alpha val="43137"/>
                    </a:srgbClr>
                  </a:outerShdw>
                </a:effectLst>
              </a:rPr>
              <a:t>--We have a future with the Lord. We can’t pursue our future while living in the past</a:t>
            </a:r>
            <a:r>
              <a:rPr lang="en-US" sz="1400" dirty="0" smtClean="0">
                <a:effectLst>
                  <a:outerShdw blurRad="38100" dist="38100" dir="2700000" algn="tl">
                    <a:srgbClr val="000000">
                      <a:alpha val="43137"/>
                    </a:srgbClr>
                  </a:outerShdw>
                </a:effectLst>
              </a:rPr>
              <a:t>.</a:t>
            </a:r>
            <a:r>
              <a:rPr lang="en-US" sz="1400" dirty="0">
                <a:effectLst>
                  <a:outerShdw blurRad="38100" dist="38100" dir="2700000" algn="tl">
                    <a:srgbClr val="000000">
                      <a:alpha val="43137"/>
                    </a:srgbClr>
                  </a:outerShdw>
                </a:effectLst>
              </a:rPr>
              <a:t/>
            </a:r>
            <a:br>
              <a:rPr lang="en-US" sz="1400" dirty="0">
                <a:effectLst>
                  <a:outerShdw blurRad="38100" dist="38100" dir="2700000" algn="tl">
                    <a:srgbClr val="000000">
                      <a:alpha val="43137"/>
                    </a:srgbClr>
                  </a:outerShdw>
                </a:effectLst>
              </a:rPr>
            </a:br>
            <a:r>
              <a:rPr lang="en-US" sz="1400" dirty="0">
                <a:effectLst>
                  <a:outerShdw blurRad="38100" dist="38100" dir="2700000" algn="tl">
                    <a:srgbClr val="000000">
                      <a:alpha val="43137"/>
                    </a:srgbClr>
                  </a:outerShdw>
                </a:effectLst>
              </a:rPr>
              <a:t>--Your past will be either a springboard or an anchor</a:t>
            </a:r>
            <a:r>
              <a:rPr lang="en-US" sz="1400" dirty="0" smtClean="0">
                <a:effectLst>
                  <a:outerShdw blurRad="38100" dist="38100" dir="2700000" algn="tl">
                    <a:srgbClr val="000000">
                      <a:alpha val="43137"/>
                    </a:srgbClr>
                  </a:outerShdw>
                </a:effectLst>
              </a:rPr>
              <a:t>.</a:t>
            </a:r>
            <a:r>
              <a:rPr lang="en-US" sz="1400" dirty="0">
                <a:effectLst>
                  <a:outerShdw blurRad="38100" dist="38100" dir="2700000" algn="tl">
                    <a:srgbClr val="000000">
                      <a:alpha val="43137"/>
                    </a:srgbClr>
                  </a:outerShdw>
                </a:effectLst>
              </a:rPr>
              <a:t/>
            </a:r>
            <a:br>
              <a:rPr lang="en-US" sz="1400" dirty="0">
                <a:effectLst>
                  <a:outerShdw blurRad="38100" dist="38100" dir="2700000" algn="tl">
                    <a:srgbClr val="000000">
                      <a:alpha val="43137"/>
                    </a:srgbClr>
                  </a:outerShdw>
                </a:effectLst>
              </a:rPr>
            </a:br>
            <a:r>
              <a:rPr lang="en-US" sz="1400" dirty="0">
                <a:effectLst>
                  <a:outerShdw blurRad="38100" dist="38100" dir="2700000" algn="tl">
                    <a:srgbClr val="000000">
                      <a:alpha val="43137"/>
                    </a:srgbClr>
                  </a:outerShdw>
                </a:effectLst>
              </a:rPr>
              <a:t>--Every experience of our life is in preparation for God’s purpose for us.</a:t>
            </a:r>
            <a:br>
              <a:rPr lang="en-US" sz="1400" dirty="0">
                <a:effectLst>
                  <a:outerShdw blurRad="38100" dist="38100" dir="2700000" algn="tl">
                    <a:srgbClr val="000000">
                      <a:alpha val="43137"/>
                    </a:srgbClr>
                  </a:outerShdw>
                </a:effectLst>
              </a:rPr>
            </a:br>
            <a:r>
              <a:rPr lang="en-US" sz="1400" dirty="0">
                <a:effectLst>
                  <a:outerShdw blurRad="38100" dist="38100" dir="2700000" algn="tl">
                    <a:srgbClr val="000000">
                      <a:alpha val="43137"/>
                    </a:srgbClr>
                  </a:outerShdw>
                </a:effectLst>
              </a:rPr>
              <a:t/>
            </a:r>
            <a:br>
              <a:rPr lang="en-US" sz="1400" dirty="0">
                <a:effectLst>
                  <a:outerShdw blurRad="38100" dist="38100" dir="2700000" algn="tl">
                    <a:srgbClr val="000000">
                      <a:alpha val="43137"/>
                    </a:srgbClr>
                  </a:outerShdw>
                </a:effectLst>
              </a:rPr>
            </a:br>
            <a:r>
              <a:rPr lang="en-US" sz="1400" b="1" dirty="0">
                <a:effectLst>
                  <a:outerShdw blurRad="38100" dist="38100" dir="2700000" algn="tl">
                    <a:srgbClr val="000000">
                      <a:alpha val="43137"/>
                    </a:srgbClr>
                  </a:outerShdw>
                </a:effectLst>
              </a:rPr>
              <a:t>2. EPHRAIM (GOD HAS MADE ME FRUITFUL IN THE LAND OF MY SUFFERING</a:t>
            </a:r>
            <a:r>
              <a:rPr lang="en-US" sz="1400" b="1" dirty="0" smtClean="0">
                <a:effectLst>
                  <a:outerShdw blurRad="38100" dist="38100" dir="2700000" algn="tl">
                    <a:srgbClr val="000000">
                      <a:alpha val="43137"/>
                    </a:srgbClr>
                  </a:outerShdw>
                </a:effectLst>
              </a:rPr>
              <a:t>)    *</a:t>
            </a:r>
            <a:r>
              <a:rPr lang="en-US" sz="1400" b="1" dirty="0">
                <a:effectLst>
                  <a:outerShdw blurRad="38100" dist="38100" dir="2700000" algn="tl">
                    <a:srgbClr val="000000">
                      <a:alpha val="43137"/>
                    </a:srgbClr>
                  </a:outerShdw>
                </a:effectLst>
              </a:rPr>
              <a:t>Ephraim = “double fruit</a:t>
            </a:r>
            <a:r>
              <a:rPr lang="en-US" sz="1400" b="1" dirty="0" smtClean="0">
                <a:effectLst>
                  <a:outerShdw blurRad="38100" dist="38100" dir="2700000" algn="tl">
                    <a:srgbClr val="000000">
                      <a:alpha val="43137"/>
                    </a:srgbClr>
                  </a:outerShdw>
                </a:effectLst>
              </a:rPr>
              <a:t>”</a:t>
            </a:r>
            <a:r>
              <a:rPr lang="en-US" sz="1400" dirty="0">
                <a:effectLst>
                  <a:outerShdw blurRad="38100" dist="38100" dir="2700000" algn="tl">
                    <a:srgbClr val="000000">
                      <a:alpha val="43137"/>
                    </a:srgbClr>
                  </a:outerShdw>
                </a:effectLst>
              </a:rPr>
              <a:t/>
            </a:r>
            <a:br>
              <a:rPr lang="en-US" sz="1400" dirty="0">
                <a:effectLst>
                  <a:outerShdw blurRad="38100" dist="38100" dir="2700000" algn="tl">
                    <a:srgbClr val="000000">
                      <a:alpha val="43137"/>
                    </a:srgbClr>
                  </a:outerShdw>
                </a:effectLst>
              </a:rPr>
            </a:br>
            <a:r>
              <a:rPr lang="en-US" sz="1400" dirty="0">
                <a:effectLst>
                  <a:outerShdw blurRad="38100" dist="38100" dir="2700000" algn="tl">
                    <a:srgbClr val="000000">
                      <a:alpha val="43137"/>
                    </a:srgbClr>
                  </a:outerShdw>
                </a:effectLst>
              </a:rPr>
              <a:t>**Ephraim could never have been born without Manasseh being born first; you can’t be fruitful if your past has you trapped</a:t>
            </a:r>
            <a:r>
              <a:rPr lang="en-US" sz="1400" dirty="0" smtClean="0">
                <a:effectLst>
                  <a:outerShdw blurRad="38100" dist="38100" dir="2700000" algn="tl">
                    <a:srgbClr val="000000">
                      <a:alpha val="43137"/>
                    </a:srgbClr>
                  </a:outerShdw>
                </a:effectLst>
              </a:rPr>
              <a:t>.</a:t>
            </a:r>
            <a:r>
              <a:rPr lang="en-US" sz="1400" dirty="0">
                <a:effectLst>
                  <a:outerShdw blurRad="38100" dist="38100" dir="2700000" algn="tl">
                    <a:srgbClr val="000000">
                      <a:alpha val="43137"/>
                    </a:srgbClr>
                  </a:outerShdw>
                </a:effectLst>
              </a:rPr>
              <a:t/>
            </a:r>
            <a:br>
              <a:rPr lang="en-US" sz="1400" dirty="0">
                <a:effectLst>
                  <a:outerShdw blurRad="38100" dist="38100" dir="2700000" algn="tl">
                    <a:srgbClr val="000000">
                      <a:alpha val="43137"/>
                    </a:srgbClr>
                  </a:outerShdw>
                </a:effectLst>
              </a:rPr>
            </a:br>
            <a:r>
              <a:rPr lang="en-US" sz="1400" dirty="0">
                <a:effectLst>
                  <a:outerShdw blurRad="38100" dist="38100" dir="2700000" algn="tl">
                    <a:srgbClr val="000000">
                      <a:alpha val="43137"/>
                    </a:srgbClr>
                  </a:outerShdw>
                </a:effectLst>
              </a:rPr>
              <a:t>**If God can save me, He can keep me, if He can keep me, He can bless me</a:t>
            </a:r>
            <a:r>
              <a:rPr lang="en-US" sz="1400" dirty="0" smtClean="0">
                <a:effectLst>
                  <a:outerShdw blurRad="38100" dist="38100" dir="2700000" algn="tl">
                    <a:srgbClr val="000000">
                      <a:alpha val="43137"/>
                    </a:srgbClr>
                  </a:outerShdw>
                </a:effectLst>
              </a:rPr>
              <a:t>.</a:t>
            </a:r>
            <a:r>
              <a:rPr lang="en-US" sz="1400" dirty="0">
                <a:effectLst>
                  <a:outerShdw blurRad="38100" dist="38100" dir="2700000" algn="tl">
                    <a:srgbClr val="000000">
                      <a:alpha val="43137"/>
                    </a:srgbClr>
                  </a:outerShdw>
                </a:effectLst>
              </a:rPr>
              <a:t/>
            </a:r>
            <a:br>
              <a:rPr lang="en-US" sz="1400" dirty="0">
                <a:effectLst>
                  <a:outerShdw blurRad="38100" dist="38100" dir="2700000" algn="tl">
                    <a:srgbClr val="000000">
                      <a:alpha val="43137"/>
                    </a:srgbClr>
                  </a:outerShdw>
                </a:effectLst>
              </a:rPr>
            </a:br>
            <a:r>
              <a:rPr lang="en-US" sz="1400" dirty="0">
                <a:effectLst>
                  <a:outerShdw blurRad="38100" dist="38100" dir="2700000" algn="tl">
                    <a:srgbClr val="000000">
                      <a:alpha val="43137"/>
                    </a:srgbClr>
                  </a:outerShdw>
                </a:effectLst>
              </a:rPr>
              <a:t>--As Joseph was in pursuit of his dream/promise, he encountered much affliction and suffering that tried to get him off course---but, God was faithful to always cause him to be fruitful in the midst of it all</a:t>
            </a:r>
            <a:r>
              <a:rPr lang="en-US" sz="1400" dirty="0" smtClean="0">
                <a:effectLst>
                  <a:outerShdw blurRad="38100" dist="38100" dir="2700000" algn="tl">
                    <a:srgbClr val="000000">
                      <a:alpha val="43137"/>
                    </a:srgbClr>
                  </a:outerShdw>
                </a:effectLst>
              </a:rPr>
              <a:t>.</a:t>
            </a:r>
            <a:r>
              <a:rPr lang="en-US" sz="1400" dirty="0">
                <a:effectLst>
                  <a:outerShdw blurRad="38100" dist="38100" dir="2700000" algn="tl">
                    <a:srgbClr val="000000">
                      <a:alpha val="43137"/>
                    </a:srgbClr>
                  </a:outerShdw>
                </a:effectLst>
              </a:rPr>
              <a:t/>
            </a:r>
            <a:br>
              <a:rPr lang="en-US" sz="1400" dirty="0">
                <a:effectLst>
                  <a:outerShdw blurRad="38100" dist="38100" dir="2700000" algn="tl">
                    <a:srgbClr val="000000">
                      <a:alpha val="43137"/>
                    </a:srgbClr>
                  </a:outerShdw>
                </a:effectLst>
              </a:rPr>
            </a:br>
            <a:r>
              <a:rPr lang="en-US" sz="1400" dirty="0">
                <a:effectLst>
                  <a:outerShdw blurRad="38100" dist="38100" dir="2700000" algn="tl">
                    <a:srgbClr val="000000">
                      <a:alpha val="43137"/>
                    </a:srgbClr>
                  </a:outerShdw>
                </a:effectLst>
              </a:rPr>
              <a:t>**WHAT THE ENEMY INTENDS FOR EVIL; GOD WILL TURN FOR GOOD</a:t>
            </a:r>
            <a:r>
              <a:rPr lang="en-US" sz="1400" dirty="0" smtClean="0">
                <a:effectLst>
                  <a:outerShdw blurRad="38100" dist="38100" dir="2700000" algn="tl">
                    <a:srgbClr val="000000">
                      <a:alpha val="43137"/>
                    </a:srgbClr>
                  </a:outerShdw>
                </a:effectLst>
              </a:rPr>
              <a:t>!!</a:t>
            </a:r>
            <a:r>
              <a:rPr lang="en-US" sz="1400" dirty="0">
                <a:effectLst>
                  <a:outerShdw blurRad="38100" dist="38100" dir="2700000" algn="tl">
                    <a:srgbClr val="000000">
                      <a:alpha val="43137"/>
                    </a:srgbClr>
                  </a:outerShdw>
                </a:effectLst>
              </a:rPr>
              <a:t/>
            </a:r>
            <a:br>
              <a:rPr lang="en-US" sz="1400" dirty="0">
                <a:effectLst>
                  <a:outerShdw blurRad="38100" dist="38100" dir="2700000" algn="tl">
                    <a:srgbClr val="000000">
                      <a:alpha val="43137"/>
                    </a:srgbClr>
                  </a:outerShdw>
                </a:effectLst>
              </a:rPr>
            </a:br>
            <a:r>
              <a:rPr lang="en-US" sz="1400" dirty="0">
                <a:effectLst>
                  <a:outerShdw blurRad="38100" dist="38100" dir="2700000" algn="tl">
                    <a:srgbClr val="000000">
                      <a:alpha val="43137"/>
                    </a:srgbClr>
                  </a:outerShdw>
                </a:effectLst>
              </a:rPr>
              <a:t>**WE WILL NEVER FACE ANYTHING THAT IS BIGGER THAN CHRIST IN US</a:t>
            </a:r>
            <a:r>
              <a:rPr lang="en-US" sz="1400" dirty="0" smtClean="0">
                <a:effectLst>
                  <a:outerShdw blurRad="38100" dist="38100" dir="2700000" algn="tl">
                    <a:srgbClr val="000000">
                      <a:alpha val="43137"/>
                    </a:srgbClr>
                  </a:outerShdw>
                </a:effectLst>
              </a:rPr>
              <a:t>.</a:t>
            </a:r>
            <a:r>
              <a:rPr lang="en-US" sz="1400" dirty="0">
                <a:effectLst>
                  <a:outerShdw blurRad="38100" dist="38100" dir="2700000" algn="tl">
                    <a:srgbClr val="000000">
                      <a:alpha val="43137"/>
                    </a:srgbClr>
                  </a:outerShdw>
                </a:effectLst>
              </a:rPr>
              <a:t/>
            </a:r>
            <a:br>
              <a:rPr lang="en-US" sz="1400" dirty="0">
                <a:effectLst>
                  <a:outerShdw blurRad="38100" dist="38100" dir="2700000" algn="tl">
                    <a:srgbClr val="000000">
                      <a:alpha val="43137"/>
                    </a:srgbClr>
                  </a:outerShdw>
                </a:effectLst>
              </a:rPr>
            </a:br>
            <a:r>
              <a:rPr lang="en-US" sz="1400" dirty="0">
                <a:effectLst>
                  <a:outerShdw blurRad="38100" dist="38100" dir="2700000" algn="tl">
                    <a:srgbClr val="000000">
                      <a:alpha val="43137"/>
                    </a:srgbClr>
                  </a:outerShdw>
                </a:effectLst>
              </a:rPr>
              <a:t>--Joseph was squeezed by circumstances, and fruitfulness and life came out</a:t>
            </a:r>
            <a:r>
              <a:rPr lang="en-US" sz="1400" dirty="0" smtClean="0">
                <a:effectLst>
                  <a:outerShdw blurRad="38100" dist="38100" dir="2700000" algn="tl">
                    <a:srgbClr val="000000">
                      <a:alpha val="43137"/>
                    </a:srgbClr>
                  </a:outerShdw>
                </a:effectLst>
              </a:rPr>
              <a:t>.</a:t>
            </a:r>
            <a:r>
              <a:rPr lang="en-US" sz="1400" dirty="0">
                <a:effectLst>
                  <a:outerShdw blurRad="38100" dist="38100" dir="2700000" algn="tl">
                    <a:srgbClr val="000000">
                      <a:alpha val="43137"/>
                    </a:srgbClr>
                  </a:outerShdw>
                </a:effectLst>
              </a:rPr>
              <a:t/>
            </a:r>
            <a:br>
              <a:rPr lang="en-US" sz="1400" dirty="0">
                <a:effectLst>
                  <a:outerShdw blurRad="38100" dist="38100" dir="2700000" algn="tl">
                    <a:srgbClr val="000000">
                      <a:alpha val="43137"/>
                    </a:srgbClr>
                  </a:outerShdw>
                </a:effectLst>
              </a:rPr>
            </a:br>
            <a:r>
              <a:rPr lang="en-US" sz="1400" b="1" dirty="0">
                <a:effectLst>
                  <a:outerShdw blurRad="38100" dist="38100" dir="2700000" algn="tl">
                    <a:srgbClr val="000000">
                      <a:alpha val="43137"/>
                    </a:srgbClr>
                  </a:outerShdw>
                </a:effectLst>
              </a:rPr>
              <a:t>**THE BLESSING OF ISRAEL (Genesis 48)</a:t>
            </a:r>
            <a:br>
              <a:rPr lang="en-US" sz="1400" b="1" dirty="0">
                <a:effectLst>
                  <a:outerShdw blurRad="38100" dist="38100" dir="2700000" algn="tl">
                    <a:srgbClr val="000000">
                      <a:alpha val="43137"/>
                    </a:srgbClr>
                  </a:outerShdw>
                </a:effectLst>
              </a:rPr>
            </a:br>
            <a:r>
              <a:rPr lang="en-US" sz="1400" b="1" dirty="0">
                <a:effectLst>
                  <a:outerShdw blurRad="38100" dist="38100" dir="2700000" algn="tl">
                    <a:srgbClr val="000000">
                      <a:alpha val="43137"/>
                    </a:srgbClr>
                  </a:outerShdw>
                </a:effectLst>
              </a:rPr>
              <a:t>When Israel blessed the two sons of Joseph, he blessed Ephraim as the firstborn when Manasseh was truly the firstborn. Ephraim would be blessed above Manasseh. </a:t>
            </a:r>
            <a:br>
              <a:rPr lang="en-US" sz="1400" b="1" dirty="0">
                <a:effectLst>
                  <a:outerShdw blurRad="38100" dist="38100" dir="2700000" algn="tl">
                    <a:srgbClr val="000000">
                      <a:alpha val="43137"/>
                    </a:srgbClr>
                  </a:outerShdw>
                </a:effectLst>
              </a:rPr>
            </a:br>
            <a:r>
              <a:rPr lang="en-US" sz="1400" b="1" dirty="0">
                <a:effectLst>
                  <a:outerShdw blurRad="38100" dist="38100" dir="2700000" algn="tl">
                    <a:srgbClr val="000000">
                      <a:alpha val="43137"/>
                    </a:srgbClr>
                  </a:outerShdw>
                </a:effectLst>
              </a:rPr>
              <a:t>**God wants our fruitfulness to far surpass our troubles and trials</a:t>
            </a:r>
            <a:r>
              <a:rPr lang="en-US" sz="1400" b="1" dirty="0" smtClean="0">
                <a:effectLst>
                  <a:outerShdw blurRad="38100" dist="38100" dir="2700000" algn="tl">
                    <a:srgbClr val="000000">
                      <a:alpha val="43137"/>
                    </a:srgbClr>
                  </a:outerShdw>
                </a:effectLst>
              </a:rPr>
              <a:t>.</a:t>
            </a:r>
            <a:r>
              <a:rPr lang="en-US" sz="1400" dirty="0">
                <a:effectLst>
                  <a:outerShdw blurRad="38100" dist="38100" dir="2700000" algn="tl">
                    <a:srgbClr val="000000">
                      <a:alpha val="43137"/>
                    </a:srgbClr>
                  </a:outerShdw>
                </a:effectLst>
              </a:rPr>
              <a:t/>
            </a:r>
            <a:br>
              <a:rPr lang="en-US" sz="1400" dirty="0">
                <a:effectLst>
                  <a:outerShdw blurRad="38100" dist="38100" dir="2700000" algn="tl">
                    <a:srgbClr val="000000">
                      <a:alpha val="43137"/>
                    </a:srgbClr>
                  </a:outerShdw>
                </a:effectLst>
              </a:rPr>
            </a:br>
            <a:r>
              <a:rPr lang="en-US" sz="1400" dirty="0">
                <a:effectLst>
                  <a:outerShdw blurRad="38100" dist="38100" dir="2700000" algn="tl">
                    <a:srgbClr val="000000">
                      <a:alpha val="43137"/>
                    </a:srgbClr>
                  </a:outerShdw>
                </a:effectLst>
              </a:rPr>
              <a:t>In majesty he is like a firstborn bull; his horns are the horns of a wild ox. With them he will gore the nations, even those at the ends of the earth. Such are the ten thousands of Ephraim; such are the thousands of Manasseh.</a:t>
            </a:r>
            <a:br>
              <a:rPr lang="en-US" sz="1400" dirty="0">
                <a:effectLst>
                  <a:outerShdw blurRad="38100" dist="38100" dir="2700000" algn="tl">
                    <a:srgbClr val="000000">
                      <a:alpha val="43137"/>
                    </a:srgbClr>
                  </a:outerShdw>
                </a:effectLst>
              </a:rPr>
            </a:br>
            <a:r>
              <a:rPr lang="en-US" sz="1400" dirty="0">
                <a:effectLst>
                  <a:outerShdw blurRad="38100" dist="38100" dir="2700000" algn="tl">
                    <a:srgbClr val="000000">
                      <a:alpha val="43137"/>
                    </a:srgbClr>
                  </a:outerShdw>
                </a:effectLst>
              </a:rPr>
              <a:t>Deuteronomy </a:t>
            </a:r>
            <a:r>
              <a:rPr lang="en-US" sz="1400" dirty="0" smtClean="0">
                <a:effectLst>
                  <a:outerShdw blurRad="38100" dist="38100" dir="2700000" algn="tl">
                    <a:srgbClr val="000000">
                      <a:alpha val="43137"/>
                    </a:srgbClr>
                  </a:outerShdw>
                </a:effectLst>
              </a:rPr>
              <a:t>33:17</a:t>
            </a:r>
            <a:r>
              <a:rPr lang="en-US" sz="1400" dirty="0">
                <a:effectLst>
                  <a:outerShdw blurRad="38100" dist="38100" dir="2700000" algn="tl">
                    <a:srgbClr val="000000">
                      <a:alpha val="43137"/>
                    </a:srgbClr>
                  </a:outerShdw>
                </a:effectLst>
              </a:rPr>
              <a:t/>
            </a:r>
            <a:br>
              <a:rPr lang="en-US" sz="1400" dirty="0">
                <a:effectLst>
                  <a:outerShdw blurRad="38100" dist="38100" dir="2700000" algn="tl">
                    <a:srgbClr val="000000">
                      <a:alpha val="43137"/>
                    </a:srgbClr>
                  </a:outerShdw>
                </a:effectLst>
              </a:rPr>
            </a:br>
            <a:r>
              <a:rPr lang="en-US" sz="1400" dirty="0">
                <a:effectLst>
                  <a:outerShdw blurRad="38100" dist="38100" dir="2700000" algn="tl">
                    <a:srgbClr val="000000">
                      <a:alpha val="43137"/>
                    </a:srgbClr>
                  </a:outerShdw>
                </a:effectLst>
              </a:rPr>
              <a:t>*God desires His people to live blessed and fruitful lives. Even in the midst of great trials and tests, He still longs to bless us and cause us to prosper</a:t>
            </a:r>
            <a:r>
              <a:rPr lang="en-US" sz="1400" dirty="0" smtClean="0">
                <a:effectLst>
                  <a:outerShdw blurRad="38100" dist="38100" dir="2700000" algn="tl">
                    <a:srgbClr val="000000">
                      <a:alpha val="43137"/>
                    </a:srgbClr>
                  </a:outerShdw>
                </a:effectLst>
              </a:rPr>
              <a:t>. </a:t>
            </a:r>
            <a:endParaRPr lang="en-US" sz="1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367085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874"/>
            <a:ext cx="10515600" cy="801486"/>
          </a:xfrm>
        </p:spPr>
        <p:txBody>
          <a:bodyPr/>
          <a:lstStyle/>
          <a:p>
            <a:endParaRPr lang="en-US" dirty="0"/>
          </a:p>
        </p:txBody>
      </p:sp>
      <p:sp>
        <p:nvSpPr>
          <p:cNvPr id="3" name="Content Placeholder 2"/>
          <p:cNvSpPr>
            <a:spLocks noGrp="1"/>
          </p:cNvSpPr>
          <p:nvPr>
            <p:ph idx="1"/>
          </p:nvPr>
        </p:nvSpPr>
        <p:spPr>
          <a:xfrm>
            <a:off x="115910" y="940158"/>
            <a:ext cx="11977352" cy="5917842"/>
          </a:xfrm>
        </p:spPr>
        <p:txBody>
          <a:bodyPr/>
          <a:lstStyle/>
          <a:p>
            <a:endParaRPr lang="en-US" dirty="0"/>
          </a:p>
        </p:txBody>
      </p:sp>
    </p:spTree>
    <p:extLst>
      <p:ext uri="{BB962C8B-B14F-4D97-AF65-F5344CB8AC3E}">
        <p14:creationId xmlns:p14="http://schemas.microsoft.com/office/powerpoint/2010/main" val="11753502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r="29469"/>
          <a:stretch/>
        </p:blipFill>
        <p:spPr>
          <a:xfrm>
            <a:off x="571500" y="571500"/>
            <a:ext cx="2565400" cy="4165600"/>
          </a:xfrm>
          <a:prstGeom prst="rect">
            <a:avLst/>
          </a:prstGeom>
          <a:ln>
            <a:noFill/>
          </a:ln>
          <a:effectLst>
            <a:softEdge rad="112500"/>
          </a:effectLst>
        </p:spPr>
      </p:pic>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r="69972"/>
          <a:stretch/>
        </p:blipFill>
        <p:spPr>
          <a:xfrm>
            <a:off x="3632200" y="571500"/>
            <a:ext cx="1092200" cy="4165600"/>
          </a:xfrm>
          <a:prstGeom prst="rect">
            <a:avLst/>
          </a:prstGeom>
          <a:ln>
            <a:noFill/>
          </a:ln>
          <a:effectLst>
            <a:softEdge rad="112500"/>
          </a:effectLst>
        </p:spPr>
      </p:pic>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44693" r="29469"/>
          <a:stretch/>
        </p:blipFill>
        <p:spPr>
          <a:xfrm>
            <a:off x="5118100" y="571500"/>
            <a:ext cx="939800" cy="4165600"/>
          </a:xfrm>
          <a:prstGeom prst="rect">
            <a:avLst/>
          </a:prstGeom>
          <a:ln>
            <a:noFill/>
          </a:ln>
          <a:effectLst>
            <a:softEdge rad="112500"/>
          </a:effectLst>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26300" y="571500"/>
            <a:ext cx="4010825" cy="4241800"/>
          </a:xfrm>
          <a:prstGeom prst="rect">
            <a:avLst/>
          </a:prstGeom>
          <a:ln>
            <a:noFill/>
          </a:ln>
          <a:effectLst>
            <a:softEdge rad="112500"/>
          </a:effectLst>
        </p:spPr>
      </p:pic>
    </p:spTree>
    <p:extLst>
      <p:ext uri="{BB962C8B-B14F-4D97-AF65-F5344CB8AC3E}">
        <p14:creationId xmlns:p14="http://schemas.microsoft.com/office/powerpoint/2010/main" val="17662358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1375" y="219075"/>
            <a:ext cx="3905250" cy="6419850"/>
          </a:xfrm>
          <a:prstGeom prst="rect">
            <a:avLst/>
          </a:prstGeom>
          <a:ln>
            <a:noFill/>
          </a:ln>
          <a:effectLst>
            <a:softEdge rad="112500"/>
          </a:effectLst>
        </p:spPr>
      </p:pic>
      <p:pic>
        <p:nvPicPr>
          <p:cNvPr id="1026" name="Picture 2" descr="http://rastafarirenaissance.files.wordpress.com/2013/12/wayechi-parsha-jacobisrael-blesses-josephs-sons-ephraim-and-manasseh.jpg?w=47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08700" y="371475"/>
            <a:ext cx="2190750" cy="473392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20100" y="3596246"/>
            <a:ext cx="4076700" cy="3416300"/>
          </a:xfrm>
          <a:prstGeom prst="rect">
            <a:avLst/>
          </a:prstGeom>
          <a:ln>
            <a:noFill/>
          </a:ln>
          <a:effectLst>
            <a:softEdge rad="112500"/>
          </a:effectLst>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20100" y="371475"/>
            <a:ext cx="4076700" cy="3416300"/>
          </a:xfrm>
          <a:prstGeom prst="rect">
            <a:avLst/>
          </a:prstGeom>
        </p:spPr>
      </p:pic>
    </p:spTree>
    <p:extLst>
      <p:ext uri="{BB962C8B-B14F-4D97-AF65-F5344CB8AC3E}">
        <p14:creationId xmlns:p14="http://schemas.microsoft.com/office/powerpoint/2010/main" val="36956931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874"/>
            <a:ext cx="10515600" cy="801486"/>
          </a:xfrm>
        </p:spPr>
        <p:txBody>
          <a:bodyPr/>
          <a:lstStyle/>
          <a:p>
            <a:r>
              <a:rPr lang="en-US" b="1" dirty="0">
                <a:effectLst>
                  <a:outerShdw blurRad="38100" dist="38100" dir="2700000" algn="tl">
                    <a:srgbClr val="000000">
                      <a:alpha val="43137"/>
                    </a:srgbClr>
                  </a:outerShdw>
                </a:effectLst>
              </a:rPr>
              <a:t>The Blessing of Forgetfulness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15910" y="940158"/>
            <a:ext cx="11977352" cy="5917842"/>
          </a:xfrm>
        </p:spPr>
        <p:txBody>
          <a:bodyPr>
            <a:normAutofit fontScale="92500" lnSpcReduction="20000"/>
          </a:bodyPr>
          <a:lstStyle/>
          <a:p>
            <a:pPr lvl="0"/>
            <a:r>
              <a:rPr lang="en-US" b="1" dirty="0">
                <a:effectLst>
                  <a:outerShdw blurRad="38100" dist="38100" dir="2700000" algn="tl">
                    <a:srgbClr val="000000">
                      <a:alpha val="43137"/>
                    </a:srgbClr>
                  </a:outerShdw>
                </a:effectLst>
                <a:latin typeface="Arial Rounded MT Bold" panose="020F0704030504030204" pitchFamily="34" charset="0"/>
              </a:rPr>
              <a:t>The name of Joseph's first son, </a:t>
            </a:r>
            <a:r>
              <a:rPr lang="en-US" b="1" i="1" dirty="0">
                <a:effectLst>
                  <a:outerShdw blurRad="38100" dist="38100" dir="2700000" algn="tl">
                    <a:srgbClr val="000000">
                      <a:alpha val="43137"/>
                    </a:srgbClr>
                  </a:outerShdw>
                </a:effectLst>
                <a:latin typeface="Arial Rounded MT Bold" panose="020F0704030504030204" pitchFamily="34" charset="0"/>
              </a:rPr>
              <a:t>Manasseh,</a:t>
            </a:r>
            <a:r>
              <a:rPr lang="en-US" b="1" dirty="0">
                <a:effectLst>
                  <a:outerShdw blurRad="38100" dist="38100" dir="2700000" algn="tl">
                    <a:srgbClr val="000000">
                      <a:alpha val="43137"/>
                    </a:srgbClr>
                  </a:outerShdw>
                </a:effectLst>
                <a:latin typeface="Arial Rounded MT Bold" panose="020F0704030504030204" pitchFamily="34" charset="0"/>
              </a:rPr>
              <a:t> means "God has made me forget all my trouble and my father's household."</a:t>
            </a:r>
            <a:r>
              <a:rPr lang="en-US" dirty="0">
                <a:effectLst>
                  <a:outerShdw blurRad="38100" dist="38100" dir="2700000" algn="tl">
                    <a:srgbClr val="000000">
                      <a:alpha val="43137"/>
                    </a:srgbClr>
                  </a:outerShdw>
                </a:effectLst>
                <a:latin typeface="Arial Rounded MT Bold" panose="020F0704030504030204" pitchFamily="34" charset="0"/>
              </a:rPr>
              <a:t> The healing of painful memories does not mean that he could not recollect the past, but that he could remember it without feelings of crippling grief, loneliness, and despair. The brain actually never forgets anything, since it permanently stores all information and experiences. Joseph was enabled to rise above the pain and move on with his life. He overcame... </a:t>
            </a:r>
            <a:endParaRPr lang="en-US" sz="2400" dirty="0">
              <a:effectLst>
                <a:outerShdw blurRad="38100" dist="38100" dir="2700000" algn="tl">
                  <a:srgbClr val="000000">
                    <a:alpha val="43137"/>
                  </a:srgbClr>
                </a:outerShdw>
              </a:effectLst>
              <a:latin typeface="Arial Rounded MT Bold" panose="020F0704030504030204" pitchFamily="34" charset="0"/>
            </a:endParaRPr>
          </a:p>
          <a:p>
            <a:pPr lvl="1"/>
            <a:r>
              <a:rPr lang="en-US" b="1" i="1" dirty="0">
                <a:effectLst>
                  <a:outerShdw blurRad="38100" dist="38100" dir="2700000" algn="tl">
                    <a:srgbClr val="000000">
                      <a:alpha val="43137"/>
                    </a:srgbClr>
                  </a:outerShdw>
                </a:effectLst>
                <a:latin typeface="Arial Rounded MT Bold" panose="020F0704030504030204" pitchFamily="34" charset="0"/>
              </a:rPr>
              <a:t>A dysfunctional family</a:t>
            </a:r>
            <a:r>
              <a:rPr lang="en-US" i="1" dirty="0">
                <a:effectLst>
                  <a:outerShdw blurRad="38100" dist="38100" dir="2700000" algn="tl">
                    <a:srgbClr val="000000">
                      <a:alpha val="43137"/>
                    </a:srgbClr>
                  </a:outerShdw>
                </a:effectLst>
                <a:latin typeface="Arial Rounded MT Bold" panose="020F0704030504030204" pitchFamily="34" charset="0"/>
              </a:rPr>
              <a:t>.</a:t>
            </a:r>
            <a:r>
              <a:rPr lang="en-US" dirty="0">
                <a:effectLst>
                  <a:outerShdw blurRad="38100" dist="38100" dir="2700000" algn="tl">
                    <a:srgbClr val="000000">
                      <a:alpha val="43137"/>
                    </a:srgbClr>
                  </a:outerShdw>
                </a:effectLst>
                <a:latin typeface="Arial Rounded MT Bold" panose="020F0704030504030204" pitchFamily="34" charset="0"/>
              </a:rPr>
              <a:t> What had Joseph experienced at home? He lived in a polygamous household—different children were born to different mothers, and consequently, there was intense sibling rivalry. Joseph's father played him as his favorite son, which caused his brothers to despise him. His brothers plotted to kill him, but they sold him into slavery instead. Even Joseph's father had failed to support him when he reported his dream, so he felt rejected by his family. Joseph definitely did not have a model family. </a:t>
            </a:r>
            <a:endParaRPr lang="en-US" sz="2000" dirty="0">
              <a:effectLst>
                <a:outerShdw blurRad="38100" dist="38100" dir="2700000" algn="tl">
                  <a:srgbClr val="000000">
                    <a:alpha val="43137"/>
                  </a:srgbClr>
                </a:outerShdw>
              </a:effectLst>
              <a:latin typeface="Arial Rounded MT Bold" panose="020F0704030504030204" pitchFamily="34" charset="0"/>
            </a:endParaRPr>
          </a:p>
          <a:p>
            <a:pPr lvl="1"/>
            <a:r>
              <a:rPr lang="en-US" b="1" i="1" dirty="0">
                <a:effectLst>
                  <a:outerShdw blurRad="38100" dist="38100" dir="2700000" algn="tl">
                    <a:srgbClr val="000000">
                      <a:alpha val="43137"/>
                    </a:srgbClr>
                  </a:outerShdw>
                </a:effectLst>
                <a:latin typeface="Arial Rounded MT Bold" panose="020F0704030504030204" pitchFamily="34" charset="0"/>
              </a:rPr>
              <a:t>A youth crisis</a:t>
            </a:r>
            <a:r>
              <a:rPr lang="en-US" i="1" dirty="0">
                <a:effectLst>
                  <a:outerShdw blurRad="38100" dist="38100" dir="2700000" algn="tl">
                    <a:srgbClr val="000000">
                      <a:alpha val="43137"/>
                    </a:srgbClr>
                  </a:outerShdw>
                </a:effectLst>
                <a:latin typeface="Arial Rounded MT Bold" panose="020F0704030504030204" pitchFamily="34" charset="0"/>
              </a:rPr>
              <a:t>.</a:t>
            </a:r>
            <a:r>
              <a:rPr lang="en-US" dirty="0">
                <a:effectLst>
                  <a:outerShdw blurRad="38100" dist="38100" dir="2700000" algn="tl">
                    <a:srgbClr val="000000">
                      <a:alpha val="43137"/>
                    </a:srgbClr>
                  </a:outerShdw>
                </a:effectLst>
                <a:latin typeface="Arial Rounded MT Bold" panose="020F0704030504030204" pitchFamily="34" charset="0"/>
              </a:rPr>
              <a:t> Joseph spent his later teen years and young adulthood in prison without family nurture and godly role models. He suffered discrimination, rejection, and abuse. </a:t>
            </a:r>
            <a:endParaRPr lang="en-US" sz="2000" dirty="0">
              <a:effectLst>
                <a:outerShdw blurRad="38100" dist="38100" dir="2700000" algn="tl">
                  <a:srgbClr val="000000">
                    <a:alpha val="43137"/>
                  </a:srgbClr>
                </a:outerShdw>
              </a:effectLst>
              <a:latin typeface="Arial Rounded MT Bold" panose="020F0704030504030204" pitchFamily="34" charset="0"/>
            </a:endParaRPr>
          </a:p>
          <a:p>
            <a:pPr lvl="1"/>
            <a:r>
              <a:rPr lang="en-US" b="1" i="1" dirty="0">
                <a:effectLst>
                  <a:outerShdw blurRad="38100" dist="38100" dir="2700000" algn="tl">
                    <a:srgbClr val="000000">
                      <a:alpha val="43137"/>
                    </a:srgbClr>
                  </a:outerShdw>
                </a:effectLst>
                <a:latin typeface="Arial Rounded MT Bold" panose="020F0704030504030204" pitchFamily="34" charset="0"/>
              </a:rPr>
              <a:t>A crisis of faith</a:t>
            </a:r>
            <a:r>
              <a:rPr lang="en-US" i="1" dirty="0">
                <a:effectLst>
                  <a:outerShdw blurRad="38100" dist="38100" dir="2700000" algn="tl">
                    <a:srgbClr val="000000">
                      <a:alpha val="43137"/>
                    </a:srgbClr>
                  </a:outerShdw>
                </a:effectLst>
                <a:latin typeface="Arial Rounded MT Bold" panose="020F0704030504030204" pitchFamily="34" charset="0"/>
              </a:rPr>
              <a:t>.</a:t>
            </a:r>
            <a:r>
              <a:rPr lang="en-US" dirty="0">
                <a:effectLst>
                  <a:outerShdw blurRad="38100" dist="38100" dir="2700000" algn="tl">
                    <a:srgbClr val="000000">
                      <a:alpha val="43137"/>
                    </a:srgbClr>
                  </a:outerShdw>
                </a:effectLst>
                <a:latin typeface="Arial Rounded MT Bold" panose="020F0704030504030204" pitchFamily="34" charset="0"/>
              </a:rPr>
              <a:t> Although Joseph served God, he went through extremely difficult times. </a:t>
            </a:r>
            <a:endParaRPr lang="en-US" sz="2000" dirty="0">
              <a:effectLst>
                <a:outerShdw blurRad="38100" dist="38100" dir="2700000" algn="tl">
                  <a:srgbClr val="000000">
                    <a:alpha val="43137"/>
                  </a:srgbClr>
                </a:outerShdw>
              </a:effectLst>
              <a:latin typeface="Arial Rounded MT Bold" panose="020F0704030504030204" pitchFamily="34" charset="0"/>
            </a:endParaRPr>
          </a:p>
          <a:p>
            <a:pPr lvl="1"/>
            <a:r>
              <a:rPr lang="en-US" b="1" i="1" dirty="0">
                <a:effectLst>
                  <a:outerShdw blurRad="38100" dist="38100" dir="2700000" algn="tl">
                    <a:srgbClr val="000000">
                      <a:alpha val="43137"/>
                    </a:srgbClr>
                  </a:outerShdw>
                </a:effectLst>
                <a:latin typeface="Arial Rounded MT Bold" panose="020F0704030504030204" pitchFamily="34" charset="0"/>
              </a:rPr>
              <a:t>Emotional baggage</a:t>
            </a:r>
            <a:r>
              <a:rPr lang="en-US" i="1" dirty="0">
                <a:effectLst>
                  <a:outerShdw blurRad="38100" dist="38100" dir="2700000" algn="tl">
                    <a:srgbClr val="000000">
                      <a:alpha val="43137"/>
                    </a:srgbClr>
                  </a:outerShdw>
                </a:effectLst>
                <a:latin typeface="Arial Rounded MT Bold" panose="020F0704030504030204" pitchFamily="34" charset="0"/>
              </a:rPr>
              <a:t>.</a:t>
            </a:r>
            <a:r>
              <a:rPr lang="en-US" dirty="0">
                <a:effectLst>
                  <a:outerShdw blurRad="38100" dist="38100" dir="2700000" algn="tl">
                    <a:srgbClr val="000000">
                      <a:alpha val="43137"/>
                    </a:srgbClr>
                  </a:outerShdw>
                </a:effectLst>
                <a:latin typeface="Arial Rounded MT Bold" panose="020F0704030504030204" pitchFamily="34" charset="0"/>
              </a:rPr>
              <a:t> Joseph had to deal with intense negative feelings of anger, doubt, and resentment. </a:t>
            </a:r>
            <a:endParaRPr lang="en-US" sz="2000" dirty="0">
              <a:effectLst>
                <a:outerShdw blurRad="38100" dist="38100" dir="2700000" algn="tl">
                  <a:srgbClr val="000000">
                    <a:alpha val="43137"/>
                  </a:srgbClr>
                </a:outerShdw>
              </a:effectLst>
              <a:latin typeface="Arial Rounded MT Bold" panose="020F0704030504030204" pitchFamily="34" charset="0"/>
            </a:endParaRPr>
          </a:p>
          <a:p>
            <a:endParaRPr lang="en-US" dirty="0"/>
          </a:p>
        </p:txBody>
      </p:sp>
    </p:spTree>
    <p:extLst>
      <p:ext uri="{BB962C8B-B14F-4D97-AF65-F5344CB8AC3E}">
        <p14:creationId xmlns:p14="http://schemas.microsoft.com/office/powerpoint/2010/main" val="14160772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874"/>
            <a:ext cx="10515600" cy="801486"/>
          </a:xfrm>
        </p:spPr>
        <p:txBody>
          <a:bodyPr/>
          <a:lstStyle/>
          <a:p>
            <a:endParaRPr lang="en-US" dirty="0"/>
          </a:p>
        </p:txBody>
      </p:sp>
      <p:sp>
        <p:nvSpPr>
          <p:cNvPr id="3" name="Content Placeholder 2"/>
          <p:cNvSpPr>
            <a:spLocks noGrp="1"/>
          </p:cNvSpPr>
          <p:nvPr>
            <p:ph idx="1"/>
          </p:nvPr>
        </p:nvSpPr>
        <p:spPr>
          <a:xfrm>
            <a:off x="115910" y="940158"/>
            <a:ext cx="11977352" cy="5917842"/>
          </a:xfrm>
        </p:spPr>
        <p:txBody>
          <a:bodyPr/>
          <a:lstStyle/>
          <a:p>
            <a:endParaRPr lang="en-US" dirty="0"/>
          </a:p>
        </p:txBody>
      </p:sp>
    </p:spTree>
    <p:extLst>
      <p:ext uri="{BB962C8B-B14F-4D97-AF65-F5344CB8AC3E}">
        <p14:creationId xmlns:p14="http://schemas.microsoft.com/office/powerpoint/2010/main" val="14912155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874"/>
            <a:ext cx="10515600" cy="801486"/>
          </a:xfrm>
        </p:spPr>
        <p:txBody>
          <a:bodyPr/>
          <a:lstStyle/>
          <a:p>
            <a:pPr algn="ctr"/>
            <a:r>
              <a:rPr lang="en-US" dirty="0" smtClean="0">
                <a:effectLst>
                  <a:outerShdw blurRad="38100" dist="38100" dir="2700000" algn="tl">
                    <a:srgbClr val="000000">
                      <a:alpha val="43137"/>
                    </a:srgbClr>
                  </a:outerShdw>
                </a:effectLst>
                <a:latin typeface="Arial Rounded MT Bold" panose="020F0704030504030204" pitchFamily="34" charset="0"/>
              </a:rPr>
              <a:t>Great Loss Turned to Great Gain</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115910" y="940158"/>
            <a:ext cx="11977352" cy="5917842"/>
          </a:xfrm>
        </p:spPr>
        <p:txBody>
          <a:bodyPr>
            <a:normAutofit/>
          </a:bodyPr>
          <a:lstStyle/>
          <a:p>
            <a:pPr marL="0" lvl="0" indent="0">
              <a:lnSpc>
                <a:spcPct val="100000"/>
              </a:lnSpc>
              <a:spcBef>
                <a:spcPts val="0"/>
              </a:spcBef>
              <a:buNone/>
            </a:pPr>
            <a:r>
              <a:rPr lang="en-US" b="1" dirty="0">
                <a:effectLst>
                  <a:outerShdw blurRad="38100" dist="38100" dir="2700000" algn="tl">
                    <a:srgbClr val="000000">
                      <a:alpha val="43137"/>
                    </a:srgbClr>
                  </a:outerShdw>
                </a:effectLst>
                <a:latin typeface="Arial Rounded MT Bold" panose="020F0704030504030204" pitchFamily="34" charset="0"/>
              </a:rPr>
              <a:t>God </a:t>
            </a:r>
            <a:r>
              <a:rPr lang="en-US" b="1" dirty="0" smtClean="0">
                <a:effectLst>
                  <a:outerShdw blurRad="38100" dist="38100" dir="2700000" algn="tl">
                    <a:srgbClr val="000000">
                      <a:alpha val="43137"/>
                    </a:srgbClr>
                  </a:outerShdw>
                </a:effectLst>
                <a:latin typeface="Arial Rounded MT Bold" panose="020F0704030504030204" pitchFamily="34" charset="0"/>
              </a:rPr>
              <a:t>Placed Him </a:t>
            </a:r>
          </a:p>
          <a:p>
            <a:pPr lvl="1">
              <a:lnSpc>
                <a:spcPct val="100000"/>
              </a:lnSpc>
              <a:spcBef>
                <a:spcPts val="0"/>
              </a:spcBef>
            </a:pPr>
            <a:r>
              <a:rPr lang="en-US" sz="2800" b="1" dirty="0" smtClean="0">
                <a:effectLst>
                  <a:outerShdw blurRad="38100" dist="38100" dir="2700000" algn="tl">
                    <a:srgbClr val="000000">
                      <a:alpha val="43137"/>
                    </a:srgbClr>
                  </a:outerShdw>
                </a:effectLst>
                <a:latin typeface="Arial Rounded MT Bold" panose="020F0704030504030204" pitchFamily="34" charset="0"/>
              </a:rPr>
              <a:t>Second In Command to Pharaoh  </a:t>
            </a:r>
          </a:p>
          <a:p>
            <a:pPr lvl="1">
              <a:lnSpc>
                <a:spcPct val="100000"/>
              </a:lnSpc>
              <a:spcBef>
                <a:spcPts val="0"/>
              </a:spcBef>
            </a:pPr>
            <a:r>
              <a:rPr lang="en-US" sz="2800" b="1" dirty="0" smtClean="0">
                <a:effectLst>
                  <a:outerShdw blurRad="38100" dist="38100" dir="2700000" algn="tl">
                    <a:srgbClr val="000000">
                      <a:alpha val="43137"/>
                    </a:srgbClr>
                  </a:outerShdw>
                </a:effectLst>
                <a:latin typeface="Arial Rounded MT Bold" panose="020F0704030504030204" pitchFamily="34" charset="0"/>
              </a:rPr>
              <a:t>Blessed Him With a New Family </a:t>
            </a:r>
          </a:p>
          <a:p>
            <a:pPr lvl="1">
              <a:lnSpc>
                <a:spcPct val="100000"/>
              </a:lnSpc>
              <a:spcBef>
                <a:spcPts val="0"/>
              </a:spcBef>
            </a:pPr>
            <a:r>
              <a:rPr lang="en-US" sz="2800" b="1" dirty="0" smtClean="0">
                <a:effectLst>
                  <a:outerShdw blurRad="38100" dist="38100" dir="2700000" algn="tl">
                    <a:srgbClr val="000000">
                      <a:alpha val="43137"/>
                    </a:srgbClr>
                  </a:outerShdw>
                </a:effectLst>
                <a:latin typeface="Arial Rounded MT Bold" panose="020F0704030504030204" pitchFamily="34" charset="0"/>
              </a:rPr>
              <a:t>He Had Two Sons…</a:t>
            </a:r>
          </a:p>
          <a:p>
            <a:pPr marL="0" lvl="0" indent="0">
              <a:lnSpc>
                <a:spcPct val="100000"/>
              </a:lnSpc>
              <a:buNone/>
            </a:pPr>
            <a:r>
              <a:rPr lang="en-US" b="1" dirty="0" smtClean="0">
                <a:effectLst>
                  <a:outerShdw blurRad="38100" dist="38100" dir="2700000" algn="tl">
                    <a:srgbClr val="000000">
                      <a:alpha val="43137"/>
                    </a:srgbClr>
                  </a:outerShdw>
                </a:effectLst>
                <a:latin typeface="Arial Rounded MT Bold" panose="020F0704030504030204" pitchFamily="34" charset="0"/>
              </a:rPr>
              <a:t>He Gave Them Names That Reflect The Restoration Power Of God: </a:t>
            </a:r>
          </a:p>
          <a:p>
            <a:pPr lvl="0">
              <a:lnSpc>
                <a:spcPct val="100000"/>
              </a:lnSpc>
              <a:spcBef>
                <a:spcPts val="0"/>
              </a:spcBef>
            </a:pPr>
            <a:r>
              <a:rPr lang="en-US" b="1" i="1" dirty="0" smtClean="0">
                <a:effectLst>
                  <a:outerShdw blurRad="38100" dist="38100" dir="2700000" algn="tl">
                    <a:srgbClr val="000000">
                      <a:alpha val="43137"/>
                    </a:srgbClr>
                  </a:outerShdw>
                </a:effectLst>
                <a:latin typeface="Arial Rounded MT Bold" panose="020F0704030504030204" pitchFamily="34" charset="0"/>
              </a:rPr>
              <a:t>Manasseh</a:t>
            </a:r>
            <a:r>
              <a:rPr lang="en-US" b="1" dirty="0" smtClean="0">
                <a:effectLst>
                  <a:outerShdw blurRad="38100" dist="38100" dir="2700000" algn="tl">
                    <a:srgbClr val="000000">
                      <a:alpha val="43137"/>
                    </a:srgbClr>
                  </a:outerShdw>
                </a:effectLst>
                <a:latin typeface="Arial Rounded MT Bold" panose="020F0704030504030204" pitchFamily="34" charset="0"/>
              </a:rPr>
              <a:t> </a:t>
            </a:r>
          </a:p>
          <a:p>
            <a:pPr marL="0" lvl="0" indent="0">
              <a:lnSpc>
                <a:spcPct val="100000"/>
              </a:lnSpc>
              <a:spcBef>
                <a:spcPts val="0"/>
              </a:spcBef>
              <a:buNone/>
            </a:pPr>
            <a:r>
              <a:rPr lang="en-US" b="1" dirty="0" smtClean="0">
                <a:effectLst>
                  <a:outerShdw blurRad="38100" dist="38100" dir="2700000" algn="tl">
                    <a:srgbClr val="000000">
                      <a:alpha val="43137"/>
                    </a:srgbClr>
                  </a:outerShdw>
                </a:effectLst>
                <a:latin typeface="Arial Rounded MT Bold" panose="020F0704030504030204" pitchFamily="34" charset="0"/>
              </a:rPr>
              <a:t>      (</a:t>
            </a:r>
            <a:r>
              <a:rPr lang="en-US" i="1" dirty="0">
                <a:effectLst>
                  <a:outerShdw blurRad="38100" dist="38100" dir="2700000" algn="tl">
                    <a:srgbClr val="000000">
                      <a:alpha val="43137"/>
                    </a:srgbClr>
                  </a:outerShdw>
                </a:effectLst>
                <a:latin typeface="Arial Rounded MT Bold" panose="020F0704030504030204" pitchFamily="34" charset="0"/>
              </a:rPr>
              <a:t>God has made me forget all my trouble </a:t>
            </a:r>
            <a:endParaRPr lang="en-US" i="1" dirty="0" smtClean="0">
              <a:effectLst>
                <a:outerShdw blurRad="38100" dist="38100" dir="2700000" algn="tl">
                  <a:srgbClr val="000000">
                    <a:alpha val="43137"/>
                  </a:srgbClr>
                </a:outerShdw>
              </a:effectLst>
              <a:latin typeface="Arial Rounded MT Bold" panose="020F0704030504030204" pitchFamily="34" charset="0"/>
            </a:endParaRPr>
          </a:p>
          <a:p>
            <a:pPr marL="0" lvl="0" indent="0">
              <a:lnSpc>
                <a:spcPct val="100000"/>
              </a:lnSpc>
              <a:spcBef>
                <a:spcPts val="0"/>
              </a:spcBef>
              <a:buNone/>
            </a:pPr>
            <a:r>
              <a:rPr lang="en-US" i="1" dirty="0">
                <a:effectLst>
                  <a:outerShdw blurRad="38100" dist="38100" dir="2700000" algn="tl">
                    <a:srgbClr val="000000">
                      <a:alpha val="43137"/>
                    </a:srgbClr>
                  </a:outerShdw>
                </a:effectLst>
                <a:latin typeface="Arial Rounded MT Bold" panose="020F0704030504030204" pitchFamily="34" charset="0"/>
              </a:rPr>
              <a:t> </a:t>
            </a:r>
            <a:r>
              <a:rPr lang="en-US" i="1" dirty="0" smtClean="0">
                <a:effectLst>
                  <a:outerShdw blurRad="38100" dist="38100" dir="2700000" algn="tl">
                    <a:srgbClr val="000000">
                      <a:alpha val="43137"/>
                    </a:srgbClr>
                  </a:outerShdw>
                </a:effectLst>
                <a:latin typeface="Arial Rounded MT Bold" panose="020F0704030504030204" pitchFamily="34" charset="0"/>
              </a:rPr>
              <a:t>                                      and </a:t>
            </a:r>
            <a:r>
              <a:rPr lang="en-US" i="1" dirty="0">
                <a:effectLst>
                  <a:outerShdw blurRad="38100" dist="38100" dir="2700000" algn="tl">
                    <a:srgbClr val="000000">
                      <a:alpha val="43137"/>
                    </a:srgbClr>
                  </a:outerShdw>
                </a:effectLst>
                <a:latin typeface="Arial Rounded MT Bold" panose="020F0704030504030204" pitchFamily="34" charset="0"/>
              </a:rPr>
              <a:t>my father's household</a:t>
            </a:r>
            <a:r>
              <a:rPr lang="en-US" b="1" dirty="0">
                <a:effectLst>
                  <a:outerShdw blurRad="38100" dist="38100" dir="2700000" algn="tl">
                    <a:srgbClr val="000000">
                      <a:alpha val="43137"/>
                    </a:srgbClr>
                  </a:outerShdw>
                </a:effectLst>
                <a:latin typeface="Arial Rounded MT Bold" panose="020F0704030504030204" pitchFamily="34" charset="0"/>
              </a:rPr>
              <a:t>) </a:t>
            </a:r>
          </a:p>
          <a:p>
            <a:pPr lvl="0">
              <a:lnSpc>
                <a:spcPct val="100000"/>
              </a:lnSpc>
              <a:spcBef>
                <a:spcPts val="0"/>
              </a:spcBef>
            </a:pPr>
            <a:r>
              <a:rPr lang="en-US" sz="3600" b="1" dirty="0" err="1" smtClean="0">
                <a:effectLst>
                  <a:outerShdw blurRad="38100" dist="38100" dir="2700000" algn="tl">
                    <a:srgbClr val="000000">
                      <a:alpha val="43137"/>
                    </a:srgbClr>
                  </a:outerShdw>
                </a:effectLst>
                <a:latin typeface="Arial Rounded MT Bold" panose="020F0704030504030204" pitchFamily="34" charset="0"/>
              </a:rPr>
              <a:t>ul</a:t>
            </a:r>
            <a:r>
              <a:rPr lang="en-US" sz="3600" b="1" dirty="0" smtClean="0">
                <a:effectLst>
                  <a:outerShdw blurRad="38100" dist="38100" dir="2700000" algn="tl">
                    <a:srgbClr val="000000">
                      <a:alpha val="43137"/>
                    </a:srgbClr>
                  </a:outerShdw>
                </a:effectLst>
                <a:latin typeface="Arial Rounded MT Bold" panose="020F0704030504030204" pitchFamily="34" charset="0"/>
              </a:rPr>
              <a:t> And Fruitful</a:t>
            </a:r>
            <a:r>
              <a:rPr lang="en-US" sz="3200" b="1" dirty="0" smtClean="0">
                <a:effectLst>
                  <a:outerShdw blurRad="38100" dist="38100" dir="2700000" algn="tl">
                    <a:srgbClr val="000000">
                      <a:alpha val="43137"/>
                    </a:srgbClr>
                  </a:outerShdw>
                </a:effectLst>
                <a:latin typeface="Arial Rounded MT Bold" panose="020F0704030504030204" pitchFamily="34" charset="0"/>
              </a:rPr>
              <a:t>!</a:t>
            </a:r>
            <a:endParaRPr lang="en-US" sz="3200" b="1" dirty="0">
              <a:effectLst>
                <a:outerShdw blurRad="38100" dist="38100" dir="2700000" algn="tl">
                  <a:srgbClr val="000000">
                    <a:alpha val="43137"/>
                  </a:srgbClr>
                </a:outerShdw>
              </a:effectLst>
              <a:latin typeface="Arial Rounded MT Bold" panose="020F0704030504030204" pitchFamily="34" charset="0"/>
            </a:endParaRPr>
          </a:p>
        </p:txBody>
      </p:sp>
    </p:spTree>
    <p:extLst>
      <p:ext uri="{BB962C8B-B14F-4D97-AF65-F5344CB8AC3E}">
        <p14:creationId xmlns:p14="http://schemas.microsoft.com/office/powerpoint/2010/main" val="11739308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874"/>
            <a:ext cx="10515600" cy="801486"/>
          </a:xfrm>
        </p:spPr>
        <p:txBody>
          <a:bodyPr/>
          <a:lstStyle/>
          <a:p>
            <a:pPr algn="ctr"/>
            <a:r>
              <a:rPr lang="en-US" b="1" dirty="0" smtClean="0">
                <a:effectLst>
                  <a:outerShdw blurRad="38100" dist="38100" dir="2700000" algn="tl">
                    <a:srgbClr val="000000">
                      <a:alpha val="43137"/>
                    </a:srgbClr>
                  </a:outerShdw>
                </a:effectLst>
                <a:latin typeface="Arial Rounded MT Bold" panose="020F0704030504030204" pitchFamily="34" charset="0"/>
              </a:rPr>
              <a:t>The Blessing of Forgetfulness</a:t>
            </a:r>
            <a:endParaRPr lang="en-US" dirty="0">
              <a:latin typeface="Arial Rounded MT Bold" panose="020F0704030504030204" pitchFamily="34" charset="0"/>
            </a:endParaRPr>
          </a:p>
        </p:txBody>
      </p:sp>
      <p:sp>
        <p:nvSpPr>
          <p:cNvPr id="3" name="Content Placeholder 2"/>
          <p:cNvSpPr>
            <a:spLocks noGrp="1"/>
          </p:cNvSpPr>
          <p:nvPr>
            <p:ph idx="1"/>
          </p:nvPr>
        </p:nvSpPr>
        <p:spPr>
          <a:xfrm>
            <a:off x="115910" y="940158"/>
            <a:ext cx="11977352" cy="5917842"/>
          </a:xfrm>
        </p:spPr>
        <p:txBody>
          <a:bodyPr>
            <a:normAutofit/>
          </a:bodyPr>
          <a:lstStyle/>
          <a:p>
            <a:pPr marL="0" lvl="0" indent="0">
              <a:lnSpc>
                <a:spcPct val="100000"/>
              </a:lnSpc>
              <a:spcBef>
                <a:spcPts val="0"/>
              </a:spcBef>
              <a:buNone/>
            </a:pPr>
            <a:r>
              <a:rPr lang="en-US" b="1" dirty="0" smtClean="0">
                <a:effectLst>
                  <a:outerShdw blurRad="38100" dist="38100" dir="2700000" algn="tl">
                    <a:srgbClr val="000000">
                      <a:alpha val="43137"/>
                    </a:srgbClr>
                  </a:outerShdw>
                </a:effectLst>
                <a:latin typeface="Arial Rounded MT Bold" panose="020F0704030504030204" pitchFamily="34" charset="0"/>
              </a:rPr>
              <a:t>When You Add It All Up…</a:t>
            </a:r>
          </a:p>
          <a:p>
            <a:pPr marL="0" lvl="0" indent="0">
              <a:lnSpc>
                <a:spcPct val="100000"/>
              </a:lnSpc>
              <a:spcBef>
                <a:spcPts val="0"/>
              </a:spcBef>
              <a:buNone/>
            </a:pPr>
            <a:r>
              <a:rPr lang="en-US" b="1" dirty="0" smtClean="0">
                <a:effectLst>
                  <a:outerShdw blurRad="38100" dist="38100" dir="2700000" algn="tl">
                    <a:srgbClr val="000000">
                      <a:alpha val="43137"/>
                    </a:srgbClr>
                  </a:outerShdw>
                </a:effectLst>
                <a:latin typeface="Arial Rounded MT Bold" panose="020F0704030504030204" pitchFamily="34" charset="0"/>
              </a:rPr>
              <a:t>      …Joseph </a:t>
            </a:r>
            <a:r>
              <a:rPr lang="en-US" b="1" dirty="0">
                <a:effectLst>
                  <a:outerShdw blurRad="38100" dist="38100" dir="2700000" algn="tl">
                    <a:srgbClr val="000000">
                      <a:alpha val="43137"/>
                    </a:srgbClr>
                  </a:outerShdw>
                </a:effectLst>
                <a:latin typeface="Arial Rounded MT Bold" panose="020F0704030504030204" pitchFamily="34" charset="0"/>
              </a:rPr>
              <a:t>had </a:t>
            </a:r>
            <a:r>
              <a:rPr lang="en-US" b="1" dirty="0" smtClean="0">
                <a:effectLst>
                  <a:outerShdw blurRad="38100" dist="38100" dir="2700000" algn="tl">
                    <a:srgbClr val="000000">
                      <a:alpha val="43137"/>
                    </a:srgbClr>
                  </a:outerShdw>
                </a:effectLst>
                <a:latin typeface="Arial Rounded MT Bold" panose="020F0704030504030204" pitchFamily="34" charset="0"/>
              </a:rPr>
              <a:t>All the Excuses He Needed to Cop Out On Life </a:t>
            </a:r>
          </a:p>
          <a:p>
            <a:pPr marL="0" lvl="0" indent="0">
              <a:lnSpc>
                <a:spcPct val="100000"/>
              </a:lnSpc>
              <a:spcBef>
                <a:spcPts val="1200"/>
              </a:spcBef>
              <a:buNone/>
            </a:pPr>
            <a:r>
              <a:rPr lang="en-US" b="1" dirty="0" smtClean="0">
                <a:effectLst>
                  <a:outerShdw blurRad="38100" dist="38100" dir="2700000" algn="tl">
                    <a:srgbClr val="000000">
                      <a:alpha val="43137"/>
                    </a:srgbClr>
                  </a:outerShdw>
                </a:effectLst>
                <a:latin typeface="Arial Rounded MT Bold" panose="020F0704030504030204" pitchFamily="34" charset="0"/>
              </a:rPr>
              <a:t>He Could Have Blamed His… </a:t>
            </a:r>
          </a:p>
          <a:p>
            <a:pPr lvl="1">
              <a:lnSpc>
                <a:spcPct val="100000"/>
              </a:lnSpc>
              <a:spcBef>
                <a:spcPts val="0"/>
              </a:spcBef>
            </a:pPr>
            <a:r>
              <a:rPr lang="en-US" sz="2800" b="1" dirty="0" smtClean="0">
                <a:effectLst>
                  <a:outerShdw blurRad="38100" dist="38100" dir="2700000" algn="tl">
                    <a:srgbClr val="000000">
                      <a:alpha val="43137"/>
                    </a:srgbClr>
                  </a:outerShdw>
                </a:effectLst>
                <a:latin typeface="Arial Rounded MT Bold" panose="020F0704030504030204" pitchFamily="34" charset="0"/>
              </a:rPr>
              <a:t>God </a:t>
            </a:r>
          </a:p>
          <a:p>
            <a:pPr lvl="1">
              <a:lnSpc>
                <a:spcPct val="100000"/>
              </a:lnSpc>
              <a:spcBef>
                <a:spcPts val="0"/>
              </a:spcBef>
            </a:pPr>
            <a:r>
              <a:rPr lang="en-US" sz="2800" b="1" dirty="0" smtClean="0">
                <a:effectLst>
                  <a:outerShdw blurRad="38100" dist="38100" dir="2700000" algn="tl">
                    <a:srgbClr val="000000">
                      <a:alpha val="43137"/>
                    </a:srgbClr>
                  </a:outerShdw>
                </a:effectLst>
                <a:latin typeface="Arial Rounded MT Bold" panose="020F0704030504030204" pitchFamily="34" charset="0"/>
              </a:rPr>
              <a:t>Dysfunctional family</a:t>
            </a:r>
          </a:p>
          <a:p>
            <a:pPr lvl="1">
              <a:lnSpc>
                <a:spcPct val="100000"/>
              </a:lnSpc>
              <a:spcBef>
                <a:spcPts val="0"/>
              </a:spcBef>
            </a:pPr>
            <a:r>
              <a:rPr lang="en-US" sz="2800" b="1" dirty="0" smtClean="0">
                <a:effectLst>
                  <a:outerShdw blurRad="38100" dist="38100" dir="2700000" algn="tl">
                    <a:srgbClr val="000000">
                      <a:alpha val="43137"/>
                    </a:srgbClr>
                  </a:outerShdw>
                </a:effectLst>
                <a:latin typeface="Arial Rounded MT Bold" panose="020F0704030504030204" pitchFamily="34" charset="0"/>
              </a:rPr>
              <a:t>Years </a:t>
            </a:r>
            <a:r>
              <a:rPr lang="en-US" sz="2800" b="1" dirty="0">
                <a:effectLst>
                  <a:outerShdw blurRad="38100" dist="38100" dir="2700000" algn="tl">
                    <a:srgbClr val="000000">
                      <a:alpha val="43137"/>
                    </a:srgbClr>
                  </a:outerShdw>
                </a:effectLst>
                <a:latin typeface="Arial Rounded MT Bold" panose="020F0704030504030204" pitchFamily="34" charset="0"/>
              </a:rPr>
              <a:t>in </a:t>
            </a:r>
            <a:r>
              <a:rPr lang="en-US" sz="2800" b="1" dirty="0" smtClean="0">
                <a:effectLst>
                  <a:outerShdw blurRad="38100" dist="38100" dir="2700000" algn="tl">
                    <a:srgbClr val="000000">
                      <a:alpha val="43137"/>
                    </a:srgbClr>
                  </a:outerShdw>
                </a:effectLst>
                <a:latin typeface="Arial Rounded MT Bold" panose="020F0704030504030204" pitchFamily="34" charset="0"/>
              </a:rPr>
              <a:t>prison-influenced </a:t>
            </a:r>
            <a:r>
              <a:rPr lang="en-US" sz="2800" b="1" dirty="0">
                <a:effectLst>
                  <a:outerShdw blurRad="38100" dist="38100" dir="2700000" algn="tl">
                    <a:srgbClr val="000000">
                      <a:alpha val="43137"/>
                    </a:srgbClr>
                  </a:outerShdw>
                </a:effectLst>
                <a:latin typeface="Arial Rounded MT Bold" panose="020F0704030504030204" pitchFamily="34" charset="0"/>
              </a:rPr>
              <a:t>by </a:t>
            </a:r>
            <a:r>
              <a:rPr lang="en-US" sz="2800" b="1" dirty="0" smtClean="0">
                <a:effectLst>
                  <a:outerShdw blurRad="38100" dist="38100" dir="2700000" algn="tl">
                    <a:srgbClr val="000000">
                      <a:alpha val="43137"/>
                    </a:srgbClr>
                  </a:outerShdw>
                </a:effectLst>
                <a:latin typeface="Arial Rounded MT Bold" panose="020F0704030504030204" pitchFamily="34" charset="0"/>
              </a:rPr>
              <a:t>the </a:t>
            </a:r>
            <a:r>
              <a:rPr lang="en-US" sz="2800" b="1" dirty="0">
                <a:effectLst>
                  <a:outerShdw blurRad="38100" dist="38100" dir="2700000" algn="tl">
                    <a:srgbClr val="000000">
                      <a:alpha val="43137"/>
                    </a:srgbClr>
                  </a:outerShdw>
                </a:effectLst>
                <a:latin typeface="Arial Rounded MT Bold" panose="020F0704030504030204" pitchFamily="34" charset="0"/>
              </a:rPr>
              <a:t>pagan environment of Egypt.</a:t>
            </a:r>
            <a:r>
              <a:rPr lang="en-US" b="1" dirty="0">
                <a:effectLst>
                  <a:outerShdw blurRad="38100" dist="38100" dir="2700000" algn="tl">
                    <a:srgbClr val="000000">
                      <a:alpha val="43137"/>
                    </a:srgbClr>
                  </a:outerShdw>
                </a:effectLst>
                <a:latin typeface="Arial Rounded MT Bold" panose="020F0704030504030204" pitchFamily="34" charset="0"/>
              </a:rPr>
              <a:t> </a:t>
            </a:r>
            <a:endParaRPr lang="en-US" b="1" dirty="0" smtClean="0">
              <a:effectLst>
                <a:outerShdw blurRad="38100" dist="38100" dir="2700000" algn="tl">
                  <a:srgbClr val="000000">
                    <a:alpha val="43137"/>
                  </a:srgbClr>
                </a:outerShdw>
              </a:effectLst>
              <a:latin typeface="Arial Rounded MT Bold" panose="020F0704030504030204" pitchFamily="34" charset="0"/>
            </a:endParaRPr>
          </a:p>
          <a:p>
            <a:pPr marL="0" lvl="0" indent="0">
              <a:lnSpc>
                <a:spcPct val="100000"/>
              </a:lnSpc>
              <a:spcBef>
                <a:spcPts val="1200"/>
              </a:spcBef>
              <a:buNone/>
            </a:pPr>
            <a:r>
              <a:rPr lang="en-US" b="1" dirty="0" smtClean="0">
                <a:effectLst>
                  <a:outerShdw blurRad="38100" dist="38100" dir="2700000" algn="tl">
                    <a:srgbClr val="000000">
                      <a:alpha val="43137"/>
                    </a:srgbClr>
                  </a:outerShdw>
                </a:effectLst>
                <a:latin typeface="Arial Rounded MT Bold" panose="020F0704030504030204" pitchFamily="34" charset="0"/>
              </a:rPr>
              <a:t>But He Didn't -He Allowed God to Minister Such Grace to Him</a:t>
            </a:r>
          </a:p>
          <a:p>
            <a:pPr marL="0" lvl="0" indent="0">
              <a:lnSpc>
                <a:spcPct val="100000"/>
              </a:lnSpc>
              <a:spcBef>
                <a:spcPts val="0"/>
              </a:spcBef>
              <a:buNone/>
            </a:pPr>
            <a:r>
              <a:rPr lang="en-US" b="1" dirty="0">
                <a:effectLst>
                  <a:outerShdw blurRad="38100" dist="38100" dir="2700000" algn="tl">
                    <a:srgbClr val="000000">
                      <a:alpha val="43137"/>
                    </a:srgbClr>
                  </a:outerShdw>
                </a:effectLst>
                <a:latin typeface="Arial Rounded MT Bold" panose="020F0704030504030204" pitchFamily="34" charset="0"/>
              </a:rPr>
              <a:t> </a:t>
            </a:r>
            <a:r>
              <a:rPr lang="en-US" b="1" dirty="0" smtClean="0">
                <a:effectLst>
                  <a:outerShdw blurRad="38100" dist="38100" dir="2700000" algn="tl">
                    <a:srgbClr val="000000">
                      <a:alpha val="43137"/>
                    </a:srgbClr>
                  </a:outerShdw>
                </a:effectLst>
                <a:latin typeface="Arial Rounded MT Bold" panose="020F0704030504030204" pitchFamily="34" charset="0"/>
              </a:rPr>
              <a:t>             …That He Forgot His Pain. </a:t>
            </a:r>
          </a:p>
          <a:p>
            <a:pPr lvl="0">
              <a:lnSpc>
                <a:spcPct val="100000"/>
              </a:lnSpc>
              <a:spcBef>
                <a:spcPts val="1200"/>
              </a:spcBef>
              <a:buFont typeface="Courier New" panose="02070309020205020404" pitchFamily="49" charset="0"/>
              <a:buChar char="o"/>
            </a:pPr>
            <a:r>
              <a:rPr lang="en-US" b="1" dirty="0" smtClean="0">
                <a:effectLst>
                  <a:outerShdw blurRad="38100" dist="38100" dir="2700000" algn="tl">
                    <a:srgbClr val="000000">
                      <a:alpha val="43137"/>
                    </a:srgbClr>
                  </a:outerShdw>
                </a:effectLst>
                <a:latin typeface="Arial Rounded MT Bold" panose="020F0704030504030204" pitchFamily="34" charset="0"/>
              </a:rPr>
              <a:t> Joseph Confronts the Victim Mentality of Our Day… </a:t>
            </a:r>
          </a:p>
          <a:p>
            <a:pPr marL="0" lvl="0" indent="0">
              <a:lnSpc>
                <a:spcPct val="100000"/>
              </a:lnSpc>
              <a:spcBef>
                <a:spcPts val="0"/>
              </a:spcBef>
              <a:buNone/>
            </a:pPr>
            <a:r>
              <a:rPr lang="en-US" b="1" dirty="0" smtClean="0">
                <a:effectLst>
                  <a:outerShdw blurRad="38100" dist="38100" dir="2700000" algn="tl">
                    <a:srgbClr val="000000">
                      <a:alpha val="43137"/>
                    </a:srgbClr>
                  </a:outerShdw>
                </a:effectLst>
                <a:latin typeface="Arial Rounded MT Bold" panose="020F0704030504030204" pitchFamily="34" charset="0"/>
              </a:rPr>
              <a:t>          …Which Blames Everyone and Everything</a:t>
            </a:r>
          </a:p>
          <a:p>
            <a:pPr marL="0" indent="0">
              <a:lnSpc>
                <a:spcPct val="100000"/>
              </a:lnSpc>
              <a:buNone/>
            </a:pP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76898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874"/>
            <a:ext cx="10515600" cy="801486"/>
          </a:xfrm>
        </p:spPr>
        <p:txBody>
          <a:bodyPr/>
          <a:lstStyle/>
          <a:p>
            <a:endParaRPr lang="en-US" dirty="0"/>
          </a:p>
        </p:txBody>
      </p:sp>
      <p:sp>
        <p:nvSpPr>
          <p:cNvPr id="3" name="Content Placeholder 2"/>
          <p:cNvSpPr>
            <a:spLocks noGrp="1"/>
          </p:cNvSpPr>
          <p:nvPr>
            <p:ph idx="1"/>
          </p:nvPr>
        </p:nvSpPr>
        <p:spPr>
          <a:xfrm>
            <a:off x="115910" y="940158"/>
            <a:ext cx="11977352" cy="5917842"/>
          </a:xfrm>
        </p:spPr>
        <p:txBody>
          <a:bodyPr>
            <a:normAutofit/>
          </a:bodyPr>
          <a:lstStyle/>
          <a:p>
            <a:pPr marL="0" indent="0">
              <a:lnSpc>
                <a:spcPct val="100000"/>
              </a:lnSpc>
              <a:spcBef>
                <a:spcPts val="0"/>
              </a:spcBef>
              <a:buNone/>
            </a:pPr>
            <a:r>
              <a:rPr lang="en-US" b="1" dirty="0" smtClean="0">
                <a:effectLst>
                  <a:outerShdw blurRad="38100" dist="38100" dir="2700000" algn="tl">
                    <a:srgbClr val="000000">
                      <a:alpha val="43137"/>
                    </a:srgbClr>
                  </a:outerShdw>
                </a:effectLst>
                <a:latin typeface="Arial Rounded MT Bold" panose="020F0704030504030204" pitchFamily="34" charset="0"/>
              </a:rPr>
              <a:t>We Try Everything We Can to Protect Ourselves from</a:t>
            </a:r>
          </a:p>
          <a:p>
            <a:pPr marL="0" indent="0">
              <a:lnSpc>
                <a:spcPct val="100000"/>
              </a:lnSpc>
              <a:spcBef>
                <a:spcPts val="0"/>
              </a:spcBef>
              <a:buNone/>
            </a:pPr>
            <a:r>
              <a:rPr lang="en-US" b="1" dirty="0" smtClean="0">
                <a:effectLst>
                  <a:outerShdw blurRad="38100" dist="38100" dir="2700000" algn="tl">
                    <a:srgbClr val="000000">
                      <a:alpha val="43137"/>
                    </a:srgbClr>
                  </a:outerShdw>
                </a:effectLst>
                <a:latin typeface="Arial Rounded MT Bold" panose="020F0704030504030204" pitchFamily="34" charset="0"/>
              </a:rPr>
              <a:t>          …The Pains of Life, But Eventually Life Strikes Hard</a:t>
            </a:r>
          </a:p>
          <a:p>
            <a:pPr marL="0" indent="0">
              <a:lnSpc>
                <a:spcPct val="100000"/>
              </a:lnSpc>
              <a:buNone/>
            </a:pPr>
            <a:r>
              <a:rPr lang="en-US" b="1" dirty="0" smtClean="0">
                <a:effectLst>
                  <a:outerShdw blurRad="38100" dist="38100" dir="2700000" algn="tl">
                    <a:srgbClr val="000000">
                      <a:alpha val="43137"/>
                    </a:srgbClr>
                  </a:outerShdw>
                </a:effectLst>
                <a:latin typeface="Arial Rounded MT Bold" panose="020F0704030504030204" pitchFamily="34" charset="0"/>
              </a:rPr>
              <a:t>            </a:t>
            </a:r>
            <a:r>
              <a:rPr lang="en-US" sz="3200" b="1" dirty="0" smtClean="0">
                <a:effectLst>
                  <a:outerShdw blurRad="38100" dist="38100" dir="2700000" algn="tl">
                    <a:srgbClr val="000000">
                      <a:alpha val="43137"/>
                    </a:srgbClr>
                  </a:outerShdw>
                </a:effectLst>
                <a:latin typeface="Arial Rounded MT Bold" panose="020F0704030504030204" pitchFamily="34" charset="0"/>
              </a:rPr>
              <a:t>The Greatest Pain of All Is the Pain of Grief</a:t>
            </a:r>
            <a:endParaRPr lang="en-US" sz="3200" dirty="0">
              <a:effectLst>
                <a:outerShdw blurRad="38100" dist="38100" dir="2700000" algn="tl">
                  <a:srgbClr val="000000">
                    <a:alpha val="43137"/>
                  </a:srgbClr>
                </a:outerShdw>
              </a:effectLst>
              <a:latin typeface="Arial Rounded MT Bold" panose="020F0704030504030204" pitchFamily="34" charset="0"/>
            </a:endParaRPr>
          </a:p>
          <a:p>
            <a:pPr>
              <a:lnSpc>
                <a:spcPct val="100000"/>
              </a:lnSpc>
              <a:spcBef>
                <a:spcPts val="1200"/>
              </a:spcBef>
            </a:pPr>
            <a:r>
              <a:rPr lang="en-US" b="1" dirty="0">
                <a:effectLst>
                  <a:outerShdw blurRad="38100" dist="38100" dir="2700000" algn="tl">
                    <a:srgbClr val="000000">
                      <a:alpha val="43137"/>
                    </a:srgbClr>
                  </a:outerShdw>
                </a:effectLst>
                <a:latin typeface="Arial Rounded MT Bold" panose="020F0704030504030204" pitchFamily="34" charset="0"/>
              </a:rPr>
              <a:t>Grief is a </a:t>
            </a:r>
            <a:r>
              <a:rPr lang="en-US" b="1" dirty="0" smtClean="0">
                <a:effectLst>
                  <a:outerShdw blurRad="38100" dist="38100" dir="2700000" algn="tl">
                    <a:srgbClr val="000000">
                      <a:alpha val="43137"/>
                    </a:srgbClr>
                  </a:outerShdw>
                </a:effectLst>
                <a:latin typeface="Arial Rounded MT Bold" panose="020F0704030504030204" pitchFamily="34" charset="0"/>
              </a:rPr>
              <a:t>Feeling </a:t>
            </a:r>
            <a:r>
              <a:rPr lang="en-US" b="1" dirty="0">
                <a:effectLst>
                  <a:outerShdw blurRad="38100" dist="38100" dir="2700000" algn="tl">
                    <a:srgbClr val="000000">
                      <a:alpha val="43137"/>
                    </a:srgbClr>
                  </a:outerShdw>
                </a:effectLst>
                <a:latin typeface="Arial Rounded MT Bold" panose="020F0704030504030204" pitchFamily="34" charset="0"/>
              </a:rPr>
              <a:t>of </a:t>
            </a:r>
            <a:r>
              <a:rPr lang="en-US" b="1" dirty="0" smtClean="0">
                <a:effectLst>
                  <a:outerShdw blurRad="38100" dist="38100" dir="2700000" algn="tl">
                    <a:srgbClr val="000000">
                      <a:alpha val="43137"/>
                    </a:srgbClr>
                  </a:outerShdw>
                </a:effectLst>
                <a:latin typeface="Arial Rounded MT Bold" panose="020F0704030504030204" pitchFamily="34" charset="0"/>
              </a:rPr>
              <a:t>Deep Sorrow/ Mental Anguish Due to</a:t>
            </a:r>
          </a:p>
          <a:p>
            <a:pPr lvl="1">
              <a:lnSpc>
                <a:spcPct val="100000"/>
              </a:lnSpc>
              <a:spcBef>
                <a:spcPts val="0"/>
              </a:spcBef>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Rounded MT Bold" panose="020F0704030504030204" pitchFamily="34" charset="0"/>
              </a:rPr>
              <a:t> the Loss of Persons, Position or Power </a:t>
            </a:r>
          </a:p>
          <a:p>
            <a:pPr>
              <a:lnSpc>
                <a:spcPct val="100000"/>
              </a:lnSpc>
              <a:spcBef>
                <a:spcPts val="1200"/>
              </a:spcBef>
            </a:pPr>
            <a:r>
              <a:rPr lang="en-US" b="1" dirty="0" smtClean="0">
                <a:effectLst>
                  <a:outerShdw blurRad="38100" dist="38100" dir="2700000" algn="tl">
                    <a:srgbClr val="000000">
                      <a:alpha val="43137"/>
                    </a:srgbClr>
                  </a:outerShdw>
                </a:effectLst>
                <a:latin typeface="Arial Rounded MT Bold" panose="020F0704030504030204" pitchFamily="34" charset="0"/>
              </a:rPr>
              <a:t>When Grief Strikes, We Usually Go Through a Cycle: </a:t>
            </a:r>
          </a:p>
          <a:p>
            <a:pPr lvl="1">
              <a:lnSpc>
                <a:spcPct val="100000"/>
              </a:lnSpc>
              <a:spcBef>
                <a:spcPts val="0"/>
              </a:spcBef>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Rounded MT Bold" panose="020F0704030504030204" pitchFamily="34" charset="0"/>
              </a:rPr>
              <a:t> Shock... </a:t>
            </a:r>
          </a:p>
          <a:p>
            <a:pPr lvl="1">
              <a:lnSpc>
                <a:spcPct val="100000"/>
              </a:lnSpc>
              <a:spcBef>
                <a:spcPts val="0"/>
              </a:spcBef>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Rounded MT Bold" panose="020F0704030504030204" pitchFamily="34" charset="0"/>
              </a:rPr>
              <a:t> Protest... </a:t>
            </a:r>
          </a:p>
          <a:p>
            <a:pPr lvl="1">
              <a:lnSpc>
                <a:spcPct val="100000"/>
              </a:lnSpc>
              <a:spcBef>
                <a:spcPts val="0"/>
              </a:spcBef>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Rounded MT Bold" panose="020F0704030504030204" pitchFamily="34" charset="0"/>
              </a:rPr>
              <a:t> Despair... </a:t>
            </a:r>
          </a:p>
          <a:p>
            <a:pPr lvl="1">
              <a:lnSpc>
                <a:spcPct val="100000"/>
              </a:lnSpc>
              <a:spcBef>
                <a:spcPts val="0"/>
              </a:spcBef>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Rounded MT Bold" panose="020F0704030504030204" pitchFamily="34" charset="0"/>
              </a:rPr>
              <a:t> Resolution </a:t>
            </a:r>
          </a:p>
          <a:p>
            <a:pPr marL="0" indent="0">
              <a:lnSpc>
                <a:spcPct val="100000"/>
              </a:lnSpc>
              <a:spcBef>
                <a:spcPts val="0"/>
              </a:spcBef>
              <a:buNone/>
            </a:pPr>
            <a:r>
              <a:rPr lang="en-US" b="1" dirty="0" smtClean="0">
                <a:effectLst>
                  <a:outerShdw blurRad="38100" dist="38100" dir="2700000" algn="tl">
                    <a:srgbClr val="000000">
                      <a:alpha val="43137"/>
                    </a:srgbClr>
                  </a:outerShdw>
                </a:effectLst>
                <a:latin typeface="Arial Rounded MT Bold" panose="020F0704030504030204" pitchFamily="34" charset="0"/>
              </a:rPr>
              <a:t>(</a:t>
            </a:r>
            <a:r>
              <a:rPr lang="en-US" i="1" dirty="0" smtClean="0">
                <a:effectLst>
                  <a:outerShdw blurRad="38100" dist="38100" dir="2700000" algn="tl">
                    <a:srgbClr val="000000">
                      <a:alpha val="43137"/>
                    </a:srgbClr>
                  </a:outerShdw>
                </a:effectLst>
                <a:latin typeface="Arial Rounded MT Bold" panose="020F0704030504030204" pitchFamily="34" charset="0"/>
              </a:rPr>
              <a:t>Acceptance of the Loss and Reaffirmation of Life</a:t>
            </a:r>
            <a:r>
              <a:rPr lang="en-US" b="1" dirty="0" smtClean="0">
                <a:effectLst>
                  <a:outerShdw blurRad="38100" dist="38100" dir="2700000" algn="tl">
                    <a:srgbClr val="000000">
                      <a:alpha val="43137"/>
                    </a:srgbClr>
                  </a:outerShdw>
                </a:effectLst>
                <a:latin typeface="Arial Rounded MT Bold" panose="020F0704030504030204" pitchFamily="34" charset="0"/>
              </a:rPr>
              <a:t>)</a:t>
            </a:r>
            <a:endParaRPr lang="en-US" dirty="0" smtClean="0">
              <a:effectLst>
                <a:outerShdw blurRad="38100" dist="38100" dir="2700000" algn="tl">
                  <a:srgbClr val="000000">
                    <a:alpha val="43137"/>
                  </a:srgbClr>
                </a:outerShdw>
              </a:effectLst>
              <a:latin typeface="Arial Rounded MT Bold" panose="020F0704030504030204" pitchFamily="34" charset="0"/>
            </a:endParaRPr>
          </a:p>
          <a:p>
            <a:pPr marL="457200" lvl="1" indent="0">
              <a:buNone/>
            </a:pPr>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20100" y="3596246"/>
            <a:ext cx="4076700" cy="3416300"/>
          </a:xfrm>
          <a:prstGeom prst="rect">
            <a:avLst/>
          </a:prstGeom>
        </p:spPr>
      </p:pic>
    </p:spTree>
    <p:extLst>
      <p:ext uri="{BB962C8B-B14F-4D97-AF65-F5344CB8AC3E}">
        <p14:creationId xmlns:p14="http://schemas.microsoft.com/office/powerpoint/2010/main" val="33334470"/>
      </p:ext>
    </p:extLst>
  </p:cSld>
  <p:clrMapOvr>
    <a:masterClrMapping/>
  </p:clrMapOvr>
  <mc:AlternateContent xmlns:mc="http://schemas.openxmlformats.org/markup-compatibility/2006" xmlns:p14="http://schemas.microsoft.com/office/powerpoint/2010/main">
    <mc:Choice Requires="p14">
      <p:transition spd="slow" p14:dur="45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2000"/>
                                        <p:tgtEl>
                                          <p:spTgt spid="3">
                                            <p:txEl>
                                              <p:pRg st="0" end="0"/>
                                            </p:txEl>
                                          </p:spTgt>
                                        </p:tgtEl>
                                      </p:cBhvr>
                                    </p:animEffect>
                                  </p:childTnLst>
                                </p:cTn>
                              </p:par>
                            </p:childTnLst>
                          </p:cTn>
                        </p:par>
                        <p:par>
                          <p:cTn id="8" fill="hold">
                            <p:stCondLst>
                              <p:cond delay="2000"/>
                            </p:stCondLst>
                            <p:childTnLst>
                              <p:par>
                                <p:cTn id="9" presetID="16" presetClass="entr" presetSubtype="37"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outVertical)">
                                      <p:cBhvr>
                                        <p:cTn id="11" dur="2000"/>
                                        <p:tgtEl>
                                          <p:spTgt spid="3">
                                            <p:txEl>
                                              <p:pRg st="1" end="1"/>
                                            </p:txEl>
                                          </p:spTgt>
                                        </p:tgtEl>
                                      </p:cBhvr>
                                    </p:animEffect>
                                  </p:childTnLst>
                                </p:cTn>
                              </p:par>
                            </p:childTnLst>
                          </p:cTn>
                        </p:par>
                        <p:par>
                          <p:cTn id="12" fill="hold">
                            <p:stCondLst>
                              <p:cond delay="4000"/>
                            </p:stCondLst>
                            <p:childTnLst>
                              <p:par>
                                <p:cTn id="13" presetID="16" presetClass="entr" presetSubtype="21" fill="hold" grpId="0" nodeType="afterEffect">
                                  <p:stCondLst>
                                    <p:cond delay="10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2000"/>
                                        <p:tgtEl>
                                          <p:spTgt spid="3">
                                            <p:txEl>
                                              <p:pRg st="2" end="2"/>
                                            </p:txEl>
                                          </p:spTgt>
                                        </p:tgtEl>
                                      </p:cBhvr>
                                    </p:animEffect>
                                  </p:childTnLst>
                                </p:cTn>
                              </p:par>
                              <p:par>
                                <p:cTn id="16" presetID="42" presetClass="entr" presetSubtype="0" fill="hold" nodeType="withEffect">
                                  <p:stCondLst>
                                    <p:cond delay="100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1000"/>
                                        <p:tgtEl>
                                          <p:spTgt spid="4"/>
                                        </p:tgtEl>
                                      </p:cBhvr>
                                    </p:animEffect>
                                    <p:anim calcmode="lin" valueType="num">
                                      <p:cBhvr>
                                        <p:cTn id="19" dur="1000" fill="hold"/>
                                        <p:tgtEl>
                                          <p:spTgt spid="4"/>
                                        </p:tgtEl>
                                        <p:attrNameLst>
                                          <p:attrName>ppt_x</p:attrName>
                                        </p:attrNameLst>
                                      </p:cBhvr>
                                      <p:tavLst>
                                        <p:tav tm="0">
                                          <p:val>
                                            <p:strVal val="#ppt_x"/>
                                          </p:val>
                                        </p:tav>
                                        <p:tav tm="100000">
                                          <p:val>
                                            <p:strVal val="#ppt_x"/>
                                          </p:val>
                                        </p:tav>
                                      </p:tavLst>
                                    </p:anim>
                                    <p:anim calcmode="lin" valueType="num">
                                      <p:cBhvr>
                                        <p:cTn id="2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37"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barn(outVertical)">
                                      <p:cBhvr>
                                        <p:cTn id="25" dur="2000"/>
                                        <p:tgtEl>
                                          <p:spTgt spid="3">
                                            <p:txEl>
                                              <p:pRg st="3" end="3"/>
                                            </p:txEl>
                                          </p:spTgt>
                                        </p:tgtEl>
                                      </p:cBhvr>
                                    </p:animEffect>
                                  </p:childTnLst>
                                </p:cTn>
                              </p:par>
                            </p:childTnLst>
                          </p:cTn>
                        </p:par>
                        <p:par>
                          <p:cTn id="26" fill="hold">
                            <p:stCondLst>
                              <p:cond delay="2000"/>
                            </p:stCondLst>
                            <p:childTnLst>
                              <p:par>
                                <p:cTn id="27" presetID="16" presetClass="entr" presetSubtype="21" fill="hold" grpId="0" nodeType="after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barn(inVertical)">
                                      <p:cBhvr>
                                        <p:cTn id="29" dur="20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37" fill="hold" grpId="0"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barn(outVertical)">
                                      <p:cBhvr>
                                        <p:cTn id="34" dur="2000"/>
                                        <p:tgtEl>
                                          <p:spTgt spid="3">
                                            <p:txEl>
                                              <p:pRg st="5" end="5"/>
                                            </p:txEl>
                                          </p:spTgt>
                                        </p:tgtEl>
                                      </p:cBhvr>
                                    </p:animEffect>
                                  </p:childTnLst>
                                </p:cTn>
                              </p:par>
                            </p:childTnLst>
                          </p:cTn>
                        </p:par>
                        <p:par>
                          <p:cTn id="35" fill="hold">
                            <p:stCondLst>
                              <p:cond delay="2000"/>
                            </p:stCondLst>
                            <p:childTnLst>
                              <p:par>
                                <p:cTn id="36" presetID="16" presetClass="entr" presetSubtype="21" fill="hold" grpId="0" nodeType="after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barn(inVertical)">
                                      <p:cBhvr>
                                        <p:cTn id="38" dur="2000"/>
                                        <p:tgtEl>
                                          <p:spTgt spid="3">
                                            <p:txEl>
                                              <p:pRg st="6" end="6"/>
                                            </p:txEl>
                                          </p:spTgt>
                                        </p:tgtEl>
                                      </p:cBhvr>
                                    </p:animEffect>
                                  </p:childTnLst>
                                </p:cTn>
                              </p:par>
                            </p:childTnLst>
                          </p:cTn>
                        </p:par>
                        <p:par>
                          <p:cTn id="39" fill="hold">
                            <p:stCondLst>
                              <p:cond delay="4000"/>
                            </p:stCondLst>
                            <p:childTnLst>
                              <p:par>
                                <p:cTn id="40" presetID="16" presetClass="entr" presetSubtype="37" fill="hold" grpId="0" nodeType="after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outVertical)">
                                      <p:cBhvr>
                                        <p:cTn id="42" dur="2000"/>
                                        <p:tgtEl>
                                          <p:spTgt spid="3">
                                            <p:txEl>
                                              <p:pRg st="7" end="7"/>
                                            </p:txEl>
                                          </p:spTgt>
                                        </p:tgtEl>
                                      </p:cBhvr>
                                    </p:animEffect>
                                  </p:childTnLst>
                                </p:cTn>
                              </p:par>
                            </p:childTnLst>
                          </p:cTn>
                        </p:par>
                        <p:par>
                          <p:cTn id="43" fill="hold">
                            <p:stCondLst>
                              <p:cond delay="6000"/>
                            </p:stCondLst>
                            <p:childTnLst>
                              <p:par>
                                <p:cTn id="44" presetID="16" presetClass="entr" presetSubtype="21" fill="hold" grpId="0" nodeType="after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barn(inVertical)">
                                      <p:cBhvr>
                                        <p:cTn id="46" dur="2000"/>
                                        <p:tgtEl>
                                          <p:spTgt spid="3">
                                            <p:txEl>
                                              <p:pRg st="8" end="8"/>
                                            </p:txEl>
                                          </p:spTgt>
                                        </p:tgtEl>
                                      </p:cBhvr>
                                    </p:animEffect>
                                  </p:childTnLst>
                                </p:cTn>
                              </p:par>
                            </p:childTnLst>
                          </p:cTn>
                        </p:par>
                        <p:par>
                          <p:cTn id="47" fill="hold">
                            <p:stCondLst>
                              <p:cond delay="8000"/>
                            </p:stCondLst>
                            <p:childTnLst>
                              <p:par>
                                <p:cTn id="48" presetID="16" presetClass="entr" presetSubtype="37" fill="hold" grpId="0" nodeType="after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barn(outVertical)">
                                      <p:cBhvr>
                                        <p:cTn id="50" dur="2000"/>
                                        <p:tgtEl>
                                          <p:spTgt spid="3">
                                            <p:txEl>
                                              <p:pRg st="9" end="9"/>
                                            </p:txEl>
                                          </p:spTgt>
                                        </p:tgtEl>
                                      </p:cBhvr>
                                    </p:animEffect>
                                  </p:childTnLst>
                                </p:cTn>
                              </p:par>
                              <p:par>
                                <p:cTn id="51" presetID="16" presetClass="entr" presetSubtype="21" fill="hold" grpId="0" nodeType="with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Effect transition="in" filter="barn(inVertical)">
                                      <p:cBhvr>
                                        <p:cTn id="53"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874"/>
            <a:ext cx="10515600" cy="801486"/>
          </a:xfrm>
        </p:spPr>
        <p:txBody>
          <a:bodyPr/>
          <a:lstStyle/>
          <a:p>
            <a:endParaRPr lang="en-US" dirty="0"/>
          </a:p>
        </p:txBody>
      </p:sp>
      <p:sp>
        <p:nvSpPr>
          <p:cNvPr id="3" name="Content Placeholder 2"/>
          <p:cNvSpPr>
            <a:spLocks noGrp="1"/>
          </p:cNvSpPr>
          <p:nvPr>
            <p:ph idx="1"/>
          </p:nvPr>
        </p:nvSpPr>
        <p:spPr>
          <a:xfrm>
            <a:off x="115910" y="940158"/>
            <a:ext cx="11977352" cy="5917842"/>
          </a:xfrm>
        </p:spPr>
        <p:txBody>
          <a:bodyPr>
            <a:normAutofit/>
          </a:bodyPr>
          <a:lstStyle/>
          <a:p>
            <a:pPr marL="0" indent="0">
              <a:lnSpc>
                <a:spcPct val="100000"/>
              </a:lnSpc>
              <a:buNone/>
            </a:pPr>
            <a:r>
              <a:rPr lang="en-US" b="1" dirty="0" smtClean="0">
                <a:effectLst>
                  <a:outerShdw blurRad="38100" dist="38100" dir="2700000" algn="tl">
                    <a:srgbClr val="000000">
                      <a:alpha val="43137"/>
                    </a:srgbClr>
                  </a:outerShdw>
                </a:effectLst>
                <a:latin typeface="Arial Rounded MT Bold" panose="020F0704030504030204" pitchFamily="34" charset="0"/>
              </a:rPr>
              <a:t>Perhaps </a:t>
            </a:r>
            <a:r>
              <a:rPr lang="en-US" b="1" dirty="0">
                <a:effectLst>
                  <a:outerShdw blurRad="38100" dist="38100" dir="2700000" algn="tl">
                    <a:srgbClr val="000000">
                      <a:alpha val="43137"/>
                    </a:srgbClr>
                  </a:outerShdw>
                </a:effectLst>
                <a:latin typeface="Arial Rounded MT Bold" panose="020F0704030504030204" pitchFamily="34" charset="0"/>
              </a:rPr>
              <a:t>you </a:t>
            </a:r>
            <a:r>
              <a:rPr lang="en-US" b="1" dirty="0" smtClean="0">
                <a:effectLst>
                  <a:outerShdw blurRad="38100" dist="38100" dir="2700000" algn="tl">
                    <a:srgbClr val="000000">
                      <a:alpha val="43137"/>
                    </a:srgbClr>
                  </a:outerShdw>
                </a:effectLst>
                <a:latin typeface="Arial Rounded MT Bold" panose="020F0704030504030204" pitchFamily="34" charset="0"/>
              </a:rPr>
              <a:t>Have Experienced The Loss of… </a:t>
            </a:r>
          </a:p>
          <a:p>
            <a:pPr lvl="1">
              <a:lnSpc>
                <a:spcPct val="100000"/>
              </a:lnSpc>
              <a:spcBef>
                <a:spcPts val="0"/>
              </a:spcBef>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Rounded MT Bold" panose="020F0704030504030204" pitchFamily="34" charset="0"/>
              </a:rPr>
              <a:t>Financial Security </a:t>
            </a:r>
          </a:p>
          <a:p>
            <a:pPr lvl="1">
              <a:lnSpc>
                <a:spcPct val="100000"/>
              </a:lnSpc>
              <a:spcBef>
                <a:spcPts val="0"/>
              </a:spcBef>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Rounded MT Bold" panose="020F0704030504030204" pitchFamily="34" charset="0"/>
              </a:rPr>
              <a:t>Health </a:t>
            </a:r>
          </a:p>
          <a:p>
            <a:pPr lvl="1">
              <a:lnSpc>
                <a:spcPct val="100000"/>
              </a:lnSpc>
              <a:spcBef>
                <a:spcPts val="0"/>
              </a:spcBef>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Rounded MT Bold" panose="020F0704030504030204" pitchFamily="34" charset="0"/>
              </a:rPr>
              <a:t>Career Opportunity </a:t>
            </a:r>
          </a:p>
          <a:p>
            <a:pPr lvl="1">
              <a:lnSpc>
                <a:spcPct val="100000"/>
              </a:lnSpc>
              <a:spcBef>
                <a:spcPts val="0"/>
              </a:spcBef>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Rounded MT Bold" panose="020F0704030504030204" pitchFamily="34" charset="0"/>
              </a:rPr>
              <a:t>Important Relationship </a:t>
            </a:r>
          </a:p>
          <a:p>
            <a:pPr lvl="1">
              <a:lnSpc>
                <a:spcPct val="100000"/>
              </a:lnSpc>
              <a:spcBef>
                <a:spcPts val="0"/>
              </a:spcBef>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Rounded MT Bold" panose="020F0704030504030204" pitchFamily="34" charset="0"/>
              </a:rPr>
              <a:t>Loved One Through Death Or Divorce</a:t>
            </a:r>
            <a:endParaRPr lang="en-US" sz="2800" dirty="0" smtClean="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buNone/>
            </a:pPr>
            <a:r>
              <a:rPr lang="en-US" sz="3200" b="1" dirty="0" smtClean="0">
                <a:effectLst>
                  <a:outerShdw blurRad="38100" dist="38100" dir="2700000" algn="tl">
                    <a:srgbClr val="000000">
                      <a:alpha val="43137"/>
                    </a:srgbClr>
                  </a:outerShdw>
                </a:effectLst>
                <a:latin typeface="Arial Rounded MT Bold" panose="020F0704030504030204" pitchFamily="34" charset="0"/>
              </a:rPr>
              <a:t>                   Life is a Series Of Gains and Losses </a:t>
            </a:r>
          </a:p>
          <a:p>
            <a:pPr marL="0" indent="0">
              <a:lnSpc>
                <a:spcPct val="100000"/>
              </a:lnSpc>
              <a:buNone/>
            </a:pPr>
            <a:r>
              <a:rPr lang="en-US" b="1" dirty="0" smtClean="0">
                <a:effectLst>
                  <a:outerShdw blurRad="38100" dist="38100" dir="2700000" algn="tl">
                    <a:srgbClr val="000000">
                      <a:alpha val="43137"/>
                    </a:srgbClr>
                  </a:outerShdw>
                </a:effectLst>
                <a:latin typeface="Arial Rounded MT Bold" panose="020F0704030504030204" pitchFamily="34" charset="0"/>
              </a:rPr>
              <a:t>There Is No Way To Live…</a:t>
            </a:r>
          </a:p>
          <a:p>
            <a:pPr lvl="1">
              <a:lnSpc>
                <a:spcPct val="100000"/>
              </a:lnSpc>
              <a:spcBef>
                <a:spcPts val="0"/>
              </a:spcBef>
              <a:buFont typeface="Courier New" panose="02070309020205020404" pitchFamily="49" charset="0"/>
              <a:buChar char="o"/>
            </a:pPr>
            <a:r>
              <a:rPr lang="en-US" sz="2800" b="1" dirty="0">
                <a:effectLst>
                  <a:outerShdw blurRad="38100" dist="38100" dir="2700000" algn="tl">
                    <a:srgbClr val="000000">
                      <a:alpha val="43137"/>
                    </a:srgbClr>
                  </a:outerShdw>
                </a:effectLst>
                <a:latin typeface="Arial Rounded MT Bold" panose="020F0704030504030204" pitchFamily="34" charset="0"/>
              </a:rPr>
              <a:t> </a:t>
            </a:r>
            <a:r>
              <a:rPr lang="en-US" sz="2800" b="1" dirty="0" smtClean="0">
                <a:effectLst>
                  <a:outerShdw blurRad="38100" dist="38100" dir="2700000" algn="tl">
                    <a:srgbClr val="000000">
                      <a:alpha val="43137"/>
                    </a:srgbClr>
                  </a:outerShdw>
                </a:effectLst>
                <a:latin typeface="Arial Rounded MT Bold" panose="020F0704030504030204" pitchFamily="34" charset="0"/>
              </a:rPr>
              <a:t>Without Experiencing Loss </a:t>
            </a:r>
          </a:p>
          <a:p>
            <a:pPr lvl="1">
              <a:lnSpc>
                <a:spcPct val="100000"/>
              </a:lnSpc>
              <a:spcBef>
                <a:spcPts val="0"/>
              </a:spcBef>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Rounded MT Bold" panose="020F0704030504030204" pitchFamily="34" charset="0"/>
              </a:rPr>
              <a:t> Victoriously Without Learning to Handle that Loss…</a:t>
            </a:r>
          </a:p>
          <a:p>
            <a:pPr marL="457200" lvl="1" indent="0">
              <a:lnSpc>
                <a:spcPct val="100000"/>
              </a:lnSpc>
              <a:spcBef>
                <a:spcPts val="0"/>
              </a:spcBef>
              <a:buNone/>
            </a:pPr>
            <a:r>
              <a:rPr lang="en-US" sz="2800" b="1" dirty="0">
                <a:effectLst>
                  <a:outerShdw blurRad="38100" dist="38100" dir="2700000" algn="tl">
                    <a:srgbClr val="000000">
                      <a:alpha val="43137"/>
                    </a:srgbClr>
                  </a:outerShdw>
                </a:effectLst>
                <a:latin typeface="Arial Rounded MT Bold" panose="020F0704030504030204" pitchFamily="34" charset="0"/>
              </a:rPr>
              <a:t> </a:t>
            </a:r>
            <a:r>
              <a:rPr lang="en-US" sz="2800" b="1" dirty="0" smtClean="0">
                <a:effectLst>
                  <a:outerShdw blurRad="38100" dist="38100" dir="2700000" algn="tl">
                    <a:srgbClr val="000000">
                      <a:alpha val="43137"/>
                    </a:srgbClr>
                  </a:outerShdw>
                </a:effectLst>
                <a:latin typeface="Arial Rounded MT Bold" panose="020F0704030504030204" pitchFamily="34" charset="0"/>
              </a:rPr>
              <a:t>                     …By Dealing With Grief</a:t>
            </a:r>
            <a:endParaRPr lang="en-US" sz="2800" dirty="0" smtClean="0">
              <a:effectLst>
                <a:outerShdw blurRad="38100" dist="38100" dir="2700000" algn="tl">
                  <a:srgbClr val="000000">
                    <a:alpha val="43137"/>
                  </a:srgbClr>
                </a:outerShdw>
              </a:effectLst>
              <a:latin typeface="Arial Rounded MT Bold" panose="020F0704030504030204" pitchFamily="34" charset="0"/>
            </a:endParaRP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15300" y="586346"/>
            <a:ext cx="4076700" cy="3416300"/>
          </a:xfrm>
          <a:prstGeom prst="rect">
            <a:avLst/>
          </a:prstGeom>
        </p:spPr>
      </p:pic>
    </p:spTree>
    <p:extLst>
      <p:ext uri="{BB962C8B-B14F-4D97-AF65-F5344CB8AC3E}">
        <p14:creationId xmlns:p14="http://schemas.microsoft.com/office/powerpoint/2010/main" val="330899087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2000"/>
                                        <p:tgtEl>
                                          <p:spTgt spid="3">
                                            <p:txEl>
                                              <p:pRg st="0" end="0"/>
                                            </p:txEl>
                                          </p:spTgt>
                                        </p:tgtEl>
                                      </p:cBhvr>
                                    </p:animEffect>
                                  </p:childTnLst>
                                </p:cTn>
                              </p:par>
                            </p:childTnLst>
                          </p:cTn>
                        </p:par>
                        <p:par>
                          <p:cTn id="8" fill="hold">
                            <p:stCondLst>
                              <p:cond delay="2000"/>
                            </p:stCondLst>
                            <p:childTnLst>
                              <p:par>
                                <p:cTn id="9" presetID="22" presetClass="entr" presetSubtype="2"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right)">
                                      <p:cBhvr>
                                        <p:cTn id="11" dur="500"/>
                                        <p:tgtEl>
                                          <p:spTgt spid="3">
                                            <p:txEl>
                                              <p:pRg st="1" end="1"/>
                                            </p:txEl>
                                          </p:spTgt>
                                        </p:tgtEl>
                                      </p:cBhvr>
                                    </p:animEffect>
                                  </p:childTnLst>
                                </p:cTn>
                              </p:par>
                            </p:childTnLst>
                          </p:cTn>
                        </p:par>
                        <p:par>
                          <p:cTn id="12" fill="hold">
                            <p:stCondLst>
                              <p:cond delay="25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3000"/>
                            </p:stCondLst>
                            <p:childTnLst>
                              <p:par>
                                <p:cTn id="17" presetID="22" presetClass="entr" presetSubtype="2"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right)">
                                      <p:cBhvr>
                                        <p:cTn id="19" dur="500"/>
                                        <p:tgtEl>
                                          <p:spTgt spid="3">
                                            <p:txEl>
                                              <p:pRg st="3" end="3"/>
                                            </p:txEl>
                                          </p:spTgt>
                                        </p:tgtEl>
                                      </p:cBhvr>
                                    </p:animEffect>
                                  </p:childTnLst>
                                </p:cTn>
                              </p:par>
                            </p:childTnLst>
                          </p:cTn>
                        </p:par>
                        <p:par>
                          <p:cTn id="20" fill="hold">
                            <p:stCondLst>
                              <p:cond delay="35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par>
                          <p:cTn id="24" fill="hold">
                            <p:stCondLst>
                              <p:cond delay="4000"/>
                            </p:stCondLst>
                            <p:childTnLst>
                              <p:par>
                                <p:cTn id="25" presetID="22" presetClass="entr" presetSubtype="2"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right)">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left)">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right)">
                                      <p:cBhvr>
                                        <p:cTn id="37" dur="500"/>
                                        <p:tgtEl>
                                          <p:spTgt spid="3">
                                            <p:txEl>
                                              <p:pRg st="7" end="7"/>
                                            </p:txEl>
                                          </p:spTgt>
                                        </p:tgtEl>
                                      </p:cBhvr>
                                    </p:animEffect>
                                  </p:childTnLst>
                                </p:cTn>
                              </p:par>
                            </p:childTnLst>
                          </p:cTn>
                        </p:par>
                        <p:par>
                          <p:cTn id="38" fill="hold">
                            <p:stCondLst>
                              <p:cond delay="500"/>
                            </p:stCondLst>
                            <p:childTnLst>
                              <p:par>
                                <p:cTn id="39" presetID="22" presetClass="entr" presetSubtype="8" fill="hold" grpId="0" nodeType="after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wipe(left)">
                                      <p:cBhvr>
                                        <p:cTn id="41" dur="500"/>
                                        <p:tgtEl>
                                          <p:spTgt spid="3">
                                            <p:txEl>
                                              <p:pRg st="8" end="8"/>
                                            </p:txEl>
                                          </p:spTgt>
                                        </p:tgtEl>
                                      </p:cBhvr>
                                    </p:animEffect>
                                  </p:childTnLst>
                                </p:cTn>
                              </p:par>
                            </p:childTnLst>
                          </p:cTn>
                        </p:par>
                        <p:par>
                          <p:cTn id="42" fill="hold">
                            <p:stCondLst>
                              <p:cond delay="1000"/>
                            </p:stCondLst>
                            <p:childTnLst>
                              <p:par>
                                <p:cTn id="43" presetID="22" presetClass="entr" presetSubtype="2" fill="hold" grpId="0" nodeType="after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wipe(right)">
                                      <p:cBhvr>
                                        <p:cTn id="45" dur="500"/>
                                        <p:tgtEl>
                                          <p:spTgt spid="3">
                                            <p:txEl>
                                              <p:pRg st="9" end="9"/>
                                            </p:txEl>
                                          </p:spTgt>
                                        </p:tgtEl>
                                      </p:cBhvr>
                                    </p:animEffect>
                                  </p:childTnLst>
                                </p:cTn>
                              </p:par>
                            </p:childTnLst>
                          </p:cTn>
                        </p:par>
                        <p:par>
                          <p:cTn id="46" fill="hold">
                            <p:stCondLst>
                              <p:cond delay="1500"/>
                            </p:stCondLst>
                            <p:childTnLst>
                              <p:par>
                                <p:cTn id="47" presetID="22" presetClass="entr" presetSubtype="8" fill="hold" grpId="0" nodeType="after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Effect transition="in" filter="wipe(left)">
                                      <p:cBhvr>
                                        <p:cTn id="49"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874"/>
            <a:ext cx="10515600" cy="801486"/>
          </a:xfrm>
        </p:spPr>
        <p:txBody>
          <a:bodyPr/>
          <a:lstStyle/>
          <a:p>
            <a:r>
              <a:rPr lang="en-US" b="1" dirty="0" smtClean="0">
                <a:effectLst>
                  <a:outerShdw blurRad="38100" dist="38100" dir="2700000" algn="tl">
                    <a:srgbClr val="000000">
                      <a:alpha val="43137"/>
                    </a:srgbClr>
                  </a:outerShdw>
                </a:effectLst>
                <a:latin typeface="Arial Rounded MT Bold" panose="020F0704030504030204" pitchFamily="34" charset="0"/>
              </a:rPr>
              <a:t>He Learned to Deal with Loss</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115910" y="940158"/>
            <a:ext cx="11977352" cy="5917842"/>
          </a:xfrm>
        </p:spPr>
        <p:txBody>
          <a:bodyPr>
            <a:normAutofit/>
          </a:bodyPr>
          <a:lstStyle/>
          <a:p>
            <a:pPr marL="0" lvl="0" indent="0">
              <a:lnSpc>
                <a:spcPct val="100000"/>
              </a:lnSpc>
              <a:spcBef>
                <a:spcPts val="0"/>
              </a:spcBef>
              <a:spcAft>
                <a:spcPts val="600"/>
              </a:spcAft>
              <a:buNone/>
            </a:pPr>
            <a:r>
              <a:rPr lang="en-US" sz="3200" b="1" dirty="0" smtClean="0">
                <a:effectLst>
                  <a:outerShdw blurRad="38100" dist="38100" dir="2700000" algn="tl">
                    <a:srgbClr val="000000">
                      <a:alpha val="43137"/>
                    </a:srgbClr>
                  </a:outerShdw>
                </a:effectLst>
                <a:latin typeface="Arial Rounded MT Bold" panose="020F0704030504030204" pitchFamily="34" charset="0"/>
              </a:rPr>
              <a:t>What Did He Lose? </a:t>
            </a:r>
          </a:p>
          <a:p>
            <a:pPr lvl="1">
              <a:lnSpc>
                <a:spcPct val="100000"/>
              </a:lnSpc>
              <a:spcBef>
                <a:spcPts val="0"/>
              </a:spcBef>
              <a:spcAft>
                <a:spcPts val="1200"/>
              </a:spcAft>
            </a:pPr>
            <a:r>
              <a:rPr lang="en-US" sz="2800" b="1" dirty="0" smtClean="0">
                <a:effectLst>
                  <a:outerShdw blurRad="38100" dist="38100" dir="2700000" algn="tl">
                    <a:srgbClr val="000000">
                      <a:alpha val="43137"/>
                    </a:srgbClr>
                  </a:outerShdw>
                </a:effectLst>
                <a:latin typeface="Arial Rounded MT Bold" panose="020F0704030504030204" pitchFamily="34" charset="0"/>
              </a:rPr>
              <a:t>Family</a:t>
            </a:r>
            <a:endParaRPr lang="en-US" b="1" dirty="0" smtClean="0">
              <a:effectLst>
                <a:outerShdw blurRad="38100" dist="38100" dir="2700000" algn="tl">
                  <a:srgbClr val="000000">
                    <a:alpha val="43137"/>
                  </a:srgbClr>
                </a:outerShdw>
              </a:effectLst>
              <a:latin typeface="Arial Rounded MT Bold" panose="020F0704030504030204" pitchFamily="34" charset="0"/>
            </a:endParaRPr>
          </a:p>
          <a:p>
            <a:pPr lvl="1">
              <a:lnSpc>
                <a:spcPct val="100000"/>
              </a:lnSpc>
              <a:spcBef>
                <a:spcPts val="0"/>
              </a:spcBef>
              <a:spcAft>
                <a:spcPts val="1200"/>
              </a:spcAft>
            </a:pPr>
            <a:r>
              <a:rPr lang="en-US" sz="2800" b="1" dirty="0" smtClean="0">
                <a:effectLst>
                  <a:outerShdw blurRad="38100" dist="38100" dir="2700000" algn="tl">
                    <a:srgbClr val="000000">
                      <a:alpha val="43137"/>
                    </a:srgbClr>
                  </a:outerShdw>
                </a:effectLst>
                <a:latin typeface="Arial Rounded MT Bold" panose="020F0704030504030204" pitchFamily="34" charset="0"/>
              </a:rPr>
              <a:t>Brothers Hated Him</a:t>
            </a:r>
            <a:endParaRPr lang="en-US" b="1" dirty="0" smtClean="0">
              <a:effectLst>
                <a:outerShdw blurRad="38100" dist="38100" dir="2700000" algn="tl">
                  <a:srgbClr val="000000">
                    <a:alpha val="43137"/>
                  </a:srgbClr>
                </a:outerShdw>
              </a:effectLst>
              <a:latin typeface="Arial Rounded MT Bold" panose="020F0704030504030204" pitchFamily="34" charset="0"/>
            </a:endParaRPr>
          </a:p>
          <a:p>
            <a:pPr lvl="1">
              <a:lnSpc>
                <a:spcPct val="100000"/>
              </a:lnSpc>
              <a:spcBef>
                <a:spcPts val="0"/>
              </a:spcBef>
              <a:spcAft>
                <a:spcPts val="1200"/>
              </a:spcAft>
            </a:pPr>
            <a:r>
              <a:rPr lang="en-US" sz="2800" b="1" dirty="0" smtClean="0">
                <a:effectLst>
                  <a:outerShdw blurRad="38100" dist="38100" dir="2700000" algn="tl">
                    <a:srgbClr val="000000">
                      <a:alpha val="43137"/>
                    </a:srgbClr>
                  </a:outerShdw>
                </a:effectLst>
                <a:latin typeface="Arial Rounded MT Bold" panose="020F0704030504030204" pitchFamily="34" charset="0"/>
              </a:rPr>
              <a:t>Sold Him Into Slavery</a:t>
            </a:r>
            <a:endParaRPr lang="en-US" b="1" dirty="0" smtClean="0">
              <a:effectLst>
                <a:outerShdw blurRad="38100" dist="38100" dir="2700000" algn="tl">
                  <a:srgbClr val="000000">
                    <a:alpha val="43137"/>
                  </a:srgbClr>
                </a:outerShdw>
              </a:effectLst>
              <a:latin typeface="Arial Rounded MT Bold" panose="020F0704030504030204" pitchFamily="34" charset="0"/>
            </a:endParaRPr>
          </a:p>
          <a:p>
            <a:pPr lvl="1">
              <a:lnSpc>
                <a:spcPct val="100000"/>
              </a:lnSpc>
              <a:spcBef>
                <a:spcPts val="0"/>
              </a:spcBef>
              <a:spcAft>
                <a:spcPts val="600"/>
              </a:spcAft>
            </a:pPr>
            <a:r>
              <a:rPr lang="en-US" sz="2800" b="1" dirty="0" smtClean="0">
                <a:effectLst>
                  <a:outerShdw blurRad="38100" dist="38100" dir="2700000" algn="tl">
                    <a:srgbClr val="000000">
                      <a:alpha val="43137"/>
                    </a:srgbClr>
                  </a:outerShdw>
                </a:effectLst>
                <a:latin typeface="Arial Rounded MT Bold" panose="020F0704030504030204" pitchFamily="34" charset="0"/>
              </a:rPr>
              <a:t>He Lost His… </a:t>
            </a:r>
          </a:p>
          <a:p>
            <a:pPr lvl="2">
              <a:lnSpc>
                <a:spcPct val="100000"/>
              </a:lnSpc>
              <a:spcBef>
                <a:spcPts val="0"/>
              </a:spcBef>
              <a:spcAft>
                <a:spcPts val="600"/>
              </a:spcAft>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Rounded MT Bold" panose="020F0704030504030204" pitchFamily="34" charset="0"/>
              </a:rPr>
              <a:t> </a:t>
            </a:r>
            <a:r>
              <a:rPr lang="en-US" sz="2800" dirty="0" smtClean="0">
                <a:effectLst>
                  <a:outerShdw blurRad="38100" dist="38100" dir="2700000" algn="tl">
                    <a:srgbClr val="000000">
                      <a:alpha val="43137"/>
                    </a:srgbClr>
                  </a:outerShdw>
                </a:effectLst>
                <a:latin typeface="Arial Rounded MT Bold" panose="020F0704030504030204" pitchFamily="34" charset="0"/>
              </a:rPr>
              <a:t>Childhood- Sold at 17 </a:t>
            </a:r>
          </a:p>
          <a:p>
            <a:pPr lvl="2">
              <a:lnSpc>
                <a:spcPct val="100000"/>
              </a:lnSpc>
              <a:spcBef>
                <a:spcPts val="0"/>
              </a:spcBef>
              <a:spcAft>
                <a:spcPts val="600"/>
              </a:spcAft>
              <a:buFont typeface="Courier New" panose="02070309020205020404" pitchFamily="49" charset="0"/>
              <a:buChar char="o"/>
            </a:pPr>
            <a:r>
              <a:rPr lang="en-US" sz="2800" dirty="0" smtClean="0">
                <a:effectLst>
                  <a:outerShdw blurRad="38100" dist="38100" dir="2700000" algn="tl">
                    <a:srgbClr val="000000">
                      <a:alpha val="43137"/>
                    </a:srgbClr>
                  </a:outerShdw>
                </a:effectLst>
                <a:latin typeface="Arial Rounded MT Bold" panose="020F0704030504030204" pitchFamily="34" charset="0"/>
              </a:rPr>
              <a:t> Job at Potiphar’s Because of Pot. Wife</a:t>
            </a:r>
          </a:p>
          <a:p>
            <a:pPr lvl="2">
              <a:lnSpc>
                <a:spcPct val="100000"/>
              </a:lnSpc>
              <a:spcBef>
                <a:spcPts val="0"/>
              </a:spcBef>
              <a:spcAft>
                <a:spcPts val="600"/>
              </a:spcAft>
              <a:buFont typeface="Courier New" panose="02070309020205020404" pitchFamily="49" charset="0"/>
              <a:buChar char="o"/>
            </a:pPr>
            <a:r>
              <a:rPr lang="en-US" sz="2800" dirty="0" smtClean="0">
                <a:effectLst>
                  <a:outerShdw blurRad="38100" dist="38100" dir="2700000" algn="tl">
                    <a:srgbClr val="000000">
                      <a:alpha val="43137"/>
                    </a:srgbClr>
                  </a:outerShdw>
                </a:effectLst>
                <a:latin typeface="Arial Rounded MT Bold" panose="020F0704030504030204" pitchFamily="34" charset="0"/>
              </a:rPr>
              <a:t> His Dignity Thrown into Prison for 13 </a:t>
            </a:r>
            <a:r>
              <a:rPr lang="en-US" sz="2800" dirty="0" err="1" smtClean="0">
                <a:effectLst>
                  <a:outerShdw blurRad="38100" dist="38100" dir="2700000" algn="tl">
                    <a:srgbClr val="000000">
                      <a:alpha val="43137"/>
                    </a:srgbClr>
                  </a:outerShdw>
                </a:effectLst>
                <a:latin typeface="Arial Rounded MT Bold" panose="020F0704030504030204" pitchFamily="34" charset="0"/>
              </a:rPr>
              <a:t>yrs</a:t>
            </a:r>
            <a:endParaRPr lang="en-US" sz="2800" dirty="0" smtClean="0">
              <a:effectLst>
                <a:outerShdw blurRad="38100" dist="38100" dir="2700000" algn="tl">
                  <a:srgbClr val="000000">
                    <a:alpha val="43137"/>
                  </a:srgbClr>
                </a:outerShdw>
              </a:effectLst>
              <a:latin typeface="Arial Rounded MT Bold" panose="020F0704030504030204" pitchFamily="34" charset="0"/>
            </a:endParaRPr>
          </a:p>
          <a:p>
            <a:pPr lvl="2">
              <a:lnSpc>
                <a:spcPct val="100000"/>
              </a:lnSpc>
              <a:spcBef>
                <a:spcPts val="0"/>
              </a:spcBef>
              <a:spcAft>
                <a:spcPts val="600"/>
              </a:spcAft>
              <a:buFont typeface="Courier New" panose="02070309020205020404" pitchFamily="49" charset="0"/>
              <a:buChar char="o"/>
            </a:pPr>
            <a:r>
              <a:rPr lang="en-US" sz="2800" dirty="0" smtClean="0">
                <a:effectLst>
                  <a:outerShdw blurRad="38100" dist="38100" dir="2700000" algn="tl">
                    <a:srgbClr val="000000">
                      <a:alpha val="43137"/>
                    </a:srgbClr>
                  </a:outerShdw>
                </a:effectLst>
                <a:latin typeface="Arial Rounded MT Bold" panose="020F0704030504030204" pitchFamily="34" charset="0"/>
              </a:rPr>
              <a:t> His Freedom Because of a Lie </a:t>
            </a:r>
          </a:p>
          <a:p>
            <a:pPr marL="0" indent="0">
              <a:lnSpc>
                <a:spcPct val="100000"/>
              </a:lnSpc>
              <a:spcBef>
                <a:spcPts val="0"/>
              </a:spcBef>
              <a:spcAft>
                <a:spcPts val="1200"/>
              </a:spcAft>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40054" y="784560"/>
            <a:ext cx="4572000" cy="3533775"/>
          </a:xfrm>
          <a:prstGeom prst="rect">
            <a:avLst/>
          </a:prstGeom>
          <a:ln>
            <a:noFill/>
          </a:ln>
          <a:effectLst>
            <a:softEdge rad="112500"/>
          </a:effectLst>
        </p:spPr>
      </p:pic>
    </p:spTree>
    <p:extLst>
      <p:ext uri="{BB962C8B-B14F-4D97-AF65-F5344CB8AC3E}">
        <p14:creationId xmlns:p14="http://schemas.microsoft.com/office/powerpoint/2010/main" val="201822715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2000"/>
                                        <p:tgtEl>
                                          <p:spTgt spid="3">
                                            <p:txEl>
                                              <p:pRg st="0" end="0"/>
                                            </p:txEl>
                                          </p:spTgt>
                                        </p:tgtEl>
                                      </p:cBhvr>
                                    </p:animEffect>
                                  </p:childTnLst>
                                </p:cTn>
                              </p:par>
                            </p:childTnLst>
                          </p:cTn>
                        </p:par>
                        <p:par>
                          <p:cTn id="10" fill="hold">
                            <p:stCondLst>
                              <p:cond delay="2000"/>
                            </p:stCondLst>
                            <p:childTnLst>
                              <p:par>
                                <p:cTn id="11" presetID="53" presetClass="entr" presetSubtype="528"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2000"/>
                                        <p:tgtEl>
                                          <p:spTgt spid="3">
                                            <p:txEl>
                                              <p:pRg st="1" end="1"/>
                                            </p:txEl>
                                          </p:spTgt>
                                        </p:tgtEl>
                                      </p:cBhvr>
                                    </p:animEffect>
                                    <p:anim calcmode="lin" valueType="num">
                                      <p:cBhvr>
                                        <p:cTn id="16" dur="2000" fill="hold"/>
                                        <p:tgtEl>
                                          <p:spTgt spid="3">
                                            <p:txEl>
                                              <p:pRg st="1" end="1"/>
                                            </p:txEl>
                                          </p:spTgt>
                                        </p:tgtEl>
                                        <p:attrNameLst>
                                          <p:attrName>ppt_x</p:attrName>
                                        </p:attrNameLst>
                                      </p:cBhvr>
                                      <p:tavLst>
                                        <p:tav tm="0">
                                          <p:val>
                                            <p:fltVal val="0.5"/>
                                          </p:val>
                                        </p:tav>
                                        <p:tav tm="100000">
                                          <p:val>
                                            <p:strVal val="#ppt_x"/>
                                          </p:val>
                                        </p:tav>
                                      </p:tavLst>
                                    </p:anim>
                                    <p:anim calcmode="lin" valueType="num">
                                      <p:cBhvr>
                                        <p:cTn id="17" dur="2000" fill="hold"/>
                                        <p:tgtEl>
                                          <p:spTgt spid="3">
                                            <p:txEl>
                                              <p:pRg st="1" end="1"/>
                                            </p:txEl>
                                          </p:spTgt>
                                        </p:tgtEl>
                                        <p:attrNameLst>
                                          <p:attrName>ppt_y</p:attrName>
                                        </p:attrNameLst>
                                      </p:cBhvr>
                                      <p:tavLst>
                                        <p:tav tm="0">
                                          <p:val>
                                            <p:fltVal val="0.5"/>
                                          </p:val>
                                        </p:tav>
                                        <p:tav tm="100000">
                                          <p:val>
                                            <p:strVal val="#ppt_y"/>
                                          </p:val>
                                        </p:tav>
                                      </p:tavLst>
                                    </p:anim>
                                  </p:childTnLst>
                                </p:cTn>
                              </p:par>
                            </p:childTnLst>
                          </p:cTn>
                        </p:par>
                        <p:par>
                          <p:cTn id="18" fill="hold">
                            <p:stCondLst>
                              <p:cond delay="4000"/>
                            </p:stCondLst>
                            <p:childTnLst>
                              <p:par>
                                <p:cTn id="19" presetID="53" presetClass="entr" presetSubtype="16"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2000"/>
                                        <p:tgtEl>
                                          <p:spTgt spid="3">
                                            <p:txEl>
                                              <p:pRg st="2" end="2"/>
                                            </p:txEl>
                                          </p:spTgt>
                                        </p:tgtEl>
                                      </p:cBhvr>
                                    </p:animEffect>
                                  </p:childTnLst>
                                </p:cTn>
                              </p:par>
                            </p:childTnLst>
                          </p:cTn>
                        </p:par>
                        <p:par>
                          <p:cTn id="24" fill="hold">
                            <p:stCondLst>
                              <p:cond delay="6000"/>
                            </p:stCondLst>
                            <p:childTnLst>
                              <p:par>
                                <p:cTn id="25" presetID="53" presetClass="entr" presetSubtype="528"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8" dur="2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9" dur="2000"/>
                                        <p:tgtEl>
                                          <p:spTgt spid="3">
                                            <p:txEl>
                                              <p:pRg st="3" end="3"/>
                                            </p:txEl>
                                          </p:spTgt>
                                        </p:tgtEl>
                                      </p:cBhvr>
                                    </p:animEffect>
                                    <p:anim calcmode="lin" valueType="num">
                                      <p:cBhvr>
                                        <p:cTn id="30" dur="2000" fill="hold"/>
                                        <p:tgtEl>
                                          <p:spTgt spid="3">
                                            <p:txEl>
                                              <p:pRg st="3" end="3"/>
                                            </p:txEl>
                                          </p:spTgt>
                                        </p:tgtEl>
                                        <p:attrNameLst>
                                          <p:attrName>ppt_x</p:attrName>
                                        </p:attrNameLst>
                                      </p:cBhvr>
                                      <p:tavLst>
                                        <p:tav tm="0">
                                          <p:val>
                                            <p:fltVal val="0.5"/>
                                          </p:val>
                                        </p:tav>
                                        <p:tav tm="100000">
                                          <p:val>
                                            <p:strVal val="#ppt_x"/>
                                          </p:val>
                                        </p:tav>
                                      </p:tavLst>
                                    </p:anim>
                                    <p:anim calcmode="lin" valueType="num">
                                      <p:cBhvr>
                                        <p:cTn id="31" dur="2000" fill="hold"/>
                                        <p:tgtEl>
                                          <p:spTgt spid="3">
                                            <p:txEl>
                                              <p:pRg st="3" end="3"/>
                                            </p:txEl>
                                          </p:spTgt>
                                        </p:tgtEl>
                                        <p:attrNameLst>
                                          <p:attrName>ppt_y</p:attrName>
                                        </p:attrNameLst>
                                      </p:cBhvr>
                                      <p:tavLst>
                                        <p:tav tm="0">
                                          <p:val>
                                            <p:fltVal val="0.5"/>
                                          </p:val>
                                        </p:tav>
                                        <p:tav tm="100000">
                                          <p:val>
                                            <p:strVal val="#ppt_y"/>
                                          </p:val>
                                        </p:tav>
                                      </p:tavLst>
                                    </p:anim>
                                  </p:childTnLst>
                                </p:cTn>
                              </p:par>
                              <p:par>
                                <p:cTn id="32" presetID="16" presetClass="entr" presetSubtype="37" fill="hold" nodeType="with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barn(outVertical)">
                                      <p:cBhvr>
                                        <p:cTn id="34" dur="500"/>
                                        <p:tgtEl>
                                          <p:spTgt spid="4"/>
                                        </p:tgtEl>
                                      </p:cBhvr>
                                    </p:animEffect>
                                  </p:childTnLst>
                                </p:cTn>
                              </p:par>
                            </p:childTnLst>
                          </p:cTn>
                        </p:par>
                        <p:par>
                          <p:cTn id="35" fill="hold">
                            <p:stCondLst>
                              <p:cond delay="8000"/>
                            </p:stCondLst>
                            <p:childTnLst>
                              <p:par>
                                <p:cTn id="36" presetID="53" presetClass="entr" presetSubtype="16" fill="hold" grpId="0" nodeType="afterEffect">
                                  <p:stCondLst>
                                    <p:cond delay="100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p:cTn id="38"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9" dur="2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0" dur="2000"/>
                                        <p:tgtEl>
                                          <p:spTgt spid="3">
                                            <p:txEl>
                                              <p:pRg st="4" end="4"/>
                                            </p:txEl>
                                          </p:spTgt>
                                        </p:tgtEl>
                                      </p:cBhvr>
                                    </p:animEffect>
                                  </p:childTnLst>
                                </p:cTn>
                              </p:par>
                            </p:childTnLst>
                          </p:cTn>
                        </p:par>
                        <p:par>
                          <p:cTn id="41" fill="hold">
                            <p:stCondLst>
                              <p:cond delay="11000"/>
                            </p:stCondLst>
                            <p:childTnLst>
                              <p:par>
                                <p:cTn id="42" presetID="53" presetClass="entr" presetSubtype="528" fill="hold" grpId="0" nodeType="after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p:cTn id="44" dur="2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5" dur="20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6" dur="2000"/>
                                        <p:tgtEl>
                                          <p:spTgt spid="3">
                                            <p:txEl>
                                              <p:pRg st="5" end="5"/>
                                            </p:txEl>
                                          </p:spTgt>
                                        </p:tgtEl>
                                      </p:cBhvr>
                                    </p:animEffect>
                                    <p:anim calcmode="lin" valueType="num">
                                      <p:cBhvr>
                                        <p:cTn id="47" dur="2000" fill="hold"/>
                                        <p:tgtEl>
                                          <p:spTgt spid="3">
                                            <p:txEl>
                                              <p:pRg st="5" end="5"/>
                                            </p:txEl>
                                          </p:spTgt>
                                        </p:tgtEl>
                                        <p:attrNameLst>
                                          <p:attrName>ppt_x</p:attrName>
                                        </p:attrNameLst>
                                      </p:cBhvr>
                                      <p:tavLst>
                                        <p:tav tm="0">
                                          <p:val>
                                            <p:fltVal val="0.5"/>
                                          </p:val>
                                        </p:tav>
                                        <p:tav tm="100000">
                                          <p:val>
                                            <p:strVal val="#ppt_x"/>
                                          </p:val>
                                        </p:tav>
                                      </p:tavLst>
                                    </p:anim>
                                    <p:anim calcmode="lin" valueType="num">
                                      <p:cBhvr>
                                        <p:cTn id="48" dur="2000" fill="hold"/>
                                        <p:tgtEl>
                                          <p:spTgt spid="3">
                                            <p:txEl>
                                              <p:pRg st="5" end="5"/>
                                            </p:txEl>
                                          </p:spTgt>
                                        </p:tgtEl>
                                        <p:attrNameLst>
                                          <p:attrName>ppt_y</p:attrName>
                                        </p:attrNameLst>
                                      </p:cBhvr>
                                      <p:tavLst>
                                        <p:tav tm="0">
                                          <p:val>
                                            <p:fltVal val="0.5"/>
                                          </p:val>
                                        </p:tav>
                                        <p:tav tm="100000">
                                          <p:val>
                                            <p:strVal val="#ppt_y"/>
                                          </p:val>
                                        </p:tav>
                                      </p:tavLst>
                                    </p:anim>
                                  </p:childTnLst>
                                </p:cTn>
                              </p:par>
                            </p:childTnLst>
                          </p:cTn>
                        </p:par>
                        <p:par>
                          <p:cTn id="49" fill="hold">
                            <p:stCondLst>
                              <p:cond delay="13000"/>
                            </p:stCondLst>
                            <p:childTnLst>
                              <p:par>
                                <p:cTn id="50" presetID="53" presetClass="entr" presetSubtype="16" fill="hold" grpId="0" nodeType="after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 calcmode="lin" valueType="num">
                                      <p:cBhvr>
                                        <p:cTn id="52" dur="2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3" dur="20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4" dur="2000"/>
                                        <p:tgtEl>
                                          <p:spTgt spid="3">
                                            <p:txEl>
                                              <p:pRg st="6" end="6"/>
                                            </p:txEl>
                                          </p:spTgt>
                                        </p:tgtEl>
                                      </p:cBhvr>
                                    </p:animEffect>
                                  </p:childTnLst>
                                </p:cTn>
                              </p:par>
                            </p:childTnLst>
                          </p:cTn>
                        </p:par>
                        <p:par>
                          <p:cTn id="55" fill="hold">
                            <p:stCondLst>
                              <p:cond delay="15000"/>
                            </p:stCondLst>
                            <p:childTnLst>
                              <p:par>
                                <p:cTn id="56" presetID="53" presetClass="entr" presetSubtype="16" fill="hold" grpId="0" nodeType="afterEffect">
                                  <p:stCondLst>
                                    <p:cond delay="0"/>
                                  </p:stCondLst>
                                  <p:childTnLst>
                                    <p:set>
                                      <p:cBhvr>
                                        <p:cTn id="57" dur="1" fill="hold">
                                          <p:stCondLst>
                                            <p:cond delay="0"/>
                                          </p:stCondLst>
                                        </p:cTn>
                                        <p:tgtEl>
                                          <p:spTgt spid="3">
                                            <p:txEl>
                                              <p:pRg st="7" end="7"/>
                                            </p:txEl>
                                          </p:spTgt>
                                        </p:tgtEl>
                                        <p:attrNameLst>
                                          <p:attrName>style.visibility</p:attrName>
                                        </p:attrNameLst>
                                      </p:cBhvr>
                                      <p:to>
                                        <p:strVal val="visible"/>
                                      </p:to>
                                    </p:set>
                                    <p:anim calcmode="lin" valueType="num">
                                      <p:cBhvr>
                                        <p:cTn id="58" dur="2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9" dur="20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60" dur="2000"/>
                                        <p:tgtEl>
                                          <p:spTgt spid="3">
                                            <p:txEl>
                                              <p:pRg st="7" end="7"/>
                                            </p:txEl>
                                          </p:spTgt>
                                        </p:tgtEl>
                                      </p:cBhvr>
                                    </p:animEffect>
                                  </p:childTnLst>
                                </p:cTn>
                              </p:par>
                            </p:childTnLst>
                          </p:cTn>
                        </p:par>
                        <p:par>
                          <p:cTn id="61" fill="hold">
                            <p:stCondLst>
                              <p:cond delay="17000"/>
                            </p:stCondLst>
                            <p:childTnLst>
                              <p:par>
                                <p:cTn id="62" presetID="53" presetClass="entr" presetSubtype="16" fill="hold" grpId="0" nodeType="afterEffect">
                                  <p:stCondLst>
                                    <p:cond delay="0"/>
                                  </p:stCondLst>
                                  <p:childTnLst>
                                    <p:set>
                                      <p:cBhvr>
                                        <p:cTn id="63" dur="1" fill="hold">
                                          <p:stCondLst>
                                            <p:cond delay="0"/>
                                          </p:stCondLst>
                                        </p:cTn>
                                        <p:tgtEl>
                                          <p:spTgt spid="3">
                                            <p:txEl>
                                              <p:pRg st="8" end="8"/>
                                            </p:txEl>
                                          </p:spTgt>
                                        </p:tgtEl>
                                        <p:attrNameLst>
                                          <p:attrName>style.visibility</p:attrName>
                                        </p:attrNameLst>
                                      </p:cBhvr>
                                      <p:to>
                                        <p:strVal val="visible"/>
                                      </p:to>
                                    </p:set>
                                    <p:anim calcmode="lin" valueType="num">
                                      <p:cBhvr>
                                        <p:cTn id="64" dur="2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5" dur="20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6"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874"/>
            <a:ext cx="10515600" cy="801486"/>
          </a:xfrm>
        </p:spPr>
        <p:txBody>
          <a:bodyPr/>
          <a:lstStyle/>
          <a:p>
            <a:r>
              <a:rPr lang="en-US" b="1" dirty="0" smtClean="0">
                <a:effectLst>
                  <a:outerShdw blurRad="38100" dist="38100" dir="2700000" algn="tl">
                    <a:srgbClr val="000000">
                      <a:alpha val="43137"/>
                    </a:srgbClr>
                  </a:outerShdw>
                </a:effectLst>
                <a:latin typeface="Arial Rounded MT Bold" panose="020F0704030504030204" pitchFamily="34" charset="0"/>
              </a:rPr>
              <a:t>He Learned to Deal with Loss</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115910" y="940158"/>
            <a:ext cx="11977352" cy="5917842"/>
          </a:xfrm>
        </p:spPr>
        <p:txBody>
          <a:bodyPr>
            <a:normAutofit/>
          </a:bodyPr>
          <a:lstStyle/>
          <a:p>
            <a:pPr marL="0" lvl="0" indent="0">
              <a:lnSpc>
                <a:spcPct val="100000"/>
              </a:lnSpc>
              <a:spcBef>
                <a:spcPts val="0"/>
              </a:spcBef>
              <a:buNone/>
            </a:pPr>
            <a:r>
              <a:rPr lang="en-US" b="1" dirty="0" smtClean="0">
                <a:effectLst>
                  <a:outerShdw blurRad="38100" dist="38100" dir="2700000" algn="tl">
                    <a:srgbClr val="000000">
                      <a:alpha val="43137"/>
                    </a:srgbClr>
                  </a:outerShdw>
                </a:effectLst>
                <a:latin typeface="Arial Rounded MT Bold" panose="020F0704030504030204" pitchFamily="34" charset="0"/>
              </a:rPr>
              <a:t>How Do You Think Joseph Felt During All of This? </a:t>
            </a:r>
          </a:p>
          <a:p>
            <a:pPr lvl="1">
              <a:lnSpc>
                <a:spcPct val="100000"/>
              </a:lnSpc>
              <a:spcBef>
                <a:spcPts val="0"/>
              </a:spcBef>
              <a:buFont typeface="Courier New" panose="02070309020205020404" pitchFamily="49" charset="0"/>
              <a:buChar char="o"/>
            </a:pPr>
            <a:r>
              <a:rPr lang="en-US" sz="2800" dirty="0" smtClean="0">
                <a:effectLst>
                  <a:outerShdw blurRad="38100" dist="38100" dir="2700000" algn="tl">
                    <a:srgbClr val="000000">
                      <a:alpha val="43137"/>
                    </a:srgbClr>
                  </a:outerShdw>
                </a:effectLst>
                <a:latin typeface="Arial Rounded MT Bold" panose="020F0704030504030204" pitchFamily="34" charset="0"/>
              </a:rPr>
              <a:t>Angry </a:t>
            </a:r>
            <a:r>
              <a:rPr lang="en-US" sz="2800" dirty="0">
                <a:effectLst>
                  <a:outerShdw blurRad="38100" dist="38100" dir="2700000" algn="tl">
                    <a:srgbClr val="000000">
                      <a:alpha val="43137"/>
                    </a:srgbClr>
                  </a:outerShdw>
                </a:effectLst>
                <a:latin typeface="Arial Rounded MT Bold" panose="020F0704030504030204" pitchFamily="34" charset="0"/>
              </a:rPr>
              <a:t>at </a:t>
            </a:r>
            <a:r>
              <a:rPr lang="en-US" sz="2800" dirty="0" smtClean="0">
                <a:effectLst>
                  <a:outerShdw blurRad="38100" dist="38100" dir="2700000" algn="tl">
                    <a:srgbClr val="000000">
                      <a:alpha val="43137"/>
                    </a:srgbClr>
                  </a:outerShdw>
                </a:effectLst>
                <a:latin typeface="Arial Rounded MT Bold" panose="020F0704030504030204" pitchFamily="34" charset="0"/>
              </a:rPr>
              <a:t>His Brothers? </a:t>
            </a:r>
          </a:p>
          <a:p>
            <a:pPr lvl="1">
              <a:lnSpc>
                <a:spcPct val="100000"/>
              </a:lnSpc>
              <a:spcBef>
                <a:spcPts val="0"/>
              </a:spcBef>
              <a:buFont typeface="Courier New" panose="02070309020205020404" pitchFamily="49" charset="0"/>
              <a:buChar char="o"/>
            </a:pPr>
            <a:r>
              <a:rPr lang="en-US" sz="2800" dirty="0" smtClean="0">
                <a:effectLst>
                  <a:outerShdw blurRad="38100" dist="38100" dir="2700000" algn="tl">
                    <a:srgbClr val="000000">
                      <a:alpha val="43137"/>
                    </a:srgbClr>
                  </a:outerShdw>
                </a:effectLst>
                <a:latin typeface="Arial Rounded MT Bold" panose="020F0704030504030204" pitchFamily="34" charset="0"/>
              </a:rPr>
              <a:t>Angry </a:t>
            </a:r>
            <a:r>
              <a:rPr lang="en-US" sz="2800" dirty="0">
                <a:effectLst>
                  <a:outerShdw blurRad="38100" dist="38100" dir="2700000" algn="tl">
                    <a:srgbClr val="000000">
                      <a:alpha val="43137"/>
                    </a:srgbClr>
                  </a:outerShdw>
                </a:effectLst>
                <a:latin typeface="Arial Rounded MT Bold" panose="020F0704030504030204" pitchFamily="34" charset="0"/>
              </a:rPr>
              <a:t>at God? </a:t>
            </a:r>
            <a:endParaRPr lang="en-US" sz="2800" dirty="0" smtClean="0">
              <a:effectLst>
                <a:outerShdw blurRad="38100" dist="38100" dir="2700000" algn="tl">
                  <a:srgbClr val="000000">
                    <a:alpha val="43137"/>
                  </a:srgbClr>
                </a:outerShdw>
              </a:effectLst>
              <a:latin typeface="Arial Rounded MT Bold" panose="020F0704030504030204" pitchFamily="34" charset="0"/>
            </a:endParaRPr>
          </a:p>
          <a:p>
            <a:pPr lvl="1">
              <a:lnSpc>
                <a:spcPct val="100000"/>
              </a:lnSpc>
              <a:spcBef>
                <a:spcPts val="0"/>
              </a:spcBef>
              <a:buFont typeface="Courier New" panose="02070309020205020404" pitchFamily="49" charset="0"/>
              <a:buChar char="o"/>
            </a:pPr>
            <a:r>
              <a:rPr lang="en-US" sz="2800" dirty="0" smtClean="0">
                <a:effectLst>
                  <a:outerShdw blurRad="38100" dist="38100" dir="2700000" algn="tl">
                    <a:srgbClr val="000000">
                      <a:alpha val="43137"/>
                    </a:srgbClr>
                  </a:outerShdw>
                </a:effectLst>
                <a:latin typeface="Arial Rounded MT Bold" panose="020F0704030504030204" pitchFamily="34" charset="0"/>
              </a:rPr>
              <a:t>Lonely </a:t>
            </a:r>
            <a:r>
              <a:rPr lang="en-US" sz="2800" dirty="0">
                <a:effectLst>
                  <a:outerShdw blurRad="38100" dist="38100" dir="2700000" algn="tl">
                    <a:srgbClr val="000000">
                      <a:alpha val="43137"/>
                    </a:srgbClr>
                  </a:outerShdw>
                </a:effectLst>
                <a:latin typeface="Arial Rounded MT Bold" panose="020F0704030504030204" pitchFamily="34" charset="0"/>
              </a:rPr>
              <a:t>for </a:t>
            </a:r>
            <a:r>
              <a:rPr lang="en-US" sz="2800" dirty="0" smtClean="0">
                <a:effectLst>
                  <a:outerShdw blurRad="38100" dist="38100" dir="2700000" algn="tl">
                    <a:srgbClr val="000000">
                      <a:alpha val="43137"/>
                    </a:srgbClr>
                  </a:outerShdw>
                </a:effectLst>
                <a:latin typeface="Arial Rounded MT Bold" panose="020F0704030504030204" pitchFamily="34" charset="0"/>
              </a:rPr>
              <a:t>His Family? </a:t>
            </a:r>
          </a:p>
          <a:p>
            <a:pPr marL="0" lvl="0" indent="0">
              <a:lnSpc>
                <a:spcPct val="110000"/>
              </a:lnSpc>
              <a:buNone/>
            </a:pPr>
            <a:r>
              <a:rPr lang="en-US" b="1" dirty="0" smtClean="0">
                <a:effectLst>
                  <a:outerShdw blurRad="38100" dist="38100" dir="2700000" algn="tl">
                    <a:srgbClr val="000000">
                      <a:alpha val="43137"/>
                    </a:srgbClr>
                  </a:outerShdw>
                </a:effectLst>
                <a:latin typeface="Arial Rounded MT Bold" panose="020F0704030504030204" pitchFamily="34" charset="0"/>
              </a:rPr>
              <a:t>Can You Imagine the Pain/ Loneliness as He Spent Some </a:t>
            </a:r>
          </a:p>
          <a:p>
            <a:pPr marL="0" lvl="0" indent="0">
              <a:lnSpc>
                <a:spcPct val="100000"/>
              </a:lnSpc>
              <a:spcBef>
                <a:spcPts val="0"/>
              </a:spcBef>
              <a:buNone/>
            </a:pPr>
            <a:r>
              <a:rPr lang="en-US" b="1" dirty="0" smtClean="0">
                <a:effectLst>
                  <a:outerShdw blurRad="38100" dist="38100" dir="2700000" algn="tl">
                    <a:srgbClr val="000000">
                      <a:alpha val="43137"/>
                    </a:srgbClr>
                  </a:outerShdw>
                </a:effectLst>
                <a:latin typeface="Arial Rounded MT Bold" panose="020F0704030504030204" pitchFamily="34" charset="0"/>
              </a:rPr>
              <a:t>of Best Years </a:t>
            </a:r>
            <a:r>
              <a:rPr lang="en-US" b="1" dirty="0">
                <a:effectLst>
                  <a:outerShdw blurRad="38100" dist="38100" dir="2700000" algn="tl">
                    <a:srgbClr val="000000">
                      <a:alpha val="43137"/>
                    </a:srgbClr>
                  </a:outerShdw>
                </a:effectLst>
                <a:latin typeface="Arial Rounded MT Bold" panose="020F0704030504030204" pitchFamily="34" charset="0"/>
              </a:rPr>
              <a:t>of </a:t>
            </a:r>
            <a:r>
              <a:rPr lang="en-US" b="1" dirty="0" smtClean="0">
                <a:effectLst>
                  <a:outerShdw blurRad="38100" dist="38100" dir="2700000" algn="tl">
                    <a:srgbClr val="000000">
                      <a:alpha val="43137"/>
                    </a:srgbClr>
                  </a:outerShdw>
                </a:effectLst>
                <a:latin typeface="Arial Rounded MT Bold" panose="020F0704030504030204" pitchFamily="34" charset="0"/>
              </a:rPr>
              <a:t>His Life- </a:t>
            </a:r>
            <a:r>
              <a:rPr lang="en-US" b="1" dirty="0" err="1" smtClean="0">
                <a:effectLst>
                  <a:outerShdw blurRad="38100" dist="38100" dir="2700000" algn="tl">
                    <a:srgbClr val="000000">
                      <a:alpha val="43137"/>
                    </a:srgbClr>
                  </a:outerShdw>
                </a:effectLst>
                <a:latin typeface="Arial Rounded MT Bold" panose="020F0704030504030204" pitchFamily="34" charset="0"/>
              </a:rPr>
              <a:t>fr</a:t>
            </a:r>
            <a:r>
              <a:rPr lang="en-US" b="1" dirty="0" smtClean="0">
                <a:effectLst>
                  <a:outerShdw blurRad="38100" dist="38100" dir="2700000" algn="tl">
                    <a:srgbClr val="000000">
                      <a:alpha val="43137"/>
                    </a:srgbClr>
                  </a:outerShdw>
                </a:effectLst>
                <a:latin typeface="Arial Rounded MT Bold" panose="020F0704030504030204" pitchFamily="34" charset="0"/>
              </a:rPr>
              <a:t> 17 </a:t>
            </a:r>
            <a:r>
              <a:rPr lang="en-US" b="1" dirty="0">
                <a:effectLst>
                  <a:outerShdw blurRad="38100" dist="38100" dir="2700000" algn="tl">
                    <a:srgbClr val="000000">
                      <a:alpha val="43137"/>
                    </a:srgbClr>
                  </a:outerShdw>
                </a:effectLst>
                <a:latin typeface="Arial Rounded MT Bold" panose="020F0704030504030204" pitchFamily="34" charset="0"/>
              </a:rPr>
              <a:t>to </a:t>
            </a:r>
            <a:r>
              <a:rPr lang="en-US" b="1" dirty="0" smtClean="0">
                <a:effectLst>
                  <a:outerShdw blurRad="38100" dist="38100" dir="2700000" algn="tl">
                    <a:srgbClr val="000000">
                      <a:alpha val="43137"/>
                    </a:srgbClr>
                  </a:outerShdw>
                </a:effectLst>
                <a:latin typeface="Arial Rounded MT Bold" panose="020F0704030504030204" pitchFamily="34" charset="0"/>
              </a:rPr>
              <a:t>30 in </a:t>
            </a:r>
            <a:r>
              <a:rPr lang="en-US" b="1" dirty="0">
                <a:effectLst>
                  <a:outerShdw blurRad="38100" dist="38100" dir="2700000" algn="tl">
                    <a:srgbClr val="000000">
                      <a:alpha val="43137"/>
                    </a:srgbClr>
                  </a:outerShdw>
                </a:effectLst>
                <a:latin typeface="Arial Rounded MT Bold" panose="020F0704030504030204" pitchFamily="34" charset="0"/>
              </a:rPr>
              <a:t>an Egyptian </a:t>
            </a:r>
            <a:r>
              <a:rPr lang="en-US" b="1" dirty="0" smtClean="0">
                <a:effectLst>
                  <a:outerShdw blurRad="38100" dist="38100" dir="2700000" algn="tl">
                    <a:srgbClr val="000000">
                      <a:alpha val="43137"/>
                    </a:srgbClr>
                  </a:outerShdw>
                </a:effectLst>
                <a:latin typeface="Arial Rounded MT Bold" panose="020F0704030504030204" pitchFamily="34" charset="0"/>
              </a:rPr>
              <a:t>Prison?</a:t>
            </a:r>
            <a:endParaRPr lang="en-US" dirty="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spcBef>
                <a:spcPts val="1200"/>
              </a:spcBef>
              <a:buNone/>
            </a:pPr>
            <a:r>
              <a:rPr lang="en-US" b="1" dirty="0">
                <a:effectLst>
                  <a:outerShdw blurRad="38100" dist="38100" dir="2700000" algn="tl">
                    <a:srgbClr val="000000">
                      <a:alpha val="43137"/>
                    </a:srgbClr>
                  </a:outerShdw>
                </a:effectLst>
                <a:latin typeface="Arial Rounded MT Bold" panose="020F0704030504030204" pitchFamily="34" charset="0"/>
              </a:rPr>
              <a:t>But in </a:t>
            </a:r>
            <a:r>
              <a:rPr lang="en-US" b="1" dirty="0" smtClean="0">
                <a:effectLst>
                  <a:outerShdw blurRad="38100" dist="38100" dir="2700000" algn="tl">
                    <a:srgbClr val="000000">
                      <a:alpha val="43137"/>
                    </a:srgbClr>
                  </a:outerShdw>
                </a:effectLst>
                <a:latin typeface="Arial Rounded MT Bold" panose="020F0704030504030204" pitchFamily="34" charset="0"/>
              </a:rPr>
              <a:t>All </a:t>
            </a:r>
            <a:r>
              <a:rPr lang="en-US" b="1" dirty="0">
                <a:effectLst>
                  <a:outerShdw blurRad="38100" dist="38100" dir="2700000" algn="tl">
                    <a:srgbClr val="000000">
                      <a:alpha val="43137"/>
                    </a:srgbClr>
                  </a:outerShdw>
                </a:effectLst>
                <a:latin typeface="Arial Rounded MT Bold" panose="020F0704030504030204" pitchFamily="34" charset="0"/>
              </a:rPr>
              <a:t>that Joseph </a:t>
            </a:r>
            <a:r>
              <a:rPr lang="en-US" b="1" dirty="0" smtClean="0">
                <a:effectLst>
                  <a:outerShdw blurRad="38100" dist="38100" dir="2700000" algn="tl">
                    <a:srgbClr val="000000">
                      <a:alpha val="43137"/>
                    </a:srgbClr>
                  </a:outerShdw>
                </a:effectLst>
                <a:latin typeface="Arial Rounded MT Bold" panose="020F0704030504030204" pitchFamily="34" charset="0"/>
              </a:rPr>
              <a:t>Lost</a:t>
            </a:r>
            <a:r>
              <a:rPr lang="en-US" b="1" dirty="0">
                <a:effectLst>
                  <a:outerShdw blurRad="38100" dist="38100" dir="2700000" algn="tl">
                    <a:srgbClr val="000000">
                      <a:alpha val="43137"/>
                    </a:srgbClr>
                  </a:outerShdw>
                </a:effectLst>
                <a:latin typeface="Arial Rounded MT Bold" panose="020F0704030504030204" pitchFamily="34" charset="0"/>
              </a:rPr>
              <a:t>:</a:t>
            </a:r>
            <a:r>
              <a:rPr lang="en-US" b="1" dirty="0" smtClean="0">
                <a:effectLst>
                  <a:outerShdw blurRad="38100" dist="38100" dir="2700000" algn="tl">
                    <a:srgbClr val="000000">
                      <a:alpha val="43137"/>
                    </a:srgbClr>
                  </a:outerShdw>
                </a:effectLst>
                <a:latin typeface="Arial Rounded MT Bold" panose="020F0704030504030204" pitchFamily="34" charset="0"/>
              </a:rPr>
              <a:t> </a:t>
            </a:r>
          </a:p>
          <a:p>
            <a:pPr lvl="1">
              <a:lnSpc>
                <a:spcPct val="100000"/>
              </a:lnSpc>
              <a:spcBef>
                <a:spcPts val="0"/>
              </a:spcBef>
            </a:pPr>
            <a:r>
              <a:rPr lang="en-US" sz="2800" b="1" dirty="0" smtClean="0">
                <a:effectLst>
                  <a:outerShdw blurRad="38100" dist="38100" dir="2700000" algn="tl">
                    <a:srgbClr val="000000">
                      <a:alpha val="43137"/>
                    </a:srgbClr>
                  </a:outerShdw>
                </a:effectLst>
                <a:latin typeface="Arial Rounded MT Bold" panose="020F0704030504030204" pitchFamily="34" charset="0"/>
              </a:rPr>
              <a:t>He Never Lost His Faith </a:t>
            </a:r>
          </a:p>
          <a:p>
            <a:pPr lvl="1">
              <a:lnSpc>
                <a:spcPct val="100000"/>
              </a:lnSpc>
              <a:spcBef>
                <a:spcPts val="0"/>
              </a:spcBef>
            </a:pPr>
            <a:r>
              <a:rPr lang="en-US" sz="2800" b="1" dirty="0" smtClean="0">
                <a:effectLst>
                  <a:outerShdw blurRad="38100" dist="38100" dir="2700000" algn="tl">
                    <a:srgbClr val="000000">
                      <a:alpha val="43137"/>
                    </a:srgbClr>
                  </a:outerShdw>
                </a:effectLst>
                <a:latin typeface="Arial Rounded MT Bold" panose="020F0704030504030204" pitchFamily="34" charset="0"/>
              </a:rPr>
              <a:t>In Egypt He Met The God Of Restoration</a:t>
            </a:r>
            <a:r>
              <a:rPr lang="en-US" sz="2800" dirty="0" smtClean="0">
                <a:effectLst>
                  <a:outerShdw blurRad="38100" dist="38100" dir="2700000" algn="tl">
                    <a:srgbClr val="000000">
                      <a:alpha val="43137"/>
                    </a:srgbClr>
                  </a:outerShdw>
                </a:effectLst>
                <a:latin typeface="Arial Rounded MT Bold" panose="020F0704030504030204" pitchFamily="34" charset="0"/>
              </a:rPr>
              <a:t> </a:t>
            </a:r>
          </a:p>
          <a:p>
            <a:pPr>
              <a:lnSpc>
                <a:spcPct val="110000"/>
              </a:lnSpc>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29461" y="2400852"/>
            <a:ext cx="1663801" cy="4552121"/>
          </a:xfrm>
          <a:prstGeom prst="rect">
            <a:avLst/>
          </a:prstGeom>
        </p:spPr>
      </p:pic>
    </p:spTree>
    <p:extLst>
      <p:ext uri="{BB962C8B-B14F-4D97-AF65-F5344CB8AC3E}">
        <p14:creationId xmlns:p14="http://schemas.microsoft.com/office/powerpoint/2010/main" val="20195144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par>
                          <p:cTn id="8" fill="hold">
                            <p:stCondLst>
                              <p:cond delay="2000"/>
                            </p:stCondLst>
                            <p:childTnLst>
                              <p:par>
                                <p:cTn id="9" presetID="6" presetClass="entr" presetSubtype="32"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out)">
                                      <p:cBhvr>
                                        <p:cTn id="11" dur="2000"/>
                                        <p:tgtEl>
                                          <p:spTgt spid="3">
                                            <p:txEl>
                                              <p:pRg st="1" end="1"/>
                                            </p:txEl>
                                          </p:spTgt>
                                        </p:tgtEl>
                                      </p:cBhvr>
                                    </p:animEffect>
                                  </p:childTnLst>
                                </p:cTn>
                              </p:par>
                            </p:childTnLst>
                          </p:cTn>
                        </p:par>
                        <p:par>
                          <p:cTn id="12" fill="hold">
                            <p:stCondLst>
                              <p:cond delay="4000"/>
                            </p:stCondLst>
                            <p:childTnLst>
                              <p:par>
                                <p:cTn id="13" presetID="8" presetClass="entr" presetSubtype="16"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amond(in)">
                                      <p:cBhvr>
                                        <p:cTn id="15" dur="2000"/>
                                        <p:tgtEl>
                                          <p:spTgt spid="3">
                                            <p:txEl>
                                              <p:pRg st="2" end="2"/>
                                            </p:txEl>
                                          </p:spTgt>
                                        </p:tgtEl>
                                      </p:cBhvr>
                                    </p:animEffect>
                                  </p:childTnLst>
                                </p:cTn>
                              </p:par>
                            </p:childTnLst>
                          </p:cTn>
                        </p:par>
                        <p:par>
                          <p:cTn id="16" fill="hold">
                            <p:stCondLst>
                              <p:cond delay="6000"/>
                            </p:stCondLst>
                            <p:childTnLst>
                              <p:par>
                                <p:cTn id="17" presetID="6" presetClass="entr" presetSubtype="32"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circle(out)">
                                      <p:cBhvr>
                                        <p:cTn id="19" dur="20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diamond(in)">
                                      <p:cBhvr>
                                        <p:cTn id="24" dur="2000"/>
                                        <p:tgtEl>
                                          <p:spTgt spid="3">
                                            <p:txEl>
                                              <p:pRg st="4" end="4"/>
                                            </p:txEl>
                                          </p:spTgt>
                                        </p:tgtEl>
                                      </p:cBhvr>
                                    </p:animEffect>
                                  </p:childTnLst>
                                </p:cTn>
                              </p:par>
                            </p:childTnLst>
                          </p:cTn>
                        </p:par>
                        <p:par>
                          <p:cTn id="25" fill="hold">
                            <p:stCondLst>
                              <p:cond delay="2000"/>
                            </p:stCondLst>
                            <p:childTnLst>
                              <p:par>
                                <p:cTn id="26" presetID="6" presetClass="entr" presetSubtype="32" fill="hold" grpId="0" nodeType="after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circle(out)">
                                      <p:cBhvr>
                                        <p:cTn id="28" dur="20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8" presetClass="entr" presetSubtype="16"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diamond(in)">
                                      <p:cBhvr>
                                        <p:cTn id="33" dur="2000"/>
                                        <p:tgtEl>
                                          <p:spTgt spid="3">
                                            <p:txEl>
                                              <p:pRg st="6" end="6"/>
                                            </p:txEl>
                                          </p:spTgt>
                                        </p:tgtEl>
                                      </p:cBhvr>
                                    </p:animEffect>
                                  </p:childTnLst>
                                </p:cTn>
                              </p:par>
                            </p:childTnLst>
                          </p:cTn>
                        </p:par>
                        <p:par>
                          <p:cTn id="34" fill="hold">
                            <p:stCondLst>
                              <p:cond delay="2000"/>
                            </p:stCondLst>
                            <p:childTnLst>
                              <p:par>
                                <p:cTn id="35" presetID="6" presetClass="entr" presetSubtype="32" fill="hold" grpId="0" nodeType="after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circle(out)">
                                      <p:cBhvr>
                                        <p:cTn id="37" dur="2000"/>
                                        <p:tgtEl>
                                          <p:spTgt spid="3">
                                            <p:txEl>
                                              <p:pRg st="7" end="7"/>
                                            </p:txEl>
                                          </p:spTgt>
                                        </p:tgtEl>
                                      </p:cBhvr>
                                    </p:animEffect>
                                  </p:childTnLst>
                                </p:cTn>
                              </p:par>
                            </p:childTnLst>
                          </p:cTn>
                        </p:par>
                        <p:par>
                          <p:cTn id="38" fill="hold">
                            <p:stCondLst>
                              <p:cond delay="4000"/>
                            </p:stCondLst>
                            <p:childTnLst>
                              <p:par>
                                <p:cTn id="39" presetID="8" presetClass="entr" presetSubtype="16" fill="hold" grpId="0" nodeType="after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diamond(in)">
                                      <p:cBhvr>
                                        <p:cTn id="41"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874"/>
            <a:ext cx="10515600" cy="801486"/>
          </a:xfrm>
        </p:spPr>
        <p:txBody>
          <a:bodyPr/>
          <a:lstStyle/>
          <a:p>
            <a:pPr algn="ctr"/>
            <a:r>
              <a:rPr lang="en-US" dirty="0" smtClean="0">
                <a:effectLst>
                  <a:outerShdw blurRad="38100" dist="38100" dir="2700000" algn="tl">
                    <a:srgbClr val="000000">
                      <a:alpha val="43137"/>
                    </a:srgbClr>
                  </a:outerShdw>
                </a:effectLst>
                <a:latin typeface="Arial Rounded MT Bold" panose="020F0704030504030204" pitchFamily="34" charset="0"/>
              </a:rPr>
              <a:t>Great Loss Turned to Great Gain</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115910" y="940158"/>
            <a:ext cx="11977352" cy="5917842"/>
          </a:xfrm>
        </p:spPr>
        <p:txBody>
          <a:bodyPr>
            <a:normAutofit/>
          </a:bodyPr>
          <a:lstStyle/>
          <a:p>
            <a:pPr lvl="0">
              <a:lnSpc>
                <a:spcPct val="100000"/>
              </a:lnSpc>
            </a:pPr>
            <a:r>
              <a:rPr lang="en-US" b="1" dirty="0" smtClean="0">
                <a:effectLst>
                  <a:outerShdw blurRad="38100" dist="38100" dir="2700000" algn="tl">
                    <a:srgbClr val="000000">
                      <a:alpha val="43137"/>
                    </a:srgbClr>
                  </a:outerShdw>
                </a:effectLst>
                <a:latin typeface="Arial Rounded MT Bold" panose="020F0704030504030204" pitchFamily="34" charset="0"/>
              </a:rPr>
              <a:t>To </a:t>
            </a:r>
            <a:r>
              <a:rPr lang="en-US" b="1" i="1" dirty="0" smtClean="0">
                <a:effectLst>
                  <a:outerShdw blurRad="38100" dist="38100" dir="2700000" algn="tl">
                    <a:srgbClr val="000000">
                      <a:alpha val="43137"/>
                    </a:srgbClr>
                  </a:outerShdw>
                </a:effectLst>
                <a:latin typeface="Arial Rounded MT Bold" panose="020F0704030504030204" pitchFamily="34" charset="0"/>
              </a:rPr>
              <a:t>restore</a:t>
            </a:r>
            <a:r>
              <a:rPr lang="en-US" b="1" dirty="0">
                <a:effectLst>
                  <a:outerShdw blurRad="38100" dist="38100" dir="2700000" algn="tl">
                    <a:srgbClr val="000000">
                      <a:alpha val="43137"/>
                    </a:srgbClr>
                  </a:outerShdw>
                </a:effectLst>
                <a:latin typeface="Arial Rounded MT Bold" panose="020F0704030504030204" pitchFamily="34" charset="0"/>
              </a:rPr>
              <a:t>=</a:t>
            </a:r>
            <a:r>
              <a:rPr lang="en-US" b="1" dirty="0" smtClean="0">
                <a:effectLst>
                  <a:outerShdw blurRad="38100" dist="38100" dir="2700000" algn="tl">
                    <a:srgbClr val="000000">
                      <a:alpha val="43137"/>
                    </a:srgbClr>
                  </a:outerShdw>
                </a:effectLst>
                <a:latin typeface="Arial Rounded MT Bold" panose="020F0704030504030204" pitchFamily="34" charset="0"/>
              </a:rPr>
              <a:t> </a:t>
            </a:r>
            <a:r>
              <a:rPr lang="en-US" i="1" dirty="0">
                <a:effectLst>
                  <a:outerShdw blurRad="38100" dist="38100" dir="2700000" algn="tl">
                    <a:srgbClr val="000000">
                      <a:alpha val="43137"/>
                    </a:srgbClr>
                  </a:outerShdw>
                </a:effectLst>
                <a:latin typeface="Arial Rounded MT Bold" panose="020F0704030504030204" pitchFamily="34" charset="0"/>
              </a:rPr>
              <a:t>"to bring something back into existence or effect; to bring back to a former or original condition; to put back in a former place or position; to reinstate; or to return</a:t>
            </a:r>
            <a:r>
              <a:rPr lang="en-US" i="1" dirty="0" smtClean="0">
                <a:effectLst>
                  <a:outerShdw blurRad="38100" dist="38100" dir="2700000" algn="tl">
                    <a:srgbClr val="000000">
                      <a:alpha val="43137"/>
                    </a:srgbClr>
                  </a:outerShdw>
                </a:effectLst>
                <a:latin typeface="Arial Rounded MT Bold" panose="020F0704030504030204" pitchFamily="34" charset="0"/>
              </a:rPr>
              <a:t>." </a:t>
            </a:r>
          </a:p>
          <a:p>
            <a:pPr marL="0" lvl="0" indent="0">
              <a:lnSpc>
                <a:spcPct val="100000"/>
              </a:lnSpc>
              <a:spcBef>
                <a:spcPts val="1200"/>
              </a:spcBef>
              <a:buNone/>
            </a:pPr>
            <a:r>
              <a:rPr lang="en-US" i="1" dirty="0" smtClean="0">
                <a:effectLst>
                  <a:outerShdw blurRad="38100" dist="38100" dir="2700000" algn="tl">
                    <a:srgbClr val="000000">
                      <a:alpha val="43137"/>
                    </a:srgbClr>
                  </a:outerShdw>
                </a:effectLst>
                <a:latin typeface="Arial Rounded MT Bold" panose="020F0704030504030204" pitchFamily="34" charset="0"/>
              </a:rPr>
              <a:t>"He </a:t>
            </a:r>
            <a:r>
              <a:rPr lang="en-US" i="1" dirty="0">
                <a:effectLst>
                  <a:outerShdw blurRad="38100" dist="38100" dir="2700000" algn="tl">
                    <a:srgbClr val="000000">
                      <a:alpha val="43137"/>
                    </a:srgbClr>
                  </a:outerShdw>
                </a:effectLst>
                <a:latin typeface="Arial Rounded MT Bold" panose="020F0704030504030204" pitchFamily="34" charset="0"/>
              </a:rPr>
              <a:t>restores my soul" </a:t>
            </a:r>
            <a:r>
              <a:rPr lang="en-US" b="1" dirty="0" smtClean="0">
                <a:effectLst>
                  <a:outerShdw blurRad="38100" dist="38100" dir="2700000" algn="tl">
                    <a:srgbClr val="000000">
                      <a:alpha val="43137"/>
                    </a:srgbClr>
                  </a:outerShdw>
                </a:effectLst>
                <a:latin typeface="Arial Rounded MT Bold" panose="020F0704030504030204" pitchFamily="34" charset="0"/>
              </a:rPr>
              <a:t>-Ps</a:t>
            </a:r>
            <a:r>
              <a:rPr lang="en-US" b="1" dirty="0">
                <a:effectLst>
                  <a:outerShdw blurRad="38100" dist="38100" dir="2700000" algn="tl">
                    <a:srgbClr val="000000">
                      <a:alpha val="43137"/>
                    </a:srgbClr>
                  </a:outerShdw>
                </a:effectLst>
                <a:latin typeface="Arial Rounded MT Bold" panose="020F0704030504030204" pitchFamily="34" charset="0"/>
              </a:rPr>
              <a:t>. </a:t>
            </a:r>
            <a:r>
              <a:rPr lang="en-US" b="1" dirty="0" smtClean="0">
                <a:effectLst>
                  <a:outerShdw blurRad="38100" dist="38100" dir="2700000" algn="tl">
                    <a:srgbClr val="000000">
                      <a:alpha val="43137"/>
                    </a:srgbClr>
                  </a:outerShdw>
                </a:effectLst>
                <a:latin typeface="Arial Rounded MT Bold" panose="020F0704030504030204" pitchFamily="34" charset="0"/>
              </a:rPr>
              <a:t>23:3</a:t>
            </a:r>
          </a:p>
          <a:p>
            <a:pPr marL="0" lvl="0" indent="0">
              <a:lnSpc>
                <a:spcPct val="100000"/>
              </a:lnSpc>
              <a:spcBef>
                <a:spcPts val="1200"/>
              </a:spcBef>
              <a:buNone/>
            </a:pPr>
            <a:r>
              <a:rPr lang="en-US" i="1" dirty="0" smtClean="0">
                <a:effectLst>
                  <a:outerShdw blurRad="38100" dist="38100" dir="2700000" algn="tl">
                    <a:srgbClr val="000000">
                      <a:alpha val="43137"/>
                    </a:srgbClr>
                  </a:outerShdw>
                </a:effectLst>
                <a:latin typeface="Arial Rounded MT Bold" panose="020F0704030504030204" pitchFamily="34" charset="0"/>
              </a:rPr>
              <a:t>"But </a:t>
            </a:r>
            <a:r>
              <a:rPr lang="en-US" i="1" dirty="0">
                <a:effectLst>
                  <a:outerShdw blurRad="38100" dist="38100" dir="2700000" algn="tl">
                    <a:srgbClr val="000000">
                      <a:alpha val="43137"/>
                    </a:srgbClr>
                  </a:outerShdw>
                </a:effectLst>
                <a:latin typeface="Arial Rounded MT Bold" panose="020F0704030504030204" pitchFamily="34" charset="0"/>
              </a:rPr>
              <a:t>I will restore you to health and heal your wounds" </a:t>
            </a:r>
            <a:r>
              <a:rPr lang="en-US" b="1" dirty="0">
                <a:effectLst>
                  <a:outerShdw blurRad="38100" dist="38100" dir="2700000" algn="tl">
                    <a:srgbClr val="000000">
                      <a:alpha val="43137"/>
                    </a:srgbClr>
                  </a:outerShdw>
                </a:effectLst>
                <a:latin typeface="Arial Rounded MT Bold" panose="020F0704030504030204" pitchFamily="34" charset="0"/>
              </a:rPr>
              <a:t>-</a:t>
            </a:r>
            <a:r>
              <a:rPr lang="en-US" b="1" dirty="0" smtClean="0">
                <a:effectLst>
                  <a:outerShdw blurRad="38100" dist="38100" dir="2700000" algn="tl">
                    <a:srgbClr val="000000">
                      <a:alpha val="43137"/>
                    </a:srgbClr>
                  </a:outerShdw>
                </a:effectLst>
                <a:latin typeface="Arial Rounded MT Bold" panose="020F0704030504030204" pitchFamily="34" charset="0"/>
              </a:rPr>
              <a:t>Jer</a:t>
            </a:r>
            <a:r>
              <a:rPr lang="en-US" b="1" dirty="0">
                <a:effectLst>
                  <a:outerShdw blurRad="38100" dist="38100" dir="2700000" algn="tl">
                    <a:srgbClr val="000000">
                      <a:alpha val="43137"/>
                    </a:srgbClr>
                  </a:outerShdw>
                </a:effectLst>
                <a:latin typeface="Arial Rounded MT Bold" panose="020F0704030504030204" pitchFamily="34" charset="0"/>
              </a:rPr>
              <a:t>. </a:t>
            </a:r>
            <a:r>
              <a:rPr lang="en-US" b="1" dirty="0" smtClean="0">
                <a:effectLst>
                  <a:outerShdw blurRad="38100" dist="38100" dir="2700000" algn="tl">
                    <a:srgbClr val="000000">
                      <a:alpha val="43137"/>
                    </a:srgbClr>
                  </a:outerShdw>
                </a:effectLst>
                <a:latin typeface="Arial Rounded MT Bold" panose="020F0704030504030204" pitchFamily="34" charset="0"/>
              </a:rPr>
              <a:t>30:17</a:t>
            </a:r>
          </a:p>
          <a:p>
            <a:pPr marL="0" lvl="0" indent="0">
              <a:lnSpc>
                <a:spcPct val="100000"/>
              </a:lnSpc>
              <a:spcBef>
                <a:spcPts val="1200"/>
              </a:spcBef>
              <a:buNone/>
            </a:pPr>
            <a:r>
              <a:rPr lang="en-US" i="1" dirty="0" smtClean="0">
                <a:effectLst>
                  <a:outerShdw blurRad="38100" dist="38100" dir="2700000" algn="tl">
                    <a:srgbClr val="000000">
                      <a:alpha val="43137"/>
                    </a:srgbClr>
                  </a:outerShdw>
                </a:effectLst>
                <a:latin typeface="Arial Rounded MT Bold" panose="020F0704030504030204" pitchFamily="34" charset="0"/>
              </a:rPr>
              <a:t>"The </a:t>
            </a:r>
            <a:r>
              <a:rPr lang="en-US" i="1" dirty="0">
                <a:effectLst>
                  <a:outerShdw blurRad="38100" dist="38100" dir="2700000" algn="tl">
                    <a:srgbClr val="000000">
                      <a:alpha val="43137"/>
                    </a:srgbClr>
                  </a:outerShdw>
                </a:effectLst>
                <a:latin typeface="Arial Rounded MT Bold" panose="020F0704030504030204" pitchFamily="34" charset="0"/>
              </a:rPr>
              <a:t>Lord will restore the splendor of Jacob like the splendor of Israel, though destroyers have laid them waste and have ruined their vines" </a:t>
            </a:r>
            <a:r>
              <a:rPr lang="en-US" b="1" dirty="0">
                <a:effectLst>
                  <a:outerShdw blurRad="38100" dist="38100" dir="2700000" algn="tl">
                    <a:srgbClr val="000000">
                      <a:alpha val="43137"/>
                    </a:srgbClr>
                  </a:outerShdw>
                </a:effectLst>
                <a:latin typeface="Arial Rounded MT Bold" panose="020F0704030504030204" pitchFamily="34" charset="0"/>
              </a:rPr>
              <a:t>-</a:t>
            </a:r>
            <a:r>
              <a:rPr lang="en-US" b="1" dirty="0" smtClean="0">
                <a:effectLst>
                  <a:outerShdw blurRad="38100" dist="38100" dir="2700000" algn="tl">
                    <a:srgbClr val="000000">
                      <a:alpha val="43137"/>
                    </a:srgbClr>
                  </a:outerShdw>
                </a:effectLst>
                <a:latin typeface="Arial Rounded MT Bold" panose="020F0704030504030204" pitchFamily="34" charset="0"/>
              </a:rPr>
              <a:t>2:2</a:t>
            </a:r>
          </a:p>
          <a:p>
            <a:pPr lvl="0">
              <a:lnSpc>
                <a:spcPct val="100000"/>
              </a:lnSpc>
              <a:spcBef>
                <a:spcPts val="1200"/>
              </a:spcBef>
            </a:pPr>
            <a:r>
              <a:rPr lang="en-US" b="1" dirty="0" smtClean="0">
                <a:effectLst>
                  <a:outerShdw blurRad="38100" dist="38100" dir="2700000" algn="tl">
                    <a:srgbClr val="000000">
                      <a:alpha val="43137"/>
                    </a:srgbClr>
                  </a:outerShdw>
                </a:effectLst>
                <a:latin typeface="Arial Rounded MT Bold" panose="020F0704030504030204" pitchFamily="34" charset="0"/>
              </a:rPr>
              <a:t>Jesus came </a:t>
            </a:r>
            <a:r>
              <a:rPr lang="en-US" i="1" dirty="0">
                <a:effectLst>
                  <a:outerShdw blurRad="38100" dist="38100" dir="2700000" algn="tl">
                    <a:srgbClr val="000000">
                      <a:alpha val="43137"/>
                    </a:srgbClr>
                  </a:outerShdw>
                </a:effectLst>
                <a:latin typeface="Arial Rounded MT Bold" panose="020F0704030504030204" pitchFamily="34" charset="0"/>
              </a:rPr>
              <a:t>"to seek and to save what was lost" </a:t>
            </a:r>
            <a:r>
              <a:rPr lang="en-US" b="1" dirty="0">
                <a:effectLst>
                  <a:outerShdw blurRad="38100" dist="38100" dir="2700000" algn="tl">
                    <a:srgbClr val="000000">
                      <a:alpha val="43137"/>
                    </a:srgbClr>
                  </a:outerShdw>
                </a:effectLst>
                <a:latin typeface="Arial Rounded MT Bold" panose="020F0704030504030204" pitchFamily="34" charset="0"/>
              </a:rPr>
              <a:t>-</a:t>
            </a:r>
            <a:r>
              <a:rPr lang="en-US" b="1" dirty="0" smtClean="0">
                <a:effectLst>
                  <a:outerShdw blurRad="38100" dist="38100" dir="2700000" algn="tl">
                    <a:srgbClr val="000000">
                      <a:alpha val="43137"/>
                    </a:srgbClr>
                  </a:outerShdw>
                </a:effectLst>
                <a:latin typeface="Arial Rounded MT Bold" panose="020F0704030504030204" pitchFamily="34" charset="0"/>
              </a:rPr>
              <a:t>Luke 19:10 </a:t>
            </a:r>
          </a:p>
          <a:p>
            <a:pPr lvl="0">
              <a:lnSpc>
                <a:spcPct val="100000"/>
              </a:lnSpc>
              <a:spcBef>
                <a:spcPts val="1200"/>
              </a:spcBef>
            </a:pPr>
            <a:r>
              <a:rPr lang="en-US" b="1" dirty="0" smtClean="0">
                <a:effectLst>
                  <a:outerShdw blurRad="38100" dist="38100" dir="2700000" algn="tl">
                    <a:srgbClr val="000000">
                      <a:alpha val="43137"/>
                    </a:srgbClr>
                  </a:outerShdw>
                </a:effectLst>
                <a:latin typeface="Arial Rounded MT Bold" panose="020F0704030504030204" pitchFamily="34" charset="0"/>
              </a:rPr>
              <a:t>We are Taught to Restore Those Who Have Fallen -Gal</a:t>
            </a:r>
            <a:r>
              <a:rPr lang="en-US" b="1" dirty="0">
                <a:effectLst>
                  <a:outerShdw blurRad="38100" dist="38100" dir="2700000" algn="tl">
                    <a:srgbClr val="000000">
                      <a:alpha val="43137"/>
                    </a:srgbClr>
                  </a:outerShdw>
                </a:effectLst>
                <a:latin typeface="Arial Rounded MT Bold" panose="020F0704030504030204" pitchFamily="34" charset="0"/>
              </a:rPr>
              <a:t>. </a:t>
            </a:r>
            <a:r>
              <a:rPr lang="en-US" b="1" dirty="0" smtClean="0">
                <a:effectLst>
                  <a:outerShdw blurRad="38100" dist="38100" dir="2700000" algn="tl">
                    <a:srgbClr val="000000">
                      <a:alpha val="43137"/>
                    </a:srgbClr>
                  </a:outerShdw>
                </a:effectLst>
                <a:latin typeface="Arial Rounded MT Bold" panose="020F0704030504030204" pitchFamily="34" charset="0"/>
              </a:rPr>
              <a:t>6:1-2</a:t>
            </a:r>
          </a:p>
          <a:p>
            <a:pPr lvl="0">
              <a:lnSpc>
                <a:spcPct val="100000"/>
              </a:lnSpc>
              <a:spcBef>
                <a:spcPts val="1200"/>
              </a:spcBef>
            </a:pPr>
            <a:r>
              <a:rPr lang="en-US" b="1" dirty="0" smtClean="0">
                <a:effectLst>
                  <a:outerShdw blurRad="38100" dist="38100" dir="2700000" algn="tl">
                    <a:srgbClr val="000000">
                      <a:alpha val="43137"/>
                    </a:srgbClr>
                  </a:outerShdw>
                </a:effectLst>
                <a:latin typeface="Arial Rounded MT Bold" panose="020F0704030504030204" pitchFamily="34" charset="0"/>
              </a:rPr>
              <a:t>God Promises </a:t>
            </a:r>
            <a:r>
              <a:rPr lang="en-US" b="1" dirty="0">
                <a:effectLst>
                  <a:outerShdw blurRad="38100" dist="38100" dir="2700000" algn="tl">
                    <a:srgbClr val="000000">
                      <a:alpha val="43137"/>
                    </a:srgbClr>
                  </a:outerShdw>
                </a:effectLst>
                <a:latin typeface="Arial Rounded MT Bold" panose="020F0704030504030204" pitchFamily="34" charset="0"/>
              </a:rPr>
              <a:t>to </a:t>
            </a:r>
            <a:r>
              <a:rPr lang="en-US" i="1" dirty="0">
                <a:effectLst>
                  <a:outerShdw blurRad="38100" dist="38100" dir="2700000" algn="tl">
                    <a:srgbClr val="000000">
                      <a:alpha val="43137"/>
                    </a:srgbClr>
                  </a:outerShdw>
                </a:effectLst>
                <a:latin typeface="Arial Rounded MT Bold" panose="020F0704030504030204" pitchFamily="34" charset="0"/>
              </a:rPr>
              <a:t>"make all things new" </a:t>
            </a:r>
            <a:r>
              <a:rPr lang="en-US" b="1" dirty="0" smtClean="0">
                <a:effectLst>
                  <a:outerShdw blurRad="38100" dist="38100" dir="2700000" algn="tl">
                    <a:srgbClr val="000000">
                      <a:alpha val="43137"/>
                    </a:srgbClr>
                  </a:outerShdw>
                </a:effectLst>
                <a:latin typeface="Arial Rounded MT Bold" panose="020F0704030504030204" pitchFamily="34" charset="0"/>
              </a:rPr>
              <a:t>-Rev</a:t>
            </a:r>
            <a:r>
              <a:rPr lang="en-US" b="1" dirty="0">
                <a:effectLst>
                  <a:outerShdw blurRad="38100" dist="38100" dir="2700000" algn="tl">
                    <a:srgbClr val="000000">
                      <a:alpha val="43137"/>
                    </a:srgbClr>
                  </a:outerShdw>
                </a:effectLst>
                <a:latin typeface="Arial Rounded MT Bold" panose="020F0704030504030204" pitchFamily="34" charset="0"/>
              </a:rPr>
              <a:t>. </a:t>
            </a:r>
            <a:r>
              <a:rPr lang="en-US" b="1" dirty="0" smtClean="0">
                <a:effectLst>
                  <a:outerShdw blurRad="38100" dist="38100" dir="2700000" algn="tl">
                    <a:srgbClr val="000000">
                      <a:alpha val="43137"/>
                    </a:srgbClr>
                  </a:outerShdw>
                </a:effectLst>
                <a:latin typeface="Arial Rounded MT Bold" panose="020F0704030504030204" pitchFamily="34" charset="0"/>
              </a:rPr>
              <a:t>21:7</a:t>
            </a:r>
            <a:endParaRPr lang="en-US" b="1" dirty="0">
              <a:effectLst>
                <a:outerShdw blurRad="38100" dist="38100" dir="2700000" algn="tl">
                  <a:srgbClr val="000000">
                    <a:alpha val="43137"/>
                  </a:srgbClr>
                </a:outerShdw>
              </a:effectLst>
              <a:latin typeface="Arial Rounded MT Bold" panose="020F0704030504030204" pitchFamily="34" charset="0"/>
            </a:endParaRPr>
          </a:p>
        </p:txBody>
      </p:sp>
    </p:spTree>
    <p:extLst>
      <p:ext uri="{BB962C8B-B14F-4D97-AF65-F5344CB8AC3E}">
        <p14:creationId xmlns:p14="http://schemas.microsoft.com/office/powerpoint/2010/main" val="1401611541"/>
      </p:ext>
    </p:extLst>
  </p:cSld>
  <p:clrMapOvr>
    <a:masterClrMapping/>
  </p:clrMapOvr>
  <mc:AlternateContent xmlns:mc="http://schemas.openxmlformats.org/markup-compatibility/2006" xmlns:p14="http://schemas.microsoft.com/office/powerpoint/2010/main">
    <mc:Choice Requires="p14">
      <p:transition spd="slow" p14:dur="20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par>
                          <p:cTn id="8" fill="hold">
                            <p:stCondLst>
                              <p:cond delay="2500"/>
                            </p:stCondLst>
                            <p:childTnLst>
                              <p:par>
                                <p:cTn id="9" presetID="6" presetClass="entr" presetSubtype="32" fill="hold" grpId="0"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out)">
                                      <p:cBhvr>
                                        <p:cTn id="11" dur="2000"/>
                                        <p:tgtEl>
                                          <p:spTgt spid="3">
                                            <p:txEl>
                                              <p:pRg st="1" end="1"/>
                                            </p:txEl>
                                          </p:spTgt>
                                        </p:tgtEl>
                                      </p:cBhvr>
                                    </p:animEffect>
                                  </p:childTnLst>
                                </p:cTn>
                              </p:par>
                            </p:childTnLst>
                          </p:cTn>
                        </p:par>
                        <p:par>
                          <p:cTn id="12" fill="hold">
                            <p:stCondLst>
                              <p:cond delay="5000"/>
                            </p:stCondLst>
                            <p:childTnLst>
                              <p:par>
                                <p:cTn id="13" presetID="6" presetClass="entr" presetSubtype="16" fill="hold" grpId="0" nodeType="afterEffect">
                                  <p:stCondLst>
                                    <p:cond delay="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2000"/>
                                        <p:tgtEl>
                                          <p:spTgt spid="3">
                                            <p:txEl>
                                              <p:pRg st="2" end="2"/>
                                            </p:txEl>
                                          </p:spTgt>
                                        </p:tgtEl>
                                      </p:cBhvr>
                                    </p:animEffect>
                                  </p:childTnLst>
                                </p:cTn>
                              </p:par>
                            </p:childTnLst>
                          </p:cTn>
                        </p:par>
                        <p:par>
                          <p:cTn id="16" fill="hold">
                            <p:stCondLst>
                              <p:cond delay="7500"/>
                            </p:stCondLst>
                            <p:childTnLst>
                              <p:par>
                                <p:cTn id="17" presetID="6" presetClass="entr" presetSubtype="32" fill="hold" grpId="0" nodeType="afterEffect">
                                  <p:stCondLst>
                                    <p:cond delay="5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circle(out)">
                                      <p:cBhvr>
                                        <p:cTn id="19" dur="2000"/>
                                        <p:tgtEl>
                                          <p:spTgt spid="3">
                                            <p:txEl>
                                              <p:pRg st="3" end="3"/>
                                            </p:txEl>
                                          </p:spTgt>
                                        </p:tgtEl>
                                      </p:cBhvr>
                                    </p:animEffect>
                                  </p:childTnLst>
                                </p:cTn>
                              </p:par>
                            </p:childTnLst>
                          </p:cTn>
                        </p:par>
                        <p:par>
                          <p:cTn id="20" fill="hold">
                            <p:stCondLst>
                              <p:cond delay="10000"/>
                            </p:stCondLst>
                            <p:childTnLst>
                              <p:par>
                                <p:cTn id="21" presetID="6" presetClass="entr" presetSubtype="16" fill="hold" grpId="0" nodeType="afterEffect">
                                  <p:stCondLst>
                                    <p:cond delay="50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circle(in)">
                                      <p:cBhvr>
                                        <p:cTn id="23" dur="2000"/>
                                        <p:tgtEl>
                                          <p:spTgt spid="3">
                                            <p:txEl>
                                              <p:pRg st="4" end="4"/>
                                            </p:txEl>
                                          </p:spTgt>
                                        </p:tgtEl>
                                      </p:cBhvr>
                                    </p:animEffect>
                                  </p:childTnLst>
                                </p:cTn>
                              </p:par>
                            </p:childTnLst>
                          </p:cTn>
                        </p:par>
                        <p:par>
                          <p:cTn id="24" fill="hold">
                            <p:stCondLst>
                              <p:cond delay="12500"/>
                            </p:stCondLst>
                            <p:childTnLst>
                              <p:par>
                                <p:cTn id="25" presetID="6" presetClass="entr" presetSubtype="32" fill="hold" grpId="0" nodeType="afterEffect">
                                  <p:stCondLst>
                                    <p:cond delay="50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ircle(out)">
                                      <p:cBhvr>
                                        <p:cTn id="27" dur="2000"/>
                                        <p:tgtEl>
                                          <p:spTgt spid="3">
                                            <p:txEl>
                                              <p:pRg st="5" end="5"/>
                                            </p:txEl>
                                          </p:spTgt>
                                        </p:tgtEl>
                                      </p:cBhvr>
                                    </p:animEffect>
                                  </p:childTnLst>
                                </p:cTn>
                              </p:par>
                            </p:childTnLst>
                          </p:cTn>
                        </p:par>
                        <p:par>
                          <p:cTn id="28" fill="hold">
                            <p:stCondLst>
                              <p:cond delay="15000"/>
                            </p:stCondLst>
                            <p:childTnLst>
                              <p:par>
                                <p:cTn id="29" presetID="6" presetClass="entr" presetSubtype="16" fill="hold" grpId="0" nodeType="afterEffect">
                                  <p:stCondLst>
                                    <p:cond delay="50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circle(in)">
                                      <p:cBhvr>
                                        <p:cTn id="31"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874"/>
            <a:ext cx="10515600" cy="801486"/>
          </a:xfrm>
        </p:spPr>
        <p:txBody>
          <a:bodyPr/>
          <a:lstStyle/>
          <a:p>
            <a:r>
              <a:rPr lang="en-US" b="1" dirty="0">
                <a:effectLst>
                  <a:outerShdw blurRad="38100" dist="38100" dir="2700000" algn="tl">
                    <a:srgbClr val="000000">
                      <a:alpha val="43137"/>
                    </a:srgbClr>
                  </a:outerShdw>
                </a:effectLst>
                <a:latin typeface="Arial Rounded MT Bold" panose="020F0704030504030204" pitchFamily="34" charset="0"/>
              </a:rPr>
              <a:t>The Blessing of Forgetfulness</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115910" y="940158"/>
            <a:ext cx="11977352" cy="5917842"/>
          </a:xfrm>
        </p:spPr>
        <p:txBody>
          <a:bodyPr>
            <a:noAutofit/>
          </a:bodyPr>
          <a:lstStyle/>
          <a:p>
            <a:pPr marL="0" lvl="0" indent="0">
              <a:lnSpc>
                <a:spcPct val="110000"/>
              </a:lnSpc>
              <a:buNone/>
            </a:pPr>
            <a:r>
              <a:rPr lang="en-US" b="1" dirty="0">
                <a:effectLst>
                  <a:outerShdw blurRad="38100" dist="38100" dir="2700000" algn="tl">
                    <a:srgbClr val="000000">
                      <a:alpha val="43137"/>
                    </a:srgbClr>
                  </a:outerShdw>
                </a:effectLst>
                <a:latin typeface="Arial Rounded MT Bold" panose="020F0704030504030204" pitchFamily="34" charset="0"/>
              </a:rPr>
              <a:t>The </a:t>
            </a:r>
            <a:r>
              <a:rPr lang="en-US" b="1" dirty="0" smtClean="0">
                <a:effectLst>
                  <a:outerShdw blurRad="38100" dist="38100" dir="2700000" algn="tl">
                    <a:srgbClr val="000000">
                      <a:alpha val="43137"/>
                    </a:srgbClr>
                  </a:outerShdw>
                </a:effectLst>
                <a:latin typeface="Arial Rounded MT Bold" panose="020F0704030504030204" pitchFamily="34" charset="0"/>
              </a:rPr>
              <a:t>Name </a:t>
            </a:r>
            <a:r>
              <a:rPr lang="en-US" b="1" dirty="0">
                <a:effectLst>
                  <a:outerShdw blurRad="38100" dist="38100" dir="2700000" algn="tl">
                    <a:srgbClr val="000000">
                      <a:alpha val="43137"/>
                    </a:srgbClr>
                  </a:outerShdw>
                </a:effectLst>
                <a:latin typeface="Arial Rounded MT Bold" panose="020F0704030504030204" pitchFamily="34" charset="0"/>
              </a:rPr>
              <a:t>of Joseph's </a:t>
            </a:r>
            <a:r>
              <a:rPr lang="en-US" b="1" dirty="0" smtClean="0">
                <a:effectLst>
                  <a:outerShdw blurRad="38100" dist="38100" dir="2700000" algn="tl">
                    <a:srgbClr val="000000">
                      <a:alpha val="43137"/>
                    </a:srgbClr>
                  </a:outerShdw>
                </a:effectLst>
                <a:latin typeface="Arial Rounded MT Bold" panose="020F0704030504030204" pitchFamily="34" charset="0"/>
              </a:rPr>
              <a:t>First Son, Manasseh </a:t>
            </a:r>
          </a:p>
          <a:p>
            <a:pPr marL="0" lvl="0" indent="0">
              <a:lnSpc>
                <a:spcPct val="100000"/>
              </a:lnSpc>
              <a:spcBef>
                <a:spcPts val="0"/>
              </a:spcBef>
              <a:buNone/>
            </a:pPr>
            <a:r>
              <a:rPr lang="en-US" i="1" dirty="0" smtClean="0">
                <a:effectLst>
                  <a:outerShdw blurRad="38100" dist="38100" dir="2700000" algn="tl">
                    <a:srgbClr val="000000">
                      <a:alpha val="43137"/>
                    </a:srgbClr>
                  </a:outerShdw>
                </a:effectLst>
                <a:latin typeface="Arial Rounded MT Bold" panose="020F0704030504030204" pitchFamily="34" charset="0"/>
              </a:rPr>
              <a:t>"God </a:t>
            </a:r>
            <a:r>
              <a:rPr lang="en-US" i="1" dirty="0">
                <a:effectLst>
                  <a:outerShdw blurRad="38100" dist="38100" dir="2700000" algn="tl">
                    <a:srgbClr val="000000">
                      <a:alpha val="43137"/>
                    </a:srgbClr>
                  </a:outerShdw>
                </a:effectLst>
                <a:latin typeface="Arial Rounded MT Bold" panose="020F0704030504030204" pitchFamily="34" charset="0"/>
              </a:rPr>
              <a:t>has made me forget all my trouble and my father's </a:t>
            </a:r>
            <a:r>
              <a:rPr lang="en-US" i="1" dirty="0" smtClean="0">
                <a:effectLst>
                  <a:outerShdw blurRad="38100" dist="38100" dir="2700000" algn="tl">
                    <a:srgbClr val="000000">
                      <a:alpha val="43137"/>
                    </a:srgbClr>
                  </a:outerShdw>
                </a:effectLst>
                <a:latin typeface="Arial Rounded MT Bold" panose="020F0704030504030204" pitchFamily="34" charset="0"/>
              </a:rPr>
              <a:t>household”</a:t>
            </a:r>
          </a:p>
          <a:p>
            <a:pPr marL="0" lvl="0" indent="0">
              <a:lnSpc>
                <a:spcPct val="100000"/>
              </a:lnSpc>
              <a:spcBef>
                <a:spcPts val="1200"/>
              </a:spcBef>
              <a:buNone/>
            </a:pPr>
            <a:r>
              <a:rPr lang="en-US" b="1" dirty="0" smtClean="0">
                <a:effectLst>
                  <a:outerShdw blurRad="38100" dist="38100" dir="2700000" algn="tl">
                    <a:srgbClr val="000000">
                      <a:alpha val="43137"/>
                    </a:srgbClr>
                  </a:outerShdw>
                </a:effectLst>
                <a:latin typeface="Arial Rounded MT Bold" panose="020F0704030504030204" pitchFamily="34" charset="0"/>
              </a:rPr>
              <a:t>Healing </a:t>
            </a:r>
            <a:r>
              <a:rPr lang="en-US" b="1" dirty="0">
                <a:effectLst>
                  <a:outerShdw blurRad="38100" dist="38100" dir="2700000" algn="tl">
                    <a:srgbClr val="000000">
                      <a:alpha val="43137"/>
                    </a:srgbClr>
                  </a:outerShdw>
                </a:effectLst>
                <a:latin typeface="Arial Rounded MT Bold" panose="020F0704030504030204" pitchFamily="34" charset="0"/>
              </a:rPr>
              <a:t>of </a:t>
            </a:r>
            <a:r>
              <a:rPr lang="en-US" b="1" dirty="0" smtClean="0">
                <a:effectLst>
                  <a:outerShdw blurRad="38100" dist="38100" dir="2700000" algn="tl">
                    <a:srgbClr val="000000">
                      <a:alpha val="43137"/>
                    </a:srgbClr>
                  </a:outerShdw>
                </a:effectLst>
                <a:latin typeface="Arial Rounded MT Bold" panose="020F0704030504030204" pitchFamily="34" charset="0"/>
              </a:rPr>
              <a:t>Painful Memories… </a:t>
            </a:r>
          </a:p>
          <a:p>
            <a:pPr lvl="1">
              <a:lnSpc>
                <a:spcPct val="100000"/>
              </a:lnSpc>
              <a:spcBef>
                <a:spcPts val="300"/>
              </a:spcBef>
            </a:pPr>
            <a:r>
              <a:rPr lang="en-US" sz="2800" b="1" dirty="0" smtClean="0">
                <a:effectLst>
                  <a:outerShdw blurRad="38100" dist="38100" dir="2700000" algn="tl">
                    <a:srgbClr val="000000">
                      <a:alpha val="43137"/>
                    </a:srgbClr>
                  </a:outerShdw>
                </a:effectLst>
                <a:latin typeface="Arial Rounded MT Bold" panose="020F0704030504030204" pitchFamily="34" charset="0"/>
              </a:rPr>
              <a:t>Does Not Mean that He Could Not Recollect the Past </a:t>
            </a:r>
          </a:p>
          <a:p>
            <a:pPr lvl="1">
              <a:lnSpc>
                <a:spcPct val="100000"/>
              </a:lnSpc>
              <a:spcBef>
                <a:spcPts val="300"/>
              </a:spcBef>
            </a:pPr>
            <a:r>
              <a:rPr lang="en-US" sz="2800" b="1" dirty="0" smtClean="0">
                <a:effectLst>
                  <a:outerShdw blurRad="38100" dist="38100" dir="2700000" algn="tl">
                    <a:srgbClr val="000000">
                      <a:alpha val="43137"/>
                    </a:srgbClr>
                  </a:outerShdw>
                </a:effectLst>
                <a:latin typeface="Arial Rounded MT Bold" panose="020F0704030504030204" pitchFamily="34" charset="0"/>
              </a:rPr>
              <a:t>But It Does Mean -He Could Remember It W-out Feelings of…</a:t>
            </a:r>
          </a:p>
          <a:p>
            <a:pPr lvl="2">
              <a:lnSpc>
                <a:spcPct val="100000"/>
              </a:lnSpc>
              <a:spcBef>
                <a:spcPts val="0"/>
              </a:spcBef>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Rounded MT Bold" panose="020F0704030504030204" pitchFamily="34" charset="0"/>
              </a:rPr>
              <a:t>Crippling Grief</a:t>
            </a:r>
          </a:p>
          <a:p>
            <a:pPr lvl="2">
              <a:lnSpc>
                <a:spcPct val="100000"/>
              </a:lnSpc>
              <a:spcBef>
                <a:spcPts val="0"/>
              </a:spcBef>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Rounded MT Bold" panose="020F0704030504030204" pitchFamily="34" charset="0"/>
              </a:rPr>
              <a:t>Loneliness</a:t>
            </a:r>
          </a:p>
          <a:p>
            <a:pPr lvl="2">
              <a:lnSpc>
                <a:spcPct val="110000"/>
              </a:lnSpc>
              <a:spcBef>
                <a:spcPts val="0"/>
              </a:spcBef>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Rounded MT Bold" panose="020F0704030504030204" pitchFamily="34" charset="0"/>
              </a:rPr>
              <a:t>Despair </a:t>
            </a:r>
          </a:p>
          <a:p>
            <a:pPr marL="0" lvl="0" indent="0">
              <a:lnSpc>
                <a:spcPct val="100000"/>
              </a:lnSpc>
              <a:spcBef>
                <a:spcPts val="1200"/>
              </a:spcBef>
              <a:buNone/>
            </a:pPr>
            <a:r>
              <a:rPr lang="en-US" b="1" dirty="0" smtClean="0">
                <a:effectLst>
                  <a:outerShdw blurRad="38100" dist="38100" dir="2700000" algn="tl">
                    <a:srgbClr val="000000">
                      <a:alpha val="43137"/>
                    </a:srgbClr>
                  </a:outerShdw>
                </a:effectLst>
                <a:latin typeface="Arial Rounded MT Bold" panose="020F0704030504030204" pitchFamily="34" charset="0"/>
              </a:rPr>
              <a:t>The Brain Never Forgets Anything…</a:t>
            </a:r>
          </a:p>
          <a:p>
            <a:pPr marL="0" lvl="0" indent="0">
              <a:lnSpc>
                <a:spcPct val="110000"/>
              </a:lnSpc>
              <a:spcBef>
                <a:spcPts val="0"/>
              </a:spcBef>
              <a:buNone/>
            </a:pPr>
            <a:r>
              <a:rPr lang="en-US" b="1" dirty="0" smtClean="0">
                <a:effectLst>
                  <a:outerShdw blurRad="38100" dist="38100" dir="2700000" algn="tl">
                    <a:srgbClr val="000000">
                      <a:alpha val="43137"/>
                    </a:srgbClr>
                  </a:outerShdw>
                </a:effectLst>
                <a:latin typeface="Arial Rounded MT Bold" panose="020F0704030504030204" pitchFamily="34" charset="0"/>
              </a:rPr>
              <a:t>     …it Permanently Stores All Information/ Experiences</a:t>
            </a:r>
          </a:p>
          <a:p>
            <a:pPr marL="0" lvl="0" indent="0">
              <a:lnSpc>
                <a:spcPct val="110000"/>
              </a:lnSpc>
              <a:buNone/>
            </a:pPr>
            <a:r>
              <a:rPr lang="en-US" b="1" dirty="0" smtClean="0">
                <a:effectLst>
                  <a:outerShdw blurRad="38100" dist="38100" dir="2700000" algn="tl">
                    <a:srgbClr val="000000">
                      <a:alpha val="43137"/>
                    </a:srgbClr>
                  </a:outerShdw>
                </a:effectLst>
                <a:latin typeface="Arial Rounded MT Bold" panose="020F0704030504030204" pitchFamily="34" charset="0"/>
              </a:rPr>
              <a:t>Joseph </a:t>
            </a:r>
            <a:r>
              <a:rPr lang="en-US" b="1" dirty="0">
                <a:effectLst>
                  <a:outerShdw blurRad="38100" dist="38100" dir="2700000" algn="tl">
                    <a:srgbClr val="000000">
                      <a:alpha val="43137"/>
                    </a:srgbClr>
                  </a:outerShdw>
                </a:effectLst>
                <a:latin typeface="Arial Rounded MT Bold" panose="020F0704030504030204" pitchFamily="34" charset="0"/>
              </a:rPr>
              <a:t>was </a:t>
            </a:r>
            <a:r>
              <a:rPr lang="en-US" b="1" dirty="0" smtClean="0">
                <a:effectLst>
                  <a:outerShdw blurRad="38100" dist="38100" dir="2700000" algn="tl">
                    <a:srgbClr val="000000">
                      <a:alpha val="43137"/>
                    </a:srgbClr>
                  </a:outerShdw>
                </a:effectLst>
                <a:latin typeface="Arial Rounded MT Bold" panose="020F0704030504030204" pitchFamily="34" charset="0"/>
              </a:rPr>
              <a:t>Enabled </a:t>
            </a:r>
            <a:r>
              <a:rPr lang="en-US" b="1" dirty="0">
                <a:effectLst>
                  <a:outerShdw blurRad="38100" dist="38100" dir="2700000" algn="tl">
                    <a:srgbClr val="000000">
                      <a:alpha val="43137"/>
                    </a:srgbClr>
                  </a:outerShdw>
                </a:effectLst>
                <a:latin typeface="Arial Rounded MT Bold" panose="020F0704030504030204" pitchFamily="34" charset="0"/>
              </a:rPr>
              <a:t>to </a:t>
            </a:r>
            <a:r>
              <a:rPr lang="en-US" b="1" dirty="0" smtClean="0">
                <a:effectLst>
                  <a:outerShdw blurRad="38100" dist="38100" dir="2700000" algn="tl">
                    <a:srgbClr val="000000">
                      <a:alpha val="43137"/>
                    </a:srgbClr>
                  </a:outerShdw>
                </a:effectLst>
                <a:latin typeface="Arial Rounded MT Bold" panose="020F0704030504030204" pitchFamily="34" charset="0"/>
              </a:rPr>
              <a:t>Rise Above the Pain/ Move On w- His Life</a:t>
            </a:r>
            <a:endParaRPr lang="en-US" sz="2400" b="1" dirty="0">
              <a:effectLst>
                <a:outerShdw blurRad="38100" dist="38100" dir="2700000" algn="tl">
                  <a:srgbClr val="000000">
                    <a:alpha val="43137"/>
                  </a:srgbClr>
                </a:outerShdw>
              </a:effectLst>
              <a:latin typeface="Arial Rounded MT Bold" panose="020F0704030504030204" pitchFamily="34" charset="0"/>
            </a:endParaRPr>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r="69972"/>
          <a:stretch/>
        </p:blipFill>
        <p:spPr>
          <a:xfrm>
            <a:off x="11226800" y="2108200"/>
            <a:ext cx="993462" cy="4749800"/>
          </a:xfrm>
          <a:prstGeom prst="rect">
            <a:avLst/>
          </a:prstGeom>
          <a:ln>
            <a:noFill/>
          </a:ln>
          <a:effectLst>
            <a:softEdge rad="112500"/>
          </a:effectLst>
        </p:spPr>
      </p:pic>
    </p:spTree>
    <p:extLst>
      <p:ext uri="{BB962C8B-B14F-4D97-AF65-F5344CB8AC3E}">
        <p14:creationId xmlns:p14="http://schemas.microsoft.com/office/powerpoint/2010/main" val="3871468543"/>
      </p:ext>
    </p:extLst>
  </p:cSld>
  <p:clrMapOvr>
    <a:masterClrMapping/>
  </p:clrMapOvr>
  <mc:AlternateContent xmlns:mc="http://schemas.openxmlformats.org/markup-compatibility/2006" xmlns:p14="http://schemas.microsoft.com/office/powerpoint/2010/main">
    <mc:Choice Requires="p14">
      <p:transition spd="slow" p14:dur="325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2000"/>
                                        <p:tgtEl>
                                          <p:spTgt spid="3">
                                            <p:txEl>
                                              <p:pRg st="0" end="0"/>
                                            </p:txEl>
                                          </p:spTgt>
                                        </p:tgtEl>
                                      </p:cBhvr>
                                    </p:animEffect>
                                  </p:childTnLst>
                                </p:cTn>
                              </p:par>
                            </p:childTnLst>
                          </p:cTn>
                        </p:par>
                        <p:par>
                          <p:cTn id="10" fill="hold">
                            <p:stCondLst>
                              <p:cond delay="2000"/>
                            </p:stCondLst>
                            <p:childTnLst>
                              <p:par>
                                <p:cTn id="11" presetID="53" presetClass="entr" presetSubtype="528"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2000"/>
                                        <p:tgtEl>
                                          <p:spTgt spid="3">
                                            <p:txEl>
                                              <p:pRg st="1" end="1"/>
                                            </p:txEl>
                                          </p:spTgt>
                                        </p:tgtEl>
                                      </p:cBhvr>
                                    </p:animEffect>
                                    <p:anim calcmode="lin" valueType="num">
                                      <p:cBhvr>
                                        <p:cTn id="16" dur="2000" fill="hold"/>
                                        <p:tgtEl>
                                          <p:spTgt spid="3">
                                            <p:txEl>
                                              <p:pRg st="1" end="1"/>
                                            </p:txEl>
                                          </p:spTgt>
                                        </p:tgtEl>
                                        <p:attrNameLst>
                                          <p:attrName>ppt_x</p:attrName>
                                        </p:attrNameLst>
                                      </p:cBhvr>
                                      <p:tavLst>
                                        <p:tav tm="0">
                                          <p:val>
                                            <p:fltVal val="0.5"/>
                                          </p:val>
                                        </p:tav>
                                        <p:tav tm="100000">
                                          <p:val>
                                            <p:strVal val="#ppt_x"/>
                                          </p:val>
                                        </p:tav>
                                      </p:tavLst>
                                    </p:anim>
                                    <p:anim calcmode="lin" valueType="num">
                                      <p:cBhvr>
                                        <p:cTn id="17" dur="2000" fill="hold"/>
                                        <p:tgtEl>
                                          <p:spTgt spid="3">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3"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4" dur="2000"/>
                                        <p:tgtEl>
                                          <p:spTgt spid="3">
                                            <p:txEl>
                                              <p:pRg st="2" end="2"/>
                                            </p:txEl>
                                          </p:spTgt>
                                        </p:tgtEl>
                                      </p:cBhvr>
                                    </p:animEffect>
                                  </p:childTnLst>
                                </p:cTn>
                              </p:par>
                            </p:childTnLst>
                          </p:cTn>
                        </p:par>
                        <p:par>
                          <p:cTn id="25" fill="hold">
                            <p:stCondLst>
                              <p:cond delay="2000"/>
                            </p:stCondLst>
                            <p:childTnLst>
                              <p:par>
                                <p:cTn id="26" presetID="53" presetClass="entr" presetSubtype="528" fill="hold" grpId="0"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2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2000"/>
                                        <p:tgtEl>
                                          <p:spTgt spid="3">
                                            <p:txEl>
                                              <p:pRg st="3" end="3"/>
                                            </p:txEl>
                                          </p:spTgt>
                                        </p:tgtEl>
                                      </p:cBhvr>
                                    </p:animEffect>
                                    <p:anim calcmode="lin" valueType="num">
                                      <p:cBhvr>
                                        <p:cTn id="31" dur="2000" fill="hold"/>
                                        <p:tgtEl>
                                          <p:spTgt spid="3">
                                            <p:txEl>
                                              <p:pRg st="3" end="3"/>
                                            </p:txEl>
                                          </p:spTgt>
                                        </p:tgtEl>
                                        <p:attrNameLst>
                                          <p:attrName>ppt_x</p:attrName>
                                        </p:attrNameLst>
                                      </p:cBhvr>
                                      <p:tavLst>
                                        <p:tav tm="0">
                                          <p:val>
                                            <p:fltVal val="0.5"/>
                                          </p:val>
                                        </p:tav>
                                        <p:tav tm="100000">
                                          <p:val>
                                            <p:strVal val="#ppt_x"/>
                                          </p:val>
                                        </p:tav>
                                      </p:tavLst>
                                    </p:anim>
                                    <p:anim calcmode="lin" valueType="num">
                                      <p:cBhvr>
                                        <p:cTn id="32" dur="2000" fill="hold"/>
                                        <p:tgtEl>
                                          <p:spTgt spid="3">
                                            <p:txEl>
                                              <p:pRg st="3" end="3"/>
                                            </p:txEl>
                                          </p:spTgt>
                                        </p:tgtEl>
                                        <p:attrNameLst>
                                          <p:attrName>ppt_y</p:attrName>
                                        </p:attrNameLst>
                                      </p:cBhvr>
                                      <p:tavLst>
                                        <p:tav tm="0">
                                          <p:val>
                                            <p:fltVal val="0.5"/>
                                          </p:val>
                                        </p:tav>
                                        <p:tav tm="100000">
                                          <p:val>
                                            <p:strVal val="#ppt_y"/>
                                          </p:val>
                                        </p:tav>
                                      </p:tavLst>
                                    </p:anim>
                                  </p:childTnLst>
                                </p:cTn>
                              </p:par>
                            </p:childTnLst>
                          </p:cTn>
                        </p:par>
                        <p:par>
                          <p:cTn id="33" fill="hold">
                            <p:stCondLst>
                              <p:cond delay="4000"/>
                            </p:stCondLst>
                            <p:childTnLst>
                              <p:par>
                                <p:cTn id="34" presetID="53" presetClass="entr" presetSubtype="16" fill="hold" grpId="0" nodeType="afterEffect">
                                  <p:stCondLst>
                                    <p:cond delay="100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p:cTn id="36"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7" dur="2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8" dur="2000"/>
                                        <p:tgtEl>
                                          <p:spTgt spid="3">
                                            <p:txEl>
                                              <p:pRg st="4" end="4"/>
                                            </p:txEl>
                                          </p:spTgt>
                                        </p:tgtEl>
                                      </p:cBhvr>
                                    </p:animEffect>
                                  </p:childTnLst>
                                </p:cTn>
                              </p:par>
                            </p:childTnLst>
                          </p:cTn>
                        </p:par>
                        <p:par>
                          <p:cTn id="39" fill="hold">
                            <p:stCondLst>
                              <p:cond delay="7000"/>
                            </p:stCondLst>
                            <p:childTnLst>
                              <p:par>
                                <p:cTn id="40" presetID="53" presetClass="entr" presetSubtype="528" fill="hold" grpId="0" nodeType="after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2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20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2000"/>
                                        <p:tgtEl>
                                          <p:spTgt spid="3">
                                            <p:txEl>
                                              <p:pRg st="5" end="5"/>
                                            </p:txEl>
                                          </p:spTgt>
                                        </p:tgtEl>
                                      </p:cBhvr>
                                    </p:animEffect>
                                    <p:anim calcmode="lin" valueType="num">
                                      <p:cBhvr>
                                        <p:cTn id="45" dur="2000" fill="hold"/>
                                        <p:tgtEl>
                                          <p:spTgt spid="3">
                                            <p:txEl>
                                              <p:pRg st="5" end="5"/>
                                            </p:txEl>
                                          </p:spTgt>
                                        </p:tgtEl>
                                        <p:attrNameLst>
                                          <p:attrName>ppt_x</p:attrName>
                                        </p:attrNameLst>
                                      </p:cBhvr>
                                      <p:tavLst>
                                        <p:tav tm="0">
                                          <p:val>
                                            <p:fltVal val="0.5"/>
                                          </p:val>
                                        </p:tav>
                                        <p:tav tm="100000">
                                          <p:val>
                                            <p:strVal val="#ppt_x"/>
                                          </p:val>
                                        </p:tav>
                                      </p:tavLst>
                                    </p:anim>
                                    <p:anim calcmode="lin" valueType="num">
                                      <p:cBhvr>
                                        <p:cTn id="46" dur="2000" fill="hold"/>
                                        <p:tgtEl>
                                          <p:spTgt spid="3">
                                            <p:txEl>
                                              <p:pRg st="5" end="5"/>
                                            </p:txEl>
                                          </p:spTgt>
                                        </p:tgtEl>
                                        <p:attrNameLst>
                                          <p:attrName>ppt_y</p:attrName>
                                        </p:attrNameLst>
                                      </p:cBhvr>
                                      <p:tavLst>
                                        <p:tav tm="0">
                                          <p:val>
                                            <p:fltVal val="0.5"/>
                                          </p:val>
                                        </p:tav>
                                        <p:tav tm="100000">
                                          <p:val>
                                            <p:strVal val="#ppt_y"/>
                                          </p:val>
                                        </p:tav>
                                      </p:tavLst>
                                    </p:anim>
                                  </p:childTnLst>
                                </p:cTn>
                              </p:par>
                            </p:childTnLst>
                          </p:cTn>
                        </p:par>
                        <p:par>
                          <p:cTn id="47" fill="hold">
                            <p:stCondLst>
                              <p:cond delay="9000"/>
                            </p:stCondLst>
                            <p:childTnLst>
                              <p:par>
                                <p:cTn id="48" presetID="53" presetClass="entr" presetSubtype="16" fill="hold" grpId="0" nodeType="after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 calcmode="lin" valueType="num">
                                      <p:cBhvr>
                                        <p:cTn id="50" dur="2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1" dur="20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2" dur="2000"/>
                                        <p:tgtEl>
                                          <p:spTgt spid="3">
                                            <p:txEl>
                                              <p:pRg st="6" end="6"/>
                                            </p:txEl>
                                          </p:spTgt>
                                        </p:tgtEl>
                                      </p:cBhvr>
                                    </p:animEffect>
                                  </p:childTnLst>
                                </p:cTn>
                              </p:par>
                            </p:childTnLst>
                          </p:cTn>
                        </p:par>
                        <p:par>
                          <p:cTn id="53" fill="hold">
                            <p:stCondLst>
                              <p:cond delay="11000"/>
                            </p:stCondLst>
                            <p:childTnLst>
                              <p:par>
                                <p:cTn id="54" presetID="53" presetClass="entr" presetSubtype="528" fill="hold" grpId="0" nodeType="after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2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20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2000"/>
                                        <p:tgtEl>
                                          <p:spTgt spid="3">
                                            <p:txEl>
                                              <p:pRg st="7" end="7"/>
                                            </p:txEl>
                                          </p:spTgt>
                                        </p:tgtEl>
                                      </p:cBhvr>
                                    </p:animEffect>
                                    <p:anim calcmode="lin" valueType="num">
                                      <p:cBhvr>
                                        <p:cTn id="59" dur="2000" fill="hold"/>
                                        <p:tgtEl>
                                          <p:spTgt spid="3">
                                            <p:txEl>
                                              <p:pRg st="7" end="7"/>
                                            </p:txEl>
                                          </p:spTgt>
                                        </p:tgtEl>
                                        <p:attrNameLst>
                                          <p:attrName>ppt_x</p:attrName>
                                        </p:attrNameLst>
                                      </p:cBhvr>
                                      <p:tavLst>
                                        <p:tav tm="0">
                                          <p:val>
                                            <p:fltVal val="0.5"/>
                                          </p:val>
                                        </p:tav>
                                        <p:tav tm="100000">
                                          <p:val>
                                            <p:strVal val="#ppt_x"/>
                                          </p:val>
                                        </p:tav>
                                      </p:tavLst>
                                    </p:anim>
                                    <p:anim calcmode="lin" valueType="num">
                                      <p:cBhvr>
                                        <p:cTn id="60" dur="2000" fill="hold"/>
                                        <p:tgtEl>
                                          <p:spTgt spid="3">
                                            <p:txEl>
                                              <p:pRg st="7" end="7"/>
                                            </p:txEl>
                                          </p:spTgt>
                                        </p:tgtEl>
                                        <p:attrNameLst>
                                          <p:attrName>ppt_y</p:attrName>
                                        </p:attrNameLst>
                                      </p:cBhvr>
                                      <p:tavLst>
                                        <p:tav tm="0">
                                          <p:val>
                                            <p:fltVal val="0.5"/>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53" presetClass="entr" presetSubtype="16" fill="hold" grpId="0" nodeType="clickEffect">
                                  <p:stCondLst>
                                    <p:cond delay="0"/>
                                  </p:stCondLst>
                                  <p:childTnLst>
                                    <p:set>
                                      <p:cBhvr>
                                        <p:cTn id="64" dur="1" fill="hold">
                                          <p:stCondLst>
                                            <p:cond delay="0"/>
                                          </p:stCondLst>
                                        </p:cTn>
                                        <p:tgtEl>
                                          <p:spTgt spid="3">
                                            <p:txEl>
                                              <p:pRg st="8" end="8"/>
                                            </p:txEl>
                                          </p:spTgt>
                                        </p:tgtEl>
                                        <p:attrNameLst>
                                          <p:attrName>style.visibility</p:attrName>
                                        </p:attrNameLst>
                                      </p:cBhvr>
                                      <p:to>
                                        <p:strVal val="visible"/>
                                      </p:to>
                                    </p:set>
                                    <p:anim calcmode="lin" valueType="num">
                                      <p:cBhvr>
                                        <p:cTn id="65" dur="2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6" dur="20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7" dur="2000"/>
                                        <p:tgtEl>
                                          <p:spTgt spid="3">
                                            <p:txEl>
                                              <p:pRg st="8" end="8"/>
                                            </p:txEl>
                                          </p:spTgt>
                                        </p:tgtEl>
                                      </p:cBhvr>
                                    </p:animEffect>
                                  </p:childTnLst>
                                </p:cTn>
                              </p:par>
                            </p:childTnLst>
                          </p:cTn>
                        </p:par>
                        <p:par>
                          <p:cTn id="68" fill="hold">
                            <p:stCondLst>
                              <p:cond delay="2000"/>
                            </p:stCondLst>
                            <p:childTnLst>
                              <p:par>
                                <p:cTn id="69" presetID="53" presetClass="entr" presetSubtype="528" fill="hold" grpId="0" nodeType="afterEffect">
                                  <p:stCondLst>
                                    <p:cond delay="0"/>
                                  </p:stCondLst>
                                  <p:childTnLst>
                                    <p:set>
                                      <p:cBhvr>
                                        <p:cTn id="70" dur="1" fill="hold">
                                          <p:stCondLst>
                                            <p:cond delay="0"/>
                                          </p:stCondLst>
                                        </p:cTn>
                                        <p:tgtEl>
                                          <p:spTgt spid="3">
                                            <p:txEl>
                                              <p:pRg st="9" end="9"/>
                                            </p:txEl>
                                          </p:spTgt>
                                        </p:tgtEl>
                                        <p:attrNameLst>
                                          <p:attrName>style.visibility</p:attrName>
                                        </p:attrNameLst>
                                      </p:cBhvr>
                                      <p:to>
                                        <p:strVal val="visible"/>
                                      </p:to>
                                    </p:set>
                                    <p:anim calcmode="lin" valueType="num">
                                      <p:cBhvr>
                                        <p:cTn id="71" dur="2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2" dur="20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73" dur="2000"/>
                                        <p:tgtEl>
                                          <p:spTgt spid="3">
                                            <p:txEl>
                                              <p:pRg st="9" end="9"/>
                                            </p:txEl>
                                          </p:spTgt>
                                        </p:tgtEl>
                                      </p:cBhvr>
                                    </p:animEffect>
                                    <p:anim calcmode="lin" valueType="num">
                                      <p:cBhvr>
                                        <p:cTn id="74" dur="2000" fill="hold"/>
                                        <p:tgtEl>
                                          <p:spTgt spid="3">
                                            <p:txEl>
                                              <p:pRg st="9" end="9"/>
                                            </p:txEl>
                                          </p:spTgt>
                                        </p:tgtEl>
                                        <p:attrNameLst>
                                          <p:attrName>ppt_x</p:attrName>
                                        </p:attrNameLst>
                                      </p:cBhvr>
                                      <p:tavLst>
                                        <p:tav tm="0">
                                          <p:val>
                                            <p:fltVal val="0.5"/>
                                          </p:val>
                                        </p:tav>
                                        <p:tav tm="100000">
                                          <p:val>
                                            <p:strVal val="#ppt_x"/>
                                          </p:val>
                                        </p:tav>
                                      </p:tavLst>
                                    </p:anim>
                                    <p:anim calcmode="lin" valueType="num">
                                      <p:cBhvr>
                                        <p:cTn id="75" dur="2000" fill="hold"/>
                                        <p:tgtEl>
                                          <p:spTgt spid="3">
                                            <p:txEl>
                                              <p:pRg st="9" end="9"/>
                                            </p:txEl>
                                          </p:spTgt>
                                        </p:tgtEl>
                                        <p:attrNameLst>
                                          <p:attrName>ppt_y</p:attrName>
                                        </p:attrNameLst>
                                      </p:cBhvr>
                                      <p:tavLst>
                                        <p:tav tm="0">
                                          <p:val>
                                            <p:fltVal val="0.5"/>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53" presetClass="entr" presetSubtype="16" fill="hold" grpId="0" nodeType="clickEffect">
                                  <p:stCondLst>
                                    <p:cond delay="0"/>
                                  </p:stCondLst>
                                  <p:childTnLst>
                                    <p:set>
                                      <p:cBhvr>
                                        <p:cTn id="79" dur="1" fill="hold">
                                          <p:stCondLst>
                                            <p:cond delay="0"/>
                                          </p:stCondLst>
                                        </p:cTn>
                                        <p:tgtEl>
                                          <p:spTgt spid="3">
                                            <p:txEl>
                                              <p:pRg st="10" end="10"/>
                                            </p:txEl>
                                          </p:spTgt>
                                        </p:tgtEl>
                                        <p:attrNameLst>
                                          <p:attrName>style.visibility</p:attrName>
                                        </p:attrNameLst>
                                      </p:cBhvr>
                                      <p:to>
                                        <p:strVal val="visible"/>
                                      </p:to>
                                    </p:set>
                                    <p:anim calcmode="lin" valueType="num">
                                      <p:cBhvr>
                                        <p:cTn id="80" dur="2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81" dur="20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82"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874"/>
            <a:ext cx="10515600" cy="801486"/>
          </a:xfrm>
        </p:spPr>
        <p:txBody>
          <a:bodyPr>
            <a:normAutofit fontScale="90000"/>
          </a:bodyPr>
          <a:lstStyle/>
          <a:p>
            <a:pPr lvl="0">
              <a:lnSpc>
                <a:spcPct val="110000"/>
              </a:lnSpc>
            </a:pPr>
            <a:r>
              <a:rPr lang="en-US" b="1" dirty="0">
                <a:effectLst>
                  <a:outerShdw blurRad="38100" dist="38100" dir="2700000" algn="tl">
                    <a:srgbClr val="000000">
                      <a:alpha val="43137"/>
                    </a:srgbClr>
                  </a:outerShdw>
                </a:effectLst>
                <a:latin typeface="Arial Rounded MT Bold" panose="020F0704030504030204" pitchFamily="34" charset="0"/>
              </a:rPr>
              <a:t>He Overcame a... </a:t>
            </a:r>
          </a:p>
        </p:txBody>
      </p:sp>
      <p:sp>
        <p:nvSpPr>
          <p:cNvPr id="3" name="Content Placeholder 2"/>
          <p:cNvSpPr>
            <a:spLocks noGrp="1"/>
          </p:cNvSpPr>
          <p:nvPr>
            <p:ph idx="1"/>
          </p:nvPr>
        </p:nvSpPr>
        <p:spPr>
          <a:xfrm>
            <a:off x="115910" y="813158"/>
            <a:ext cx="11977352" cy="6044842"/>
          </a:xfrm>
        </p:spPr>
        <p:txBody>
          <a:bodyPr>
            <a:normAutofit/>
          </a:bodyPr>
          <a:lstStyle/>
          <a:p>
            <a:pPr lvl="0">
              <a:lnSpc>
                <a:spcPct val="100000"/>
              </a:lnSpc>
              <a:spcBef>
                <a:spcPts val="600"/>
              </a:spcBef>
              <a:buFont typeface="Courier New" panose="02070309020205020404" pitchFamily="49" charset="0"/>
              <a:buChar char="o"/>
            </a:pPr>
            <a:r>
              <a:rPr lang="en-US" b="1" dirty="0" smtClean="0">
                <a:effectLst>
                  <a:outerShdw blurRad="38100" dist="38100" dir="2700000" algn="tl">
                    <a:srgbClr val="000000">
                      <a:alpha val="43137"/>
                    </a:srgbClr>
                  </a:outerShdw>
                </a:effectLst>
                <a:latin typeface="Arial Rounded MT Bold" panose="020F0704030504030204" pitchFamily="34" charset="0"/>
              </a:rPr>
              <a:t>Dysfunctional Family</a:t>
            </a:r>
            <a:endParaRPr lang="en-US" dirty="0" smtClean="0">
              <a:effectLst>
                <a:outerShdw blurRad="38100" dist="38100" dir="2700000" algn="tl">
                  <a:srgbClr val="000000">
                    <a:alpha val="43137"/>
                  </a:srgbClr>
                </a:outerShdw>
              </a:effectLst>
              <a:latin typeface="Arial Rounded MT Bold" panose="020F0704030504030204" pitchFamily="34" charset="0"/>
            </a:endParaRPr>
          </a:p>
          <a:p>
            <a:pPr lvl="1">
              <a:lnSpc>
                <a:spcPct val="100000"/>
              </a:lnSpc>
              <a:spcBef>
                <a:spcPts val="300"/>
              </a:spcBef>
            </a:pPr>
            <a:r>
              <a:rPr lang="en-US" dirty="0" smtClean="0">
                <a:effectLst>
                  <a:outerShdw blurRad="38100" dist="38100" dir="2700000" algn="tl">
                    <a:srgbClr val="000000">
                      <a:alpha val="43137"/>
                    </a:srgbClr>
                  </a:outerShdw>
                </a:effectLst>
                <a:latin typeface="Arial Rounded MT Bold" panose="020F0704030504030204" pitchFamily="34" charset="0"/>
              </a:rPr>
              <a:t>Blended Family- Diff. Children Born to Diff. Mothers </a:t>
            </a:r>
          </a:p>
          <a:p>
            <a:pPr lvl="1">
              <a:lnSpc>
                <a:spcPct val="100000"/>
              </a:lnSpc>
              <a:spcBef>
                <a:spcPts val="300"/>
              </a:spcBef>
            </a:pPr>
            <a:r>
              <a:rPr lang="en-US" dirty="0" smtClean="0">
                <a:effectLst>
                  <a:outerShdw blurRad="38100" dist="38100" dir="2700000" algn="tl">
                    <a:srgbClr val="000000">
                      <a:alpha val="43137"/>
                    </a:srgbClr>
                  </a:outerShdw>
                </a:effectLst>
                <a:latin typeface="Arial Rounded MT Bold" panose="020F0704030504030204" pitchFamily="34" charset="0"/>
              </a:rPr>
              <a:t>Intense Sibling Rivalry</a:t>
            </a:r>
          </a:p>
          <a:p>
            <a:pPr lvl="1">
              <a:lnSpc>
                <a:spcPct val="100000"/>
              </a:lnSpc>
              <a:spcBef>
                <a:spcPts val="300"/>
              </a:spcBef>
            </a:pPr>
            <a:r>
              <a:rPr lang="en-US" dirty="0" smtClean="0">
                <a:effectLst>
                  <a:outerShdw blurRad="38100" dist="38100" dir="2700000" algn="tl">
                    <a:srgbClr val="000000">
                      <a:alpha val="43137"/>
                    </a:srgbClr>
                  </a:outerShdw>
                </a:effectLst>
                <a:latin typeface="Arial Rounded MT Bold" panose="020F0704030504030204" pitchFamily="34" charset="0"/>
              </a:rPr>
              <a:t>Brothers Despised him, Plotted to Kill Him, Sold Him into Slavery </a:t>
            </a:r>
          </a:p>
          <a:p>
            <a:pPr lvl="1">
              <a:lnSpc>
                <a:spcPct val="100000"/>
              </a:lnSpc>
              <a:spcBef>
                <a:spcPts val="300"/>
              </a:spcBef>
            </a:pPr>
            <a:r>
              <a:rPr lang="en-US" dirty="0">
                <a:effectLst>
                  <a:outerShdw blurRad="38100" dist="38100" dir="2700000" algn="tl">
                    <a:srgbClr val="000000">
                      <a:alpha val="43137"/>
                    </a:srgbClr>
                  </a:outerShdw>
                </a:effectLst>
                <a:latin typeface="Arial Rounded MT Bold" panose="020F0704030504030204" pitchFamily="34" charset="0"/>
              </a:rPr>
              <a:t>F</a:t>
            </a:r>
            <a:r>
              <a:rPr lang="en-US" dirty="0" smtClean="0">
                <a:effectLst>
                  <a:outerShdw blurRad="38100" dist="38100" dir="2700000" algn="tl">
                    <a:srgbClr val="000000">
                      <a:alpha val="43137"/>
                    </a:srgbClr>
                  </a:outerShdw>
                </a:effectLst>
                <a:latin typeface="Arial Rounded MT Bold" panose="020F0704030504030204" pitchFamily="34" charset="0"/>
              </a:rPr>
              <a:t>ather Failed to Support Him-His Dream, </a:t>
            </a:r>
            <a:r>
              <a:rPr lang="en-US" dirty="0">
                <a:effectLst>
                  <a:outerShdw blurRad="38100" dist="38100" dir="2700000" algn="tl">
                    <a:srgbClr val="000000">
                      <a:alpha val="43137"/>
                    </a:srgbClr>
                  </a:outerShdw>
                </a:effectLst>
                <a:latin typeface="Arial Rounded MT Bold" panose="020F0704030504030204" pitchFamily="34" charset="0"/>
              </a:rPr>
              <a:t>so </a:t>
            </a:r>
            <a:r>
              <a:rPr lang="en-US" dirty="0" smtClean="0">
                <a:effectLst>
                  <a:outerShdw blurRad="38100" dist="38100" dir="2700000" algn="tl">
                    <a:srgbClr val="000000">
                      <a:alpha val="43137"/>
                    </a:srgbClr>
                  </a:outerShdw>
                </a:effectLst>
                <a:latin typeface="Arial Rounded MT Bold" panose="020F0704030504030204" pitchFamily="34" charset="0"/>
              </a:rPr>
              <a:t>He </a:t>
            </a:r>
            <a:r>
              <a:rPr lang="en-US" dirty="0">
                <a:effectLst>
                  <a:outerShdw blurRad="38100" dist="38100" dir="2700000" algn="tl">
                    <a:srgbClr val="000000">
                      <a:alpha val="43137"/>
                    </a:srgbClr>
                  </a:outerShdw>
                </a:effectLst>
                <a:latin typeface="Arial Rounded MT Bold" panose="020F0704030504030204" pitchFamily="34" charset="0"/>
              </a:rPr>
              <a:t>felt </a:t>
            </a:r>
            <a:r>
              <a:rPr lang="en-US" dirty="0" smtClean="0">
                <a:effectLst>
                  <a:outerShdw blurRad="38100" dist="38100" dir="2700000" algn="tl">
                    <a:srgbClr val="000000">
                      <a:alpha val="43137"/>
                    </a:srgbClr>
                  </a:outerShdw>
                </a:effectLst>
                <a:latin typeface="Arial Rounded MT Bold" panose="020F0704030504030204" pitchFamily="34" charset="0"/>
              </a:rPr>
              <a:t>Rejected by Family</a:t>
            </a:r>
          </a:p>
          <a:p>
            <a:pPr lvl="1">
              <a:lnSpc>
                <a:spcPct val="100000"/>
              </a:lnSpc>
              <a:spcBef>
                <a:spcPts val="300"/>
              </a:spcBef>
            </a:pPr>
            <a:r>
              <a:rPr lang="en-US" dirty="0" smtClean="0">
                <a:effectLst>
                  <a:outerShdw blurRad="38100" dist="38100" dir="2700000" algn="tl">
                    <a:srgbClr val="000000">
                      <a:alpha val="43137"/>
                    </a:srgbClr>
                  </a:outerShdw>
                </a:effectLst>
                <a:latin typeface="Arial Rounded MT Bold" panose="020F0704030504030204" pitchFamily="34" charset="0"/>
              </a:rPr>
              <a:t>Not the Model Family</a:t>
            </a:r>
          </a:p>
          <a:p>
            <a:pPr>
              <a:lnSpc>
                <a:spcPct val="100000"/>
              </a:lnSpc>
              <a:spcBef>
                <a:spcPts val="1200"/>
              </a:spcBef>
              <a:buFont typeface="Courier New" panose="02070309020205020404" pitchFamily="49" charset="0"/>
              <a:buChar char="o"/>
            </a:pPr>
            <a:r>
              <a:rPr lang="en-US" b="1" dirty="0" smtClean="0">
                <a:effectLst>
                  <a:outerShdw blurRad="38100" dist="38100" dir="2700000" algn="tl">
                    <a:srgbClr val="000000">
                      <a:alpha val="43137"/>
                    </a:srgbClr>
                  </a:outerShdw>
                </a:effectLst>
                <a:latin typeface="Arial Rounded MT Bold" panose="020F0704030504030204" pitchFamily="34" charset="0"/>
              </a:rPr>
              <a:t>Youth Crisis</a:t>
            </a:r>
            <a:r>
              <a:rPr lang="en-US" dirty="0" smtClean="0">
                <a:effectLst>
                  <a:outerShdw blurRad="38100" dist="38100" dir="2700000" algn="tl">
                    <a:srgbClr val="000000">
                      <a:alpha val="43137"/>
                    </a:srgbClr>
                  </a:outerShdw>
                </a:effectLst>
                <a:latin typeface="Arial Rounded MT Bold" panose="020F0704030504030204" pitchFamily="34" charset="0"/>
              </a:rPr>
              <a:t> </a:t>
            </a:r>
          </a:p>
          <a:p>
            <a:pPr lvl="1">
              <a:lnSpc>
                <a:spcPct val="100000"/>
              </a:lnSpc>
              <a:spcBef>
                <a:spcPts val="0"/>
              </a:spcBef>
            </a:pPr>
            <a:r>
              <a:rPr lang="en-US" dirty="0" smtClean="0">
                <a:effectLst>
                  <a:outerShdw blurRad="38100" dist="38100" dir="2700000" algn="tl">
                    <a:srgbClr val="000000">
                      <a:alpha val="43137"/>
                    </a:srgbClr>
                  </a:outerShdw>
                </a:effectLst>
                <a:latin typeface="Arial Rounded MT Bold" panose="020F0704030504030204" pitchFamily="34" charset="0"/>
              </a:rPr>
              <a:t>Spent Teen </a:t>
            </a:r>
            <a:r>
              <a:rPr lang="en-US" dirty="0" err="1">
                <a:effectLst>
                  <a:outerShdw blurRad="38100" dist="38100" dir="2700000" algn="tl">
                    <a:srgbClr val="000000">
                      <a:alpha val="43137"/>
                    </a:srgbClr>
                  </a:outerShdw>
                </a:effectLst>
                <a:latin typeface="Arial Rounded MT Bold" panose="020F0704030504030204" pitchFamily="34" charset="0"/>
              </a:rPr>
              <a:t>y</a:t>
            </a:r>
            <a:r>
              <a:rPr lang="en-US" dirty="0" err="1" smtClean="0">
                <a:effectLst>
                  <a:outerShdw blurRad="38100" dist="38100" dir="2700000" algn="tl">
                    <a:srgbClr val="000000">
                      <a:alpha val="43137"/>
                    </a:srgbClr>
                  </a:outerShdw>
                </a:effectLst>
                <a:latin typeface="Arial Rounded MT Bold" panose="020F0704030504030204" pitchFamily="34" charset="0"/>
              </a:rPr>
              <a:t>rs</a:t>
            </a:r>
            <a:r>
              <a:rPr lang="en-US" dirty="0" smtClean="0">
                <a:effectLst>
                  <a:outerShdw blurRad="38100" dist="38100" dir="2700000" algn="tl">
                    <a:srgbClr val="000000">
                      <a:alpha val="43137"/>
                    </a:srgbClr>
                  </a:outerShdw>
                </a:effectLst>
                <a:latin typeface="Arial Rounded MT Bold" panose="020F0704030504030204" pitchFamily="34" charset="0"/>
              </a:rPr>
              <a:t>/ Young Adulthood in Prison w-out Family Nurture /</a:t>
            </a:r>
          </a:p>
          <a:p>
            <a:pPr marL="457200" lvl="1" indent="0">
              <a:lnSpc>
                <a:spcPct val="100000"/>
              </a:lnSpc>
              <a:spcBef>
                <a:spcPts val="0"/>
              </a:spcBef>
              <a:buNone/>
            </a:pPr>
            <a:r>
              <a:rPr lang="en-US" dirty="0">
                <a:effectLst>
                  <a:outerShdw blurRad="38100" dist="38100" dir="2700000" algn="tl">
                    <a:srgbClr val="000000">
                      <a:alpha val="43137"/>
                    </a:srgbClr>
                  </a:outerShdw>
                </a:effectLst>
                <a:latin typeface="Arial Rounded MT Bold" panose="020F0704030504030204" pitchFamily="34" charset="0"/>
              </a:rPr>
              <a:t> </a:t>
            </a:r>
            <a:r>
              <a:rPr lang="en-US" dirty="0" smtClean="0">
                <a:effectLst>
                  <a:outerShdw blurRad="38100" dist="38100" dir="2700000" algn="tl">
                    <a:srgbClr val="000000">
                      <a:alpha val="43137"/>
                    </a:srgbClr>
                  </a:outerShdw>
                </a:effectLst>
                <a:latin typeface="Arial Rounded MT Bold" panose="020F0704030504030204" pitchFamily="34" charset="0"/>
              </a:rPr>
              <a:t>  Godly Role Models, Suffering Discrimination, Rejection/ Abuse</a:t>
            </a:r>
            <a:endParaRPr lang="en-US" sz="1600" dirty="0">
              <a:effectLst>
                <a:outerShdw blurRad="38100" dist="38100" dir="2700000" algn="tl">
                  <a:srgbClr val="000000">
                    <a:alpha val="43137"/>
                  </a:srgbClr>
                </a:outerShdw>
              </a:effectLst>
              <a:latin typeface="Arial Rounded MT Bold" panose="020F0704030504030204" pitchFamily="34" charset="0"/>
            </a:endParaRPr>
          </a:p>
          <a:p>
            <a:pPr>
              <a:lnSpc>
                <a:spcPct val="100000"/>
              </a:lnSpc>
              <a:spcBef>
                <a:spcPts val="1200"/>
              </a:spcBef>
              <a:buFont typeface="Courier New" panose="02070309020205020404" pitchFamily="49" charset="0"/>
              <a:buChar char="o"/>
            </a:pPr>
            <a:r>
              <a:rPr lang="en-US" b="1" dirty="0" smtClean="0">
                <a:effectLst>
                  <a:outerShdw blurRad="38100" dist="38100" dir="2700000" algn="tl">
                    <a:srgbClr val="000000">
                      <a:alpha val="43137"/>
                    </a:srgbClr>
                  </a:outerShdw>
                </a:effectLst>
                <a:latin typeface="Arial Rounded MT Bold" panose="020F0704030504030204" pitchFamily="34" charset="0"/>
              </a:rPr>
              <a:t>Crisis of Faith</a:t>
            </a:r>
            <a:r>
              <a:rPr lang="en-US" dirty="0" smtClean="0">
                <a:effectLst>
                  <a:outerShdw blurRad="38100" dist="38100" dir="2700000" algn="tl">
                    <a:srgbClr val="000000">
                      <a:alpha val="43137"/>
                    </a:srgbClr>
                  </a:outerShdw>
                </a:effectLst>
                <a:latin typeface="Arial Rounded MT Bold" panose="020F0704030504030204" pitchFamily="34" charset="0"/>
              </a:rPr>
              <a:t> </a:t>
            </a:r>
          </a:p>
          <a:p>
            <a:pPr lvl="1">
              <a:lnSpc>
                <a:spcPct val="100000"/>
              </a:lnSpc>
              <a:spcBef>
                <a:spcPts val="0"/>
              </a:spcBef>
            </a:pPr>
            <a:r>
              <a:rPr lang="en-US" dirty="0" smtClean="0">
                <a:effectLst>
                  <a:outerShdw blurRad="38100" dist="38100" dir="2700000" algn="tl">
                    <a:srgbClr val="000000">
                      <a:alpha val="43137"/>
                    </a:srgbClr>
                  </a:outerShdw>
                </a:effectLst>
                <a:latin typeface="Arial Rounded MT Bold" panose="020F0704030504030204" pitchFamily="34" charset="0"/>
              </a:rPr>
              <a:t>Although He Served </a:t>
            </a:r>
            <a:r>
              <a:rPr lang="en-US" dirty="0">
                <a:effectLst>
                  <a:outerShdw blurRad="38100" dist="38100" dir="2700000" algn="tl">
                    <a:srgbClr val="000000">
                      <a:alpha val="43137"/>
                    </a:srgbClr>
                  </a:outerShdw>
                </a:effectLst>
                <a:latin typeface="Arial Rounded MT Bold" panose="020F0704030504030204" pitchFamily="34" charset="0"/>
              </a:rPr>
              <a:t>God, </a:t>
            </a:r>
            <a:r>
              <a:rPr lang="en-US" dirty="0" smtClean="0">
                <a:effectLst>
                  <a:outerShdw blurRad="38100" dist="38100" dir="2700000" algn="tl">
                    <a:srgbClr val="000000">
                      <a:alpha val="43137"/>
                    </a:srgbClr>
                  </a:outerShdw>
                </a:effectLst>
                <a:latin typeface="Arial Rounded MT Bold" panose="020F0704030504030204" pitchFamily="34" charset="0"/>
              </a:rPr>
              <a:t>Went Through Extremely Difficult Times </a:t>
            </a:r>
            <a:endParaRPr lang="en-US" dirty="0">
              <a:effectLst>
                <a:outerShdw blurRad="38100" dist="38100" dir="2700000" algn="tl">
                  <a:srgbClr val="000000">
                    <a:alpha val="43137"/>
                  </a:srgbClr>
                </a:outerShdw>
              </a:effectLst>
              <a:latin typeface="Arial Rounded MT Bold" panose="020F0704030504030204" pitchFamily="34" charset="0"/>
            </a:endParaRPr>
          </a:p>
          <a:p>
            <a:pPr>
              <a:lnSpc>
                <a:spcPct val="100000"/>
              </a:lnSpc>
              <a:spcBef>
                <a:spcPts val="1200"/>
              </a:spcBef>
              <a:buFont typeface="Courier New" panose="02070309020205020404" pitchFamily="49" charset="0"/>
              <a:buChar char="o"/>
            </a:pPr>
            <a:r>
              <a:rPr lang="en-US" b="1" dirty="0" smtClean="0">
                <a:effectLst>
                  <a:outerShdw blurRad="38100" dist="38100" dir="2700000" algn="tl">
                    <a:srgbClr val="000000">
                      <a:alpha val="43137"/>
                    </a:srgbClr>
                  </a:outerShdw>
                </a:effectLst>
                <a:latin typeface="Arial Rounded MT Bold" panose="020F0704030504030204" pitchFamily="34" charset="0"/>
              </a:rPr>
              <a:t>Emotional Baggage</a:t>
            </a:r>
            <a:endParaRPr lang="en-US" dirty="0" smtClean="0">
              <a:effectLst>
                <a:outerShdw blurRad="38100" dist="38100" dir="2700000" algn="tl">
                  <a:srgbClr val="000000">
                    <a:alpha val="43137"/>
                  </a:srgbClr>
                </a:outerShdw>
              </a:effectLst>
              <a:latin typeface="Arial Rounded MT Bold" panose="020F0704030504030204" pitchFamily="34" charset="0"/>
            </a:endParaRPr>
          </a:p>
          <a:p>
            <a:pPr lvl="1">
              <a:lnSpc>
                <a:spcPct val="100000"/>
              </a:lnSpc>
              <a:spcBef>
                <a:spcPts val="0"/>
              </a:spcBef>
            </a:pPr>
            <a:r>
              <a:rPr lang="en-US" dirty="0" smtClean="0">
                <a:effectLst>
                  <a:outerShdw blurRad="38100" dist="38100" dir="2700000" algn="tl">
                    <a:srgbClr val="000000">
                      <a:alpha val="43137"/>
                    </a:srgbClr>
                  </a:outerShdw>
                </a:effectLst>
                <a:latin typeface="Arial Rounded MT Bold" panose="020F0704030504030204" pitchFamily="34" charset="0"/>
              </a:rPr>
              <a:t>Deal </a:t>
            </a:r>
            <a:r>
              <a:rPr lang="en-US" dirty="0">
                <a:effectLst>
                  <a:outerShdw blurRad="38100" dist="38100" dir="2700000" algn="tl">
                    <a:srgbClr val="000000">
                      <a:alpha val="43137"/>
                    </a:srgbClr>
                  </a:outerShdw>
                </a:effectLst>
                <a:latin typeface="Arial Rounded MT Bold" panose="020F0704030504030204" pitchFamily="34" charset="0"/>
              </a:rPr>
              <a:t>with </a:t>
            </a:r>
            <a:r>
              <a:rPr lang="en-US" dirty="0" smtClean="0">
                <a:effectLst>
                  <a:outerShdw blurRad="38100" dist="38100" dir="2700000" algn="tl">
                    <a:srgbClr val="000000">
                      <a:alpha val="43137"/>
                    </a:srgbClr>
                  </a:outerShdw>
                </a:effectLst>
                <a:latin typeface="Arial Rounded MT Bold" panose="020F0704030504030204" pitchFamily="34" charset="0"/>
              </a:rPr>
              <a:t>Intense Negative Feelings of Anger, Doubt/ Resentment</a:t>
            </a:r>
            <a:endParaRPr lang="en-US" dirty="0">
              <a:effectLst>
                <a:outerShdw blurRad="38100" dist="38100" dir="2700000" algn="tl">
                  <a:srgbClr val="000000">
                    <a:alpha val="43137"/>
                  </a:srgbClr>
                </a:outerShdw>
              </a:effectLst>
              <a:latin typeface="Arial Rounded MT Bold" panose="020F0704030504030204" pitchFamily="34" charset="0"/>
            </a:endParaRPr>
          </a:p>
          <a:p>
            <a:pPr>
              <a:lnSpc>
                <a:spcPct val="110000"/>
              </a:lnSpc>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20200" y="0"/>
            <a:ext cx="2971800" cy="2377046"/>
          </a:xfrm>
          <a:prstGeom prst="rect">
            <a:avLst/>
          </a:prstGeom>
        </p:spPr>
      </p:pic>
    </p:spTree>
    <p:extLst>
      <p:ext uri="{BB962C8B-B14F-4D97-AF65-F5344CB8AC3E}">
        <p14:creationId xmlns:p14="http://schemas.microsoft.com/office/powerpoint/2010/main" val="4253272332"/>
      </p:ext>
    </p:extLst>
  </p:cSld>
  <p:clrMapOvr>
    <a:masterClrMapping/>
  </p:clrMapOvr>
  <mc:AlternateContent xmlns:mc="http://schemas.openxmlformats.org/markup-compatibility/2006" xmlns:p14="http://schemas.microsoft.com/office/powerpoint/2010/main">
    <mc:Choice Requires="p14">
      <p:transition spd="slow" p14:dur="1500">
        <p:wheel spokes="1"/>
      </p:transition>
    </mc:Choice>
    <mc:Fallback xmlns="">
      <p:transition spd="slow">
        <p:wheel spokes="1"/>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1000"/>
                                        <p:tgtEl>
                                          <p:spTgt spid="3">
                                            <p:txEl>
                                              <p:pRg st="0" end="0"/>
                                            </p:txEl>
                                          </p:spTgt>
                                        </p:tgtEl>
                                      </p:cBhvr>
                                    </p:animEffect>
                                  </p:childTnLst>
                                </p:cTn>
                              </p:par>
                            </p:childTnLst>
                          </p:cTn>
                        </p:par>
                        <p:par>
                          <p:cTn id="8" fill="hold">
                            <p:stCondLst>
                              <p:cond delay="1000"/>
                            </p:stCondLst>
                            <p:childTnLst>
                              <p:par>
                                <p:cTn id="9" presetID="16" presetClass="entr" presetSubtype="37"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outVertical)">
                                      <p:cBhvr>
                                        <p:cTn id="11" dur="1000"/>
                                        <p:tgtEl>
                                          <p:spTgt spid="3">
                                            <p:txEl>
                                              <p:pRg st="1" end="1"/>
                                            </p:txEl>
                                          </p:spTgt>
                                        </p:tgtEl>
                                      </p:cBhvr>
                                    </p:animEffect>
                                  </p:childTnLst>
                                </p:cTn>
                              </p:par>
                            </p:childTnLst>
                          </p:cTn>
                        </p:par>
                        <p:par>
                          <p:cTn id="12" fill="hold">
                            <p:stCondLst>
                              <p:cond delay="2000"/>
                            </p:stCondLst>
                            <p:childTnLst>
                              <p:par>
                                <p:cTn id="13" presetID="16" presetClass="entr" presetSubtype="2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1000"/>
                                        <p:tgtEl>
                                          <p:spTgt spid="3">
                                            <p:txEl>
                                              <p:pRg st="2" end="2"/>
                                            </p:txEl>
                                          </p:spTgt>
                                        </p:tgtEl>
                                      </p:cBhvr>
                                    </p:animEffect>
                                  </p:childTnLst>
                                </p:cTn>
                              </p:par>
                            </p:childTnLst>
                          </p:cTn>
                        </p:par>
                        <p:par>
                          <p:cTn id="16" fill="hold">
                            <p:stCondLst>
                              <p:cond delay="3000"/>
                            </p:stCondLst>
                            <p:childTnLst>
                              <p:par>
                                <p:cTn id="17" presetID="16" presetClass="entr" presetSubtype="37"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outVertical)">
                                      <p:cBhvr>
                                        <p:cTn id="19" dur="1000"/>
                                        <p:tgtEl>
                                          <p:spTgt spid="3">
                                            <p:txEl>
                                              <p:pRg st="3" end="3"/>
                                            </p:txEl>
                                          </p:spTgt>
                                        </p:tgtEl>
                                      </p:cBhvr>
                                    </p:animEffect>
                                  </p:childTnLst>
                                </p:cTn>
                              </p:par>
                            </p:childTnLst>
                          </p:cTn>
                        </p:par>
                        <p:par>
                          <p:cTn id="20" fill="hold">
                            <p:stCondLst>
                              <p:cond delay="4000"/>
                            </p:stCondLst>
                            <p:childTnLst>
                              <p:par>
                                <p:cTn id="21" presetID="16" presetClass="entr" presetSubtype="21"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1000"/>
                                        <p:tgtEl>
                                          <p:spTgt spid="3">
                                            <p:txEl>
                                              <p:pRg st="4" end="4"/>
                                            </p:txEl>
                                          </p:spTgt>
                                        </p:tgtEl>
                                      </p:cBhvr>
                                    </p:animEffect>
                                  </p:childTnLst>
                                </p:cTn>
                              </p:par>
                            </p:childTnLst>
                          </p:cTn>
                        </p:par>
                        <p:par>
                          <p:cTn id="24" fill="hold">
                            <p:stCondLst>
                              <p:cond delay="5000"/>
                            </p:stCondLst>
                            <p:childTnLst>
                              <p:par>
                                <p:cTn id="25" presetID="16" presetClass="entr" presetSubtype="37"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outVertical)">
                                      <p:cBhvr>
                                        <p:cTn id="27" dur="1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1000"/>
                                        <p:tgtEl>
                                          <p:spTgt spid="3">
                                            <p:txEl>
                                              <p:pRg st="6" end="6"/>
                                            </p:txEl>
                                          </p:spTgt>
                                        </p:tgtEl>
                                      </p:cBhvr>
                                    </p:animEffect>
                                  </p:childTnLst>
                                </p:cTn>
                              </p:par>
                            </p:childTnLst>
                          </p:cTn>
                        </p:par>
                        <p:par>
                          <p:cTn id="33" fill="hold">
                            <p:stCondLst>
                              <p:cond delay="1000"/>
                            </p:stCondLst>
                            <p:childTnLst>
                              <p:par>
                                <p:cTn id="34" presetID="16" presetClass="entr" presetSubtype="37" fill="hold" grpId="0" nodeType="after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barn(outVertical)">
                                      <p:cBhvr>
                                        <p:cTn id="36" dur="1000"/>
                                        <p:tgtEl>
                                          <p:spTgt spid="3">
                                            <p:txEl>
                                              <p:pRg st="7" end="7"/>
                                            </p:txEl>
                                          </p:spTgt>
                                        </p:tgtEl>
                                      </p:cBhvr>
                                    </p:animEffect>
                                  </p:childTnLst>
                                </p:cTn>
                              </p:par>
                            </p:childTnLst>
                          </p:cTn>
                        </p:par>
                        <p:par>
                          <p:cTn id="37" fill="hold">
                            <p:stCondLst>
                              <p:cond delay="2000"/>
                            </p:stCondLst>
                            <p:childTnLst>
                              <p:par>
                                <p:cTn id="38" presetID="16" presetClass="entr" presetSubtype="21" fill="hold" grpId="0" nodeType="after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barn(inVertical)">
                                      <p:cBhvr>
                                        <p:cTn id="40" dur="1000"/>
                                        <p:tgtEl>
                                          <p:spTgt spid="3">
                                            <p:txEl>
                                              <p:pRg st="8" end="8"/>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37" fill="hold" grpId="0" nodeType="click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barn(outVertical)">
                                      <p:cBhvr>
                                        <p:cTn id="45" dur="1000"/>
                                        <p:tgtEl>
                                          <p:spTgt spid="3">
                                            <p:txEl>
                                              <p:pRg st="9" end="9"/>
                                            </p:txEl>
                                          </p:spTgt>
                                        </p:tgtEl>
                                      </p:cBhvr>
                                    </p:animEffect>
                                  </p:childTnLst>
                                </p:cTn>
                              </p:par>
                            </p:childTnLst>
                          </p:cTn>
                        </p:par>
                        <p:par>
                          <p:cTn id="46" fill="hold">
                            <p:stCondLst>
                              <p:cond delay="1000"/>
                            </p:stCondLst>
                            <p:childTnLst>
                              <p:par>
                                <p:cTn id="47" presetID="16" presetClass="entr" presetSubtype="21" fill="hold" grpId="0" nodeType="after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Effect transition="in" filter="barn(inVertical)">
                                      <p:cBhvr>
                                        <p:cTn id="49" dur="1000"/>
                                        <p:tgtEl>
                                          <p:spTgt spid="3">
                                            <p:txEl>
                                              <p:pRg st="10" end="1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37" fill="hold" grpId="0" nodeType="clickEffect">
                                  <p:stCondLst>
                                    <p:cond delay="0"/>
                                  </p:stCondLst>
                                  <p:childTnLst>
                                    <p:set>
                                      <p:cBhvr>
                                        <p:cTn id="53" dur="1" fill="hold">
                                          <p:stCondLst>
                                            <p:cond delay="0"/>
                                          </p:stCondLst>
                                        </p:cTn>
                                        <p:tgtEl>
                                          <p:spTgt spid="3">
                                            <p:txEl>
                                              <p:pRg st="11" end="11"/>
                                            </p:txEl>
                                          </p:spTgt>
                                        </p:tgtEl>
                                        <p:attrNameLst>
                                          <p:attrName>style.visibility</p:attrName>
                                        </p:attrNameLst>
                                      </p:cBhvr>
                                      <p:to>
                                        <p:strVal val="visible"/>
                                      </p:to>
                                    </p:set>
                                    <p:animEffect transition="in" filter="barn(outVertical)">
                                      <p:cBhvr>
                                        <p:cTn id="54" dur="1000"/>
                                        <p:tgtEl>
                                          <p:spTgt spid="3">
                                            <p:txEl>
                                              <p:pRg st="11" end="11"/>
                                            </p:txEl>
                                          </p:spTgt>
                                        </p:tgtEl>
                                      </p:cBhvr>
                                    </p:animEffect>
                                  </p:childTnLst>
                                </p:cTn>
                              </p:par>
                            </p:childTnLst>
                          </p:cTn>
                        </p:par>
                        <p:par>
                          <p:cTn id="55" fill="hold">
                            <p:stCondLst>
                              <p:cond delay="1000"/>
                            </p:stCondLst>
                            <p:childTnLst>
                              <p:par>
                                <p:cTn id="56" presetID="16" presetClass="entr" presetSubtype="21" fill="hold" grpId="0" nodeType="afterEffect">
                                  <p:stCondLst>
                                    <p:cond delay="0"/>
                                  </p:stCondLst>
                                  <p:childTnLst>
                                    <p:set>
                                      <p:cBhvr>
                                        <p:cTn id="57" dur="1" fill="hold">
                                          <p:stCondLst>
                                            <p:cond delay="0"/>
                                          </p:stCondLst>
                                        </p:cTn>
                                        <p:tgtEl>
                                          <p:spTgt spid="3">
                                            <p:txEl>
                                              <p:pRg st="12" end="12"/>
                                            </p:txEl>
                                          </p:spTgt>
                                        </p:tgtEl>
                                        <p:attrNameLst>
                                          <p:attrName>style.visibility</p:attrName>
                                        </p:attrNameLst>
                                      </p:cBhvr>
                                      <p:to>
                                        <p:strVal val="visible"/>
                                      </p:to>
                                    </p:set>
                                    <p:animEffect transition="in" filter="barn(inVertical)">
                                      <p:cBhvr>
                                        <p:cTn id="58" dur="1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3585</TotalTime>
  <Words>1640</Words>
  <Application>Microsoft Office PowerPoint</Application>
  <PresentationFormat>Widescreen</PresentationFormat>
  <Paragraphs>176</Paragraphs>
  <Slides>27</Slides>
  <Notes>0</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Arial Rounded MT Bold</vt:lpstr>
      <vt:lpstr>Calibri</vt:lpstr>
      <vt:lpstr>Calibri Light</vt:lpstr>
      <vt:lpstr>Courier New</vt:lpstr>
      <vt:lpstr>Symbol</vt:lpstr>
      <vt:lpstr>Office Theme</vt:lpstr>
      <vt:lpstr>PowerPoint Presentation</vt:lpstr>
      <vt:lpstr>Forgetful and Fruitful    </vt:lpstr>
      <vt:lpstr>PowerPoint Presentation</vt:lpstr>
      <vt:lpstr>PowerPoint Presentation</vt:lpstr>
      <vt:lpstr>He Learned to Deal with Loss</vt:lpstr>
      <vt:lpstr>He Learned to Deal with Loss</vt:lpstr>
      <vt:lpstr>Great Loss Turned to Great Gain</vt:lpstr>
      <vt:lpstr>The Blessing of Forgetfulness</vt:lpstr>
      <vt:lpstr>He Overcame a... </vt:lpstr>
      <vt:lpstr>The Blessing of Forgetfulness</vt:lpstr>
      <vt:lpstr>The Blessing of Forgetfulness</vt:lpstr>
      <vt:lpstr>The Blessing of Forgetfulness</vt:lpstr>
      <vt:lpstr>The Blessing of Fruitfulness</vt:lpstr>
      <vt:lpstr>You Can Be Blessed Right Where You Are</vt:lpstr>
      <vt:lpstr>The Blessing of Fruitfulness</vt:lpstr>
      <vt:lpstr>The Power of the Blessing</vt:lpstr>
      <vt:lpstr>Forgetful and Fruitful    </vt:lpstr>
      <vt:lpstr>PowerPoint Presentation</vt:lpstr>
      <vt:lpstr>PowerPoint Presentation</vt:lpstr>
      <vt:lpstr>PowerPoint Presentation</vt:lpstr>
      <vt:lpstr>PowerPoint Presentation</vt:lpstr>
      <vt:lpstr>PowerPoint Presentation</vt:lpstr>
      <vt:lpstr>PowerPoint Presentation</vt:lpstr>
      <vt:lpstr>The Blessing of Forgetfulness</vt:lpstr>
      <vt:lpstr>PowerPoint Presentation</vt:lpstr>
      <vt:lpstr>Great Loss Turned to Great Gain</vt:lpstr>
      <vt:lpstr>The Blessing of Forgetfulness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Forgetful and Fruitful    </dc:title>
  <dc:creator>David Linton</dc:creator>
  <cp:lastModifiedBy>David Linton</cp:lastModifiedBy>
  <cp:revision>161</cp:revision>
  <cp:lastPrinted>2016-02-17T21:05:30Z</cp:lastPrinted>
  <dcterms:created xsi:type="dcterms:W3CDTF">2016-02-16T04:10:44Z</dcterms:created>
  <dcterms:modified xsi:type="dcterms:W3CDTF">2016-02-21T12:43:40Z</dcterms:modified>
</cp:coreProperties>
</file>