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75" r:id="rId2"/>
    <p:sldId id="256" r:id="rId3"/>
    <p:sldId id="257" r:id="rId4"/>
    <p:sldId id="271" r:id="rId5"/>
    <p:sldId id="267" r:id="rId6"/>
    <p:sldId id="262" r:id="rId7"/>
    <p:sldId id="259" r:id="rId8"/>
    <p:sldId id="268" r:id="rId9"/>
    <p:sldId id="274" r:id="rId10"/>
    <p:sldId id="264" r:id="rId11"/>
    <p:sldId id="265" r:id="rId12"/>
    <p:sldId id="261" r:id="rId13"/>
    <p:sldId id="266" r:id="rId14"/>
    <p:sldId id="272" r:id="rId15"/>
    <p:sldId id="270" r:id="rId16"/>
    <p:sldId id="273" r:id="rId17"/>
    <p:sldId id="258" r:id="rId18"/>
    <p:sldId id="260" r:id="rId19"/>
    <p:sldId id="263" r:id="rId20"/>
    <p:sldId id="269" r:id="rId2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0C87A08C-2700-45FC-8A3D-DBC119125844}" type="datetimeFigureOut">
              <a:rPr lang="en-US" smtClean="0"/>
              <a:t>3/13/2016</a:t>
            </a:fld>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A1B80488-C9F9-400D-A536-059B63643E13}" type="slidenum">
              <a:rPr lang="en-US" smtClean="0"/>
              <a:t>‹#›</a:t>
            </a:fld>
            <a:endParaRPr lang="en-US" dirty="0"/>
          </a:p>
        </p:txBody>
      </p:sp>
    </p:spTree>
    <p:extLst>
      <p:ext uri="{BB962C8B-B14F-4D97-AF65-F5344CB8AC3E}">
        <p14:creationId xmlns:p14="http://schemas.microsoft.com/office/powerpoint/2010/main" val="1872799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208194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279752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396612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3845313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3642920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415339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1908508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1304251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4146337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4105383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482C2-5001-4F9F-869F-9A6D16F828C4}" type="datetimeFigureOut">
              <a:rPr lang="en-US" smtClean="0"/>
              <a:t>3/13/2016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0F6883-8C21-4D67-9038-85854D1E9731}" type="slidenum">
              <a:rPr lang="en-US" smtClean="0"/>
              <a:t>‹#›</a:t>
            </a:fld>
            <a:endParaRPr lang="en-US" dirty="0"/>
          </a:p>
        </p:txBody>
      </p:sp>
    </p:spTree>
    <p:extLst>
      <p:ext uri="{BB962C8B-B14F-4D97-AF65-F5344CB8AC3E}">
        <p14:creationId xmlns:p14="http://schemas.microsoft.com/office/powerpoint/2010/main" val="237820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482C2-5001-4F9F-869F-9A6D16F828C4}" type="datetimeFigureOut">
              <a:rPr lang="en-US" smtClean="0"/>
              <a:t>3/13/2016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F6883-8C21-4D67-9038-85854D1E9731}" type="slidenum">
              <a:rPr lang="en-US" smtClean="0"/>
              <a:t>‹#›</a:t>
            </a:fld>
            <a:endParaRPr lang="en-US" dirty="0"/>
          </a:p>
        </p:txBody>
      </p:sp>
    </p:spTree>
    <p:extLst>
      <p:ext uri="{BB962C8B-B14F-4D97-AF65-F5344CB8AC3E}">
        <p14:creationId xmlns:p14="http://schemas.microsoft.com/office/powerpoint/2010/main" val="480144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4.jp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rossbooks.com/verse.asp?ref=Lk+24:1-2" TargetMode="External"/><Relationship Id="rId2" Type="http://schemas.openxmlformats.org/officeDocument/2006/relationships/hyperlink" Target="http://www.crossbooks.com/verse.asp?ref=Jn+21:3" TargetMode="External"/><Relationship Id="rId1" Type="http://schemas.openxmlformats.org/officeDocument/2006/relationships/slideLayout" Target="../slideLayouts/slideLayout2.xml"/><Relationship Id="rId4" Type="http://schemas.openxmlformats.org/officeDocument/2006/relationships/hyperlink" Target="http://www.crossbooks.com/verse.asp?ref=Mal+4:2"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rossbooks.com/verse.asp?ref=2Ch+20:7" TargetMode="External"/><Relationship Id="rId2" Type="http://schemas.openxmlformats.org/officeDocument/2006/relationships/hyperlink" Target="http://www.crossbooks.com/verse.asp?ref=Jn+15:15" TargetMode="External"/><Relationship Id="rId1" Type="http://schemas.openxmlformats.org/officeDocument/2006/relationships/slideLayout" Target="../slideLayouts/slideLayout2.xml"/><Relationship Id="rId6" Type="http://schemas.openxmlformats.org/officeDocument/2006/relationships/hyperlink" Target="http://www.crossbooks.com/verse.asp?ref=Lk+15:20-24" TargetMode="External"/><Relationship Id="rId5" Type="http://schemas.openxmlformats.org/officeDocument/2006/relationships/hyperlink" Target="http://www.crossbooks.com/verse.asp?ref=Lk+15:18-19" TargetMode="External"/><Relationship Id="rId4" Type="http://schemas.openxmlformats.org/officeDocument/2006/relationships/hyperlink" Target="http://www.crossbooks.com/verse.asp?ref=Ex+33:1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crossbooks.com/verse.asp?ref=Lk+15:20-2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4628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0"/>
            <a:ext cx="11951594" cy="90152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#3- Failure Can Be Transformed Into Success </a:t>
            </a:r>
            <a:r>
              <a:rPr lang="en-US" sz="3600" b="1" dirty="0" smtClean="0">
                <a:effectLst>
                  <a:outerShdw blurRad="38100" dist="38100" dir="2700000" algn="tl">
                    <a:srgbClr val="000000">
                      <a:alpha val="43137"/>
                    </a:srgbClr>
                  </a:outerShdw>
                </a:effectLst>
                <a:latin typeface="Arial Rounded MT Bold" panose="020F0704030504030204" pitchFamily="34" charset="0"/>
              </a:rPr>
              <a:t>(6)</a:t>
            </a:r>
            <a:endParaRPr lang="en-US" sz="3600"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1056068"/>
            <a:ext cx="11951594" cy="5679583"/>
          </a:xfrm>
        </p:spPr>
        <p:txBody>
          <a:bodyPr>
            <a:normAutofit/>
          </a:bodyPr>
          <a:lstStyle/>
          <a:p>
            <a:pPr marL="0" lv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Throw your nets in </a:t>
            </a:r>
            <a:r>
              <a:rPr lang="en-US" i="1" dirty="0" smtClean="0">
                <a:effectLst>
                  <a:outerShdw blurRad="38100" dist="38100" dir="2700000" algn="tl">
                    <a:srgbClr val="000000">
                      <a:alpha val="43137"/>
                    </a:srgbClr>
                  </a:outerShdw>
                </a:effectLst>
                <a:latin typeface="Arial Rounded MT Bold" panose="020F0704030504030204" pitchFamily="34" charset="0"/>
              </a:rPr>
              <a:t>again”</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Try again</a:t>
            </a:r>
          </a:p>
          <a:p>
            <a:pPr marL="0" lv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There </a:t>
            </a:r>
            <a:r>
              <a:rPr lang="en-US" b="1" dirty="0">
                <a:effectLst>
                  <a:outerShdw blurRad="38100" dist="38100" dir="2700000" algn="tl">
                    <a:srgbClr val="000000">
                      <a:alpha val="43137"/>
                    </a:srgbClr>
                  </a:outerShdw>
                </a:effectLst>
                <a:latin typeface="Arial Rounded MT Bold" panose="020F0704030504030204" pitchFamily="34" charset="0"/>
              </a:rPr>
              <a:t>is </a:t>
            </a:r>
            <a:r>
              <a:rPr lang="en-US" b="1" dirty="0" smtClean="0">
                <a:effectLst>
                  <a:outerShdw blurRad="38100" dist="38100" dir="2700000" algn="tl">
                    <a:srgbClr val="000000">
                      <a:alpha val="43137"/>
                    </a:srgbClr>
                  </a:outerShdw>
                </a:effectLst>
                <a:latin typeface="Arial Rounded MT Bold" panose="020F0704030504030204" pitchFamily="34" charset="0"/>
              </a:rPr>
              <a:t>No Shame in Trying and Failing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The Shame Lies in Being Too Afraid to Try </a:t>
            </a:r>
            <a:r>
              <a:rPr lang="en-US" sz="2800" b="1" dirty="0">
                <a:effectLst>
                  <a:outerShdw blurRad="38100" dist="38100" dir="2700000" algn="tl">
                    <a:srgbClr val="000000">
                      <a:alpha val="43137"/>
                    </a:srgbClr>
                  </a:outerShdw>
                </a:effectLst>
                <a:latin typeface="Arial Rounded MT Bold" panose="020F0704030504030204" pitchFamily="34" charset="0"/>
              </a:rPr>
              <a:t>in the </a:t>
            </a:r>
            <a:r>
              <a:rPr lang="en-US" sz="2800" b="1" dirty="0" smtClean="0">
                <a:effectLst>
                  <a:outerShdw blurRad="38100" dist="38100" dir="2700000" algn="tl">
                    <a:srgbClr val="000000">
                      <a:alpha val="43137"/>
                    </a:srgbClr>
                  </a:outerShdw>
                </a:effectLst>
                <a:latin typeface="Arial Rounded MT Bold" panose="020F0704030504030204" pitchFamily="34" charset="0"/>
              </a:rPr>
              <a:t>First Place</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Jonah- the Word of the Lord Came the Second Time </a:t>
            </a:r>
          </a:p>
          <a:p>
            <a:pPr marL="0" indent="0">
              <a:lnSpc>
                <a:spcPct val="100000"/>
              </a:lnSpc>
              <a:spcBef>
                <a:spcPts val="12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They Caught </a:t>
            </a:r>
            <a:r>
              <a:rPr lang="en-US" b="1" dirty="0">
                <a:effectLst>
                  <a:outerShdw blurRad="38100" dist="38100" dir="2700000" algn="tl">
                    <a:srgbClr val="000000">
                      <a:alpha val="43137"/>
                    </a:srgbClr>
                  </a:outerShdw>
                </a:effectLst>
                <a:latin typeface="Arial Rounded MT Bold" panose="020F0704030504030204" pitchFamily="34" charset="0"/>
              </a:rPr>
              <a:t>153 </a:t>
            </a:r>
            <a:r>
              <a:rPr lang="en-US" b="1" dirty="0" smtClean="0">
                <a:effectLst>
                  <a:outerShdw blurRad="38100" dist="38100" dir="2700000" algn="tl">
                    <a:srgbClr val="000000">
                      <a:alpha val="43137"/>
                    </a:srgbClr>
                  </a:outerShdw>
                </a:effectLst>
                <a:latin typeface="Arial Rounded MT Bold" panose="020F0704030504030204" pitchFamily="34" charset="0"/>
              </a:rPr>
              <a:t>Fish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153 species of fish in the Mediterranean  </a:t>
            </a:r>
            <a:r>
              <a:rPr lang="en-US" sz="2800" dirty="0" smtClean="0">
                <a:effectLst>
                  <a:outerShdw blurRad="38100" dist="38100" dir="2700000" algn="tl">
                    <a:srgbClr val="000000">
                      <a:alpha val="43137"/>
                    </a:srgbClr>
                  </a:outerShdw>
                </a:effectLst>
                <a:latin typeface="Arial Rounded MT Bold" panose="020F0704030504030204" pitchFamily="34" charset="0"/>
              </a:rPr>
              <a:t>-Jerome</a:t>
            </a:r>
            <a:endParaRPr lang="en-US" sz="2800" b="1"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Referred to Their Success to Evangelize the Entire World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Try </a:t>
            </a:r>
            <a:r>
              <a:rPr lang="en-US" sz="2800" b="1" dirty="0">
                <a:effectLst>
                  <a:outerShdw blurRad="38100" dist="38100" dir="2700000" algn="tl">
                    <a:srgbClr val="000000">
                      <a:alpha val="43137"/>
                    </a:srgbClr>
                  </a:outerShdw>
                </a:effectLst>
                <a:latin typeface="Arial Rounded MT Bold" panose="020F0704030504030204" pitchFamily="34" charset="0"/>
              </a:rPr>
              <a:t>again!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7476" y="4819983"/>
            <a:ext cx="3983866" cy="1915668"/>
          </a:xfrm>
          <a:prstGeom prst="rect">
            <a:avLst/>
          </a:prstGeom>
          <a:ln>
            <a:noFill/>
          </a:ln>
          <a:effectLst>
            <a:softEdge rad="112500"/>
          </a:effectLst>
        </p:spPr>
      </p:pic>
    </p:spTree>
    <p:extLst>
      <p:ext uri="{BB962C8B-B14F-4D97-AF65-F5344CB8AC3E}">
        <p14:creationId xmlns:p14="http://schemas.microsoft.com/office/powerpoint/2010/main" val="348821323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500"/>
                            </p:stCondLst>
                            <p:childTnLst>
                              <p:par>
                                <p:cTn id="22" presetID="26" presetClass="entr" presetSubtype="0" fill="hold" grpId="0" nodeType="after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50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wipe(down)">
                                      <p:cBhvr>
                                        <p:cTn id="42" dur="580">
                                          <p:stCondLst>
                                            <p:cond delay="0"/>
                                          </p:stCondLst>
                                        </p:cTn>
                                        <p:tgtEl>
                                          <p:spTgt spid="3">
                                            <p:txEl>
                                              <p:pRg st="2" end="2"/>
                                            </p:txEl>
                                          </p:spTgt>
                                        </p:tgtEl>
                                      </p:cBhvr>
                                    </p:animEffect>
                                    <p:anim calcmode="lin" valueType="num">
                                      <p:cBhvr>
                                        <p:cTn id="4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2" end="2"/>
                                            </p:txEl>
                                          </p:spTgt>
                                        </p:tgtEl>
                                      </p:cBhvr>
                                      <p:to x="100000" y="60000"/>
                                    </p:animScale>
                                    <p:animScale>
                                      <p:cBhvr>
                                        <p:cTn id="49" dur="166" decel="50000">
                                          <p:stCondLst>
                                            <p:cond delay="676"/>
                                          </p:stCondLst>
                                        </p:cTn>
                                        <p:tgtEl>
                                          <p:spTgt spid="3">
                                            <p:txEl>
                                              <p:pRg st="2" end="2"/>
                                            </p:txEl>
                                          </p:spTgt>
                                        </p:tgtEl>
                                      </p:cBhvr>
                                      <p:to x="100000" y="100000"/>
                                    </p:animScale>
                                    <p:animScale>
                                      <p:cBhvr>
                                        <p:cTn id="50" dur="26">
                                          <p:stCondLst>
                                            <p:cond delay="1312"/>
                                          </p:stCondLst>
                                        </p:cTn>
                                        <p:tgtEl>
                                          <p:spTgt spid="3">
                                            <p:txEl>
                                              <p:pRg st="2" end="2"/>
                                            </p:txEl>
                                          </p:spTgt>
                                        </p:tgtEl>
                                      </p:cBhvr>
                                      <p:to x="100000" y="80000"/>
                                    </p:animScale>
                                    <p:animScale>
                                      <p:cBhvr>
                                        <p:cTn id="51" dur="166" decel="50000">
                                          <p:stCondLst>
                                            <p:cond delay="1338"/>
                                          </p:stCondLst>
                                        </p:cTn>
                                        <p:tgtEl>
                                          <p:spTgt spid="3">
                                            <p:txEl>
                                              <p:pRg st="2" end="2"/>
                                            </p:txEl>
                                          </p:spTgt>
                                        </p:tgtEl>
                                      </p:cBhvr>
                                      <p:to x="100000" y="100000"/>
                                    </p:animScale>
                                    <p:animScale>
                                      <p:cBhvr>
                                        <p:cTn id="52" dur="26">
                                          <p:stCondLst>
                                            <p:cond delay="1642"/>
                                          </p:stCondLst>
                                        </p:cTn>
                                        <p:tgtEl>
                                          <p:spTgt spid="3">
                                            <p:txEl>
                                              <p:pRg st="2" end="2"/>
                                            </p:txEl>
                                          </p:spTgt>
                                        </p:tgtEl>
                                      </p:cBhvr>
                                      <p:to x="100000" y="90000"/>
                                    </p:animScale>
                                    <p:animScale>
                                      <p:cBhvr>
                                        <p:cTn id="53" dur="166" decel="50000">
                                          <p:stCondLst>
                                            <p:cond delay="1668"/>
                                          </p:stCondLst>
                                        </p:cTn>
                                        <p:tgtEl>
                                          <p:spTgt spid="3">
                                            <p:txEl>
                                              <p:pRg st="2" end="2"/>
                                            </p:txEl>
                                          </p:spTgt>
                                        </p:tgtEl>
                                      </p:cBhvr>
                                      <p:to x="100000" y="100000"/>
                                    </p:animScale>
                                    <p:animScale>
                                      <p:cBhvr>
                                        <p:cTn id="54" dur="26">
                                          <p:stCondLst>
                                            <p:cond delay="1808"/>
                                          </p:stCondLst>
                                        </p:cTn>
                                        <p:tgtEl>
                                          <p:spTgt spid="3">
                                            <p:txEl>
                                              <p:pRg st="2" end="2"/>
                                            </p:txEl>
                                          </p:spTgt>
                                        </p:tgtEl>
                                      </p:cBhvr>
                                      <p:to x="100000" y="95000"/>
                                    </p:animScale>
                                    <p:animScale>
                                      <p:cBhvr>
                                        <p:cTn id="55" dur="166" decel="50000">
                                          <p:stCondLst>
                                            <p:cond delay="1834"/>
                                          </p:stCondLst>
                                        </p:cTn>
                                        <p:tgtEl>
                                          <p:spTgt spid="3">
                                            <p:txEl>
                                              <p:pRg st="2" end="2"/>
                                            </p:txEl>
                                          </p:spTgt>
                                        </p:tgtEl>
                                      </p:cBhvr>
                                      <p:to x="100000" y="100000"/>
                                    </p:animScale>
                                  </p:childTnLst>
                                </p:cTn>
                              </p:par>
                            </p:childTnLst>
                          </p:cTn>
                        </p:par>
                        <p:par>
                          <p:cTn id="56" fill="hold">
                            <p:stCondLst>
                              <p:cond delay="2500"/>
                            </p:stCondLst>
                            <p:childTnLst>
                              <p:par>
                                <p:cTn id="57" presetID="26" presetClass="entr" presetSubtype="0" fill="hold" grpId="0" nodeType="afterEffect">
                                  <p:stCondLst>
                                    <p:cond delay="500"/>
                                  </p:stCondLst>
                                  <p:childTnLst>
                                    <p:set>
                                      <p:cBhvr>
                                        <p:cTn id="58" dur="1" fill="hold">
                                          <p:stCondLst>
                                            <p:cond delay="0"/>
                                          </p:stCondLst>
                                        </p:cTn>
                                        <p:tgtEl>
                                          <p:spTgt spid="3">
                                            <p:txEl>
                                              <p:pRg st="3" end="3"/>
                                            </p:txEl>
                                          </p:spTgt>
                                        </p:tgtEl>
                                        <p:attrNameLst>
                                          <p:attrName>style.visibility</p:attrName>
                                        </p:attrNameLst>
                                      </p:cBhvr>
                                      <p:to>
                                        <p:strVal val="visible"/>
                                      </p:to>
                                    </p:set>
                                    <p:animEffect transition="in" filter="wipe(down)">
                                      <p:cBhvr>
                                        <p:cTn id="59" dur="580">
                                          <p:stCondLst>
                                            <p:cond delay="0"/>
                                          </p:stCondLst>
                                        </p:cTn>
                                        <p:tgtEl>
                                          <p:spTgt spid="3">
                                            <p:txEl>
                                              <p:pRg st="3" end="3"/>
                                            </p:txEl>
                                          </p:spTgt>
                                        </p:tgtEl>
                                      </p:cBhvr>
                                    </p:animEffect>
                                    <p:anim calcmode="lin" valueType="num">
                                      <p:cBhvr>
                                        <p:cTn id="6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3" end="3"/>
                                            </p:txEl>
                                          </p:spTgt>
                                        </p:tgtEl>
                                      </p:cBhvr>
                                      <p:to x="100000" y="60000"/>
                                    </p:animScale>
                                    <p:animScale>
                                      <p:cBhvr>
                                        <p:cTn id="66" dur="166" decel="50000">
                                          <p:stCondLst>
                                            <p:cond delay="676"/>
                                          </p:stCondLst>
                                        </p:cTn>
                                        <p:tgtEl>
                                          <p:spTgt spid="3">
                                            <p:txEl>
                                              <p:pRg st="3" end="3"/>
                                            </p:txEl>
                                          </p:spTgt>
                                        </p:tgtEl>
                                      </p:cBhvr>
                                      <p:to x="100000" y="100000"/>
                                    </p:animScale>
                                    <p:animScale>
                                      <p:cBhvr>
                                        <p:cTn id="67" dur="26">
                                          <p:stCondLst>
                                            <p:cond delay="1312"/>
                                          </p:stCondLst>
                                        </p:cTn>
                                        <p:tgtEl>
                                          <p:spTgt spid="3">
                                            <p:txEl>
                                              <p:pRg st="3" end="3"/>
                                            </p:txEl>
                                          </p:spTgt>
                                        </p:tgtEl>
                                      </p:cBhvr>
                                      <p:to x="100000" y="80000"/>
                                    </p:animScale>
                                    <p:animScale>
                                      <p:cBhvr>
                                        <p:cTn id="68" dur="166" decel="50000">
                                          <p:stCondLst>
                                            <p:cond delay="1338"/>
                                          </p:stCondLst>
                                        </p:cTn>
                                        <p:tgtEl>
                                          <p:spTgt spid="3">
                                            <p:txEl>
                                              <p:pRg st="3" end="3"/>
                                            </p:txEl>
                                          </p:spTgt>
                                        </p:tgtEl>
                                      </p:cBhvr>
                                      <p:to x="100000" y="100000"/>
                                    </p:animScale>
                                    <p:animScale>
                                      <p:cBhvr>
                                        <p:cTn id="69" dur="26">
                                          <p:stCondLst>
                                            <p:cond delay="1642"/>
                                          </p:stCondLst>
                                        </p:cTn>
                                        <p:tgtEl>
                                          <p:spTgt spid="3">
                                            <p:txEl>
                                              <p:pRg st="3" end="3"/>
                                            </p:txEl>
                                          </p:spTgt>
                                        </p:tgtEl>
                                      </p:cBhvr>
                                      <p:to x="100000" y="90000"/>
                                    </p:animScale>
                                    <p:animScale>
                                      <p:cBhvr>
                                        <p:cTn id="70" dur="166" decel="50000">
                                          <p:stCondLst>
                                            <p:cond delay="1668"/>
                                          </p:stCondLst>
                                        </p:cTn>
                                        <p:tgtEl>
                                          <p:spTgt spid="3">
                                            <p:txEl>
                                              <p:pRg st="3" end="3"/>
                                            </p:txEl>
                                          </p:spTgt>
                                        </p:tgtEl>
                                      </p:cBhvr>
                                      <p:to x="100000" y="100000"/>
                                    </p:animScale>
                                    <p:animScale>
                                      <p:cBhvr>
                                        <p:cTn id="71" dur="26">
                                          <p:stCondLst>
                                            <p:cond delay="1808"/>
                                          </p:stCondLst>
                                        </p:cTn>
                                        <p:tgtEl>
                                          <p:spTgt spid="3">
                                            <p:txEl>
                                              <p:pRg st="3" end="3"/>
                                            </p:txEl>
                                          </p:spTgt>
                                        </p:tgtEl>
                                      </p:cBhvr>
                                      <p:to x="100000" y="95000"/>
                                    </p:animScale>
                                    <p:animScale>
                                      <p:cBhvr>
                                        <p:cTn id="72" dur="166" decel="50000">
                                          <p:stCondLst>
                                            <p:cond delay="1834"/>
                                          </p:stCondLst>
                                        </p:cTn>
                                        <p:tgtEl>
                                          <p:spTgt spid="3">
                                            <p:txEl>
                                              <p:pRg st="3" end="3"/>
                                            </p:txEl>
                                          </p:spTgt>
                                        </p:tgtEl>
                                      </p:cBhvr>
                                      <p:to x="100000" y="100000"/>
                                    </p:animScale>
                                  </p:childTnLst>
                                </p:cTn>
                              </p:par>
                            </p:childTnLst>
                          </p:cTn>
                        </p:par>
                        <p:par>
                          <p:cTn id="73" fill="hold">
                            <p:stCondLst>
                              <p:cond delay="5000"/>
                            </p:stCondLst>
                            <p:childTnLst>
                              <p:par>
                                <p:cTn id="74" presetID="26" presetClass="entr" presetSubtype="0" fill="hold" grpId="0" nodeType="afterEffect">
                                  <p:stCondLst>
                                    <p:cond delay="500"/>
                                  </p:stCondLst>
                                  <p:childTnLst>
                                    <p:set>
                                      <p:cBhvr>
                                        <p:cTn id="75" dur="1" fill="hold">
                                          <p:stCondLst>
                                            <p:cond delay="0"/>
                                          </p:stCondLst>
                                        </p:cTn>
                                        <p:tgtEl>
                                          <p:spTgt spid="3">
                                            <p:txEl>
                                              <p:pRg st="4" end="4"/>
                                            </p:txEl>
                                          </p:spTgt>
                                        </p:tgtEl>
                                        <p:attrNameLst>
                                          <p:attrName>style.visibility</p:attrName>
                                        </p:attrNameLst>
                                      </p:cBhvr>
                                      <p:to>
                                        <p:strVal val="visible"/>
                                      </p:to>
                                    </p:set>
                                    <p:animEffect transition="in" filter="wipe(down)">
                                      <p:cBhvr>
                                        <p:cTn id="76" dur="580">
                                          <p:stCondLst>
                                            <p:cond delay="0"/>
                                          </p:stCondLst>
                                        </p:cTn>
                                        <p:tgtEl>
                                          <p:spTgt spid="3">
                                            <p:txEl>
                                              <p:pRg st="4" end="4"/>
                                            </p:txEl>
                                          </p:spTgt>
                                        </p:tgtEl>
                                      </p:cBhvr>
                                    </p:animEffect>
                                    <p:anim calcmode="lin" valueType="num">
                                      <p:cBhvr>
                                        <p:cTn id="7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2" dur="26">
                                          <p:stCondLst>
                                            <p:cond delay="650"/>
                                          </p:stCondLst>
                                        </p:cTn>
                                        <p:tgtEl>
                                          <p:spTgt spid="3">
                                            <p:txEl>
                                              <p:pRg st="4" end="4"/>
                                            </p:txEl>
                                          </p:spTgt>
                                        </p:tgtEl>
                                      </p:cBhvr>
                                      <p:to x="100000" y="60000"/>
                                    </p:animScale>
                                    <p:animScale>
                                      <p:cBhvr>
                                        <p:cTn id="83" dur="166" decel="50000">
                                          <p:stCondLst>
                                            <p:cond delay="676"/>
                                          </p:stCondLst>
                                        </p:cTn>
                                        <p:tgtEl>
                                          <p:spTgt spid="3">
                                            <p:txEl>
                                              <p:pRg st="4" end="4"/>
                                            </p:txEl>
                                          </p:spTgt>
                                        </p:tgtEl>
                                      </p:cBhvr>
                                      <p:to x="100000" y="100000"/>
                                    </p:animScale>
                                    <p:animScale>
                                      <p:cBhvr>
                                        <p:cTn id="84" dur="26">
                                          <p:stCondLst>
                                            <p:cond delay="1312"/>
                                          </p:stCondLst>
                                        </p:cTn>
                                        <p:tgtEl>
                                          <p:spTgt spid="3">
                                            <p:txEl>
                                              <p:pRg st="4" end="4"/>
                                            </p:txEl>
                                          </p:spTgt>
                                        </p:tgtEl>
                                      </p:cBhvr>
                                      <p:to x="100000" y="80000"/>
                                    </p:animScale>
                                    <p:animScale>
                                      <p:cBhvr>
                                        <p:cTn id="85" dur="166" decel="50000">
                                          <p:stCondLst>
                                            <p:cond delay="1338"/>
                                          </p:stCondLst>
                                        </p:cTn>
                                        <p:tgtEl>
                                          <p:spTgt spid="3">
                                            <p:txEl>
                                              <p:pRg st="4" end="4"/>
                                            </p:txEl>
                                          </p:spTgt>
                                        </p:tgtEl>
                                      </p:cBhvr>
                                      <p:to x="100000" y="100000"/>
                                    </p:animScale>
                                    <p:animScale>
                                      <p:cBhvr>
                                        <p:cTn id="86" dur="26">
                                          <p:stCondLst>
                                            <p:cond delay="1642"/>
                                          </p:stCondLst>
                                        </p:cTn>
                                        <p:tgtEl>
                                          <p:spTgt spid="3">
                                            <p:txEl>
                                              <p:pRg st="4" end="4"/>
                                            </p:txEl>
                                          </p:spTgt>
                                        </p:tgtEl>
                                      </p:cBhvr>
                                      <p:to x="100000" y="90000"/>
                                    </p:animScale>
                                    <p:animScale>
                                      <p:cBhvr>
                                        <p:cTn id="87" dur="166" decel="50000">
                                          <p:stCondLst>
                                            <p:cond delay="1668"/>
                                          </p:stCondLst>
                                        </p:cTn>
                                        <p:tgtEl>
                                          <p:spTgt spid="3">
                                            <p:txEl>
                                              <p:pRg st="4" end="4"/>
                                            </p:txEl>
                                          </p:spTgt>
                                        </p:tgtEl>
                                      </p:cBhvr>
                                      <p:to x="100000" y="100000"/>
                                    </p:animScale>
                                    <p:animScale>
                                      <p:cBhvr>
                                        <p:cTn id="88" dur="26">
                                          <p:stCondLst>
                                            <p:cond delay="1808"/>
                                          </p:stCondLst>
                                        </p:cTn>
                                        <p:tgtEl>
                                          <p:spTgt spid="3">
                                            <p:txEl>
                                              <p:pRg st="4" end="4"/>
                                            </p:txEl>
                                          </p:spTgt>
                                        </p:tgtEl>
                                      </p:cBhvr>
                                      <p:to x="100000" y="95000"/>
                                    </p:animScale>
                                    <p:animScale>
                                      <p:cBhvr>
                                        <p:cTn id="89" dur="166" decel="50000">
                                          <p:stCondLst>
                                            <p:cond delay="1834"/>
                                          </p:stCondLst>
                                        </p:cTn>
                                        <p:tgtEl>
                                          <p:spTgt spid="3">
                                            <p:txEl>
                                              <p:pRg st="4" end="4"/>
                                            </p:txEl>
                                          </p:spTgt>
                                        </p:tgtEl>
                                      </p:cBhvr>
                                      <p:to x="100000" y="100000"/>
                                    </p:animScale>
                                  </p:childTnLst>
                                </p:cTn>
                              </p:par>
                            </p:childTnLst>
                          </p:cTn>
                        </p:par>
                      </p:childTnLst>
                    </p:cTn>
                  </p:par>
                  <p:par>
                    <p:cTn id="90" fill="hold">
                      <p:stCondLst>
                        <p:cond delay="indefinite"/>
                      </p:stCondLst>
                      <p:childTnLst>
                        <p:par>
                          <p:cTn id="91" fill="hold">
                            <p:stCondLst>
                              <p:cond delay="0"/>
                            </p:stCondLst>
                            <p:childTnLst>
                              <p:par>
                                <p:cTn id="92" presetID="26" presetClass="entr" presetSubtype="0" fill="hold" grpId="0" nodeType="clickEffect">
                                  <p:stCondLst>
                                    <p:cond delay="500"/>
                                  </p:stCondLst>
                                  <p:childTnLst>
                                    <p:set>
                                      <p:cBhvr>
                                        <p:cTn id="93" dur="1" fill="hold">
                                          <p:stCondLst>
                                            <p:cond delay="0"/>
                                          </p:stCondLst>
                                        </p:cTn>
                                        <p:tgtEl>
                                          <p:spTgt spid="3">
                                            <p:txEl>
                                              <p:pRg st="5" end="5"/>
                                            </p:txEl>
                                          </p:spTgt>
                                        </p:tgtEl>
                                        <p:attrNameLst>
                                          <p:attrName>style.visibility</p:attrName>
                                        </p:attrNameLst>
                                      </p:cBhvr>
                                      <p:to>
                                        <p:strVal val="visible"/>
                                      </p:to>
                                    </p:set>
                                    <p:animEffect transition="in" filter="wipe(down)">
                                      <p:cBhvr>
                                        <p:cTn id="94" dur="580">
                                          <p:stCondLst>
                                            <p:cond delay="0"/>
                                          </p:stCondLst>
                                        </p:cTn>
                                        <p:tgtEl>
                                          <p:spTgt spid="3">
                                            <p:txEl>
                                              <p:pRg st="5" end="5"/>
                                            </p:txEl>
                                          </p:spTgt>
                                        </p:tgtEl>
                                      </p:cBhvr>
                                    </p:animEffect>
                                    <p:anim calcmode="lin" valueType="num">
                                      <p:cBhvr>
                                        <p:cTn id="9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0" dur="26">
                                          <p:stCondLst>
                                            <p:cond delay="650"/>
                                          </p:stCondLst>
                                        </p:cTn>
                                        <p:tgtEl>
                                          <p:spTgt spid="3">
                                            <p:txEl>
                                              <p:pRg st="5" end="5"/>
                                            </p:txEl>
                                          </p:spTgt>
                                        </p:tgtEl>
                                      </p:cBhvr>
                                      <p:to x="100000" y="60000"/>
                                    </p:animScale>
                                    <p:animScale>
                                      <p:cBhvr>
                                        <p:cTn id="101" dur="166" decel="50000">
                                          <p:stCondLst>
                                            <p:cond delay="676"/>
                                          </p:stCondLst>
                                        </p:cTn>
                                        <p:tgtEl>
                                          <p:spTgt spid="3">
                                            <p:txEl>
                                              <p:pRg st="5" end="5"/>
                                            </p:txEl>
                                          </p:spTgt>
                                        </p:tgtEl>
                                      </p:cBhvr>
                                      <p:to x="100000" y="100000"/>
                                    </p:animScale>
                                    <p:animScale>
                                      <p:cBhvr>
                                        <p:cTn id="102" dur="26">
                                          <p:stCondLst>
                                            <p:cond delay="1312"/>
                                          </p:stCondLst>
                                        </p:cTn>
                                        <p:tgtEl>
                                          <p:spTgt spid="3">
                                            <p:txEl>
                                              <p:pRg st="5" end="5"/>
                                            </p:txEl>
                                          </p:spTgt>
                                        </p:tgtEl>
                                      </p:cBhvr>
                                      <p:to x="100000" y="80000"/>
                                    </p:animScale>
                                    <p:animScale>
                                      <p:cBhvr>
                                        <p:cTn id="103" dur="166" decel="50000">
                                          <p:stCondLst>
                                            <p:cond delay="1338"/>
                                          </p:stCondLst>
                                        </p:cTn>
                                        <p:tgtEl>
                                          <p:spTgt spid="3">
                                            <p:txEl>
                                              <p:pRg st="5" end="5"/>
                                            </p:txEl>
                                          </p:spTgt>
                                        </p:tgtEl>
                                      </p:cBhvr>
                                      <p:to x="100000" y="100000"/>
                                    </p:animScale>
                                    <p:animScale>
                                      <p:cBhvr>
                                        <p:cTn id="104" dur="26">
                                          <p:stCondLst>
                                            <p:cond delay="1642"/>
                                          </p:stCondLst>
                                        </p:cTn>
                                        <p:tgtEl>
                                          <p:spTgt spid="3">
                                            <p:txEl>
                                              <p:pRg st="5" end="5"/>
                                            </p:txEl>
                                          </p:spTgt>
                                        </p:tgtEl>
                                      </p:cBhvr>
                                      <p:to x="100000" y="90000"/>
                                    </p:animScale>
                                    <p:animScale>
                                      <p:cBhvr>
                                        <p:cTn id="105" dur="166" decel="50000">
                                          <p:stCondLst>
                                            <p:cond delay="1668"/>
                                          </p:stCondLst>
                                        </p:cTn>
                                        <p:tgtEl>
                                          <p:spTgt spid="3">
                                            <p:txEl>
                                              <p:pRg st="5" end="5"/>
                                            </p:txEl>
                                          </p:spTgt>
                                        </p:tgtEl>
                                      </p:cBhvr>
                                      <p:to x="100000" y="100000"/>
                                    </p:animScale>
                                    <p:animScale>
                                      <p:cBhvr>
                                        <p:cTn id="106" dur="26">
                                          <p:stCondLst>
                                            <p:cond delay="1808"/>
                                          </p:stCondLst>
                                        </p:cTn>
                                        <p:tgtEl>
                                          <p:spTgt spid="3">
                                            <p:txEl>
                                              <p:pRg st="5" end="5"/>
                                            </p:txEl>
                                          </p:spTgt>
                                        </p:tgtEl>
                                      </p:cBhvr>
                                      <p:to x="100000" y="95000"/>
                                    </p:animScale>
                                    <p:animScale>
                                      <p:cBhvr>
                                        <p:cTn id="107" dur="166" decel="50000">
                                          <p:stCondLst>
                                            <p:cond delay="1834"/>
                                          </p:stCondLst>
                                        </p:cTn>
                                        <p:tgtEl>
                                          <p:spTgt spid="3">
                                            <p:txEl>
                                              <p:pRg st="5" end="5"/>
                                            </p:txEl>
                                          </p:spTgt>
                                        </p:tgtEl>
                                      </p:cBhvr>
                                      <p:to x="100000" y="100000"/>
                                    </p:animScale>
                                  </p:childTnLst>
                                </p:cTn>
                              </p:par>
                            </p:childTnLst>
                          </p:cTn>
                        </p:par>
                        <p:par>
                          <p:cTn id="108" fill="hold">
                            <p:stCondLst>
                              <p:cond delay="2500"/>
                            </p:stCondLst>
                            <p:childTnLst>
                              <p:par>
                                <p:cTn id="109" presetID="26" presetClass="entr" presetSubtype="0" fill="hold" grpId="0" nodeType="afterEffect">
                                  <p:stCondLst>
                                    <p:cond delay="500"/>
                                  </p:stCondLst>
                                  <p:childTnLst>
                                    <p:set>
                                      <p:cBhvr>
                                        <p:cTn id="110" dur="1" fill="hold">
                                          <p:stCondLst>
                                            <p:cond delay="0"/>
                                          </p:stCondLst>
                                        </p:cTn>
                                        <p:tgtEl>
                                          <p:spTgt spid="3">
                                            <p:txEl>
                                              <p:pRg st="6" end="6"/>
                                            </p:txEl>
                                          </p:spTgt>
                                        </p:tgtEl>
                                        <p:attrNameLst>
                                          <p:attrName>style.visibility</p:attrName>
                                        </p:attrNameLst>
                                      </p:cBhvr>
                                      <p:to>
                                        <p:strVal val="visible"/>
                                      </p:to>
                                    </p:set>
                                    <p:animEffect transition="in" filter="wipe(down)">
                                      <p:cBhvr>
                                        <p:cTn id="111" dur="580">
                                          <p:stCondLst>
                                            <p:cond delay="0"/>
                                          </p:stCondLst>
                                        </p:cTn>
                                        <p:tgtEl>
                                          <p:spTgt spid="3">
                                            <p:txEl>
                                              <p:pRg st="6" end="6"/>
                                            </p:txEl>
                                          </p:spTgt>
                                        </p:tgtEl>
                                      </p:cBhvr>
                                    </p:animEffect>
                                    <p:anim calcmode="lin" valueType="num">
                                      <p:cBhvr>
                                        <p:cTn id="11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3">
                                            <p:txEl>
                                              <p:pRg st="6" end="6"/>
                                            </p:txEl>
                                          </p:spTgt>
                                        </p:tgtEl>
                                      </p:cBhvr>
                                      <p:to x="100000" y="60000"/>
                                    </p:animScale>
                                    <p:animScale>
                                      <p:cBhvr>
                                        <p:cTn id="118" dur="166" decel="50000">
                                          <p:stCondLst>
                                            <p:cond delay="676"/>
                                          </p:stCondLst>
                                        </p:cTn>
                                        <p:tgtEl>
                                          <p:spTgt spid="3">
                                            <p:txEl>
                                              <p:pRg st="6" end="6"/>
                                            </p:txEl>
                                          </p:spTgt>
                                        </p:tgtEl>
                                      </p:cBhvr>
                                      <p:to x="100000" y="100000"/>
                                    </p:animScale>
                                    <p:animScale>
                                      <p:cBhvr>
                                        <p:cTn id="119" dur="26">
                                          <p:stCondLst>
                                            <p:cond delay="1312"/>
                                          </p:stCondLst>
                                        </p:cTn>
                                        <p:tgtEl>
                                          <p:spTgt spid="3">
                                            <p:txEl>
                                              <p:pRg st="6" end="6"/>
                                            </p:txEl>
                                          </p:spTgt>
                                        </p:tgtEl>
                                      </p:cBhvr>
                                      <p:to x="100000" y="80000"/>
                                    </p:animScale>
                                    <p:animScale>
                                      <p:cBhvr>
                                        <p:cTn id="120" dur="166" decel="50000">
                                          <p:stCondLst>
                                            <p:cond delay="1338"/>
                                          </p:stCondLst>
                                        </p:cTn>
                                        <p:tgtEl>
                                          <p:spTgt spid="3">
                                            <p:txEl>
                                              <p:pRg st="6" end="6"/>
                                            </p:txEl>
                                          </p:spTgt>
                                        </p:tgtEl>
                                      </p:cBhvr>
                                      <p:to x="100000" y="100000"/>
                                    </p:animScale>
                                    <p:animScale>
                                      <p:cBhvr>
                                        <p:cTn id="121" dur="26">
                                          <p:stCondLst>
                                            <p:cond delay="1642"/>
                                          </p:stCondLst>
                                        </p:cTn>
                                        <p:tgtEl>
                                          <p:spTgt spid="3">
                                            <p:txEl>
                                              <p:pRg st="6" end="6"/>
                                            </p:txEl>
                                          </p:spTgt>
                                        </p:tgtEl>
                                      </p:cBhvr>
                                      <p:to x="100000" y="90000"/>
                                    </p:animScale>
                                    <p:animScale>
                                      <p:cBhvr>
                                        <p:cTn id="122" dur="166" decel="50000">
                                          <p:stCondLst>
                                            <p:cond delay="1668"/>
                                          </p:stCondLst>
                                        </p:cTn>
                                        <p:tgtEl>
                                          <p:spTgt spid="3">
                                            <p:txEl>
                                              <p:pRg st="6" end="6"/>
                                            </p:txEl>
                                          </p:spTgt>
                                        </p:tgtEl>
                                      </p:cBhvr>
                                      <p:to x="100000" y="100000"/>
                                    </p:animScale>
                                    <p:animScale>
                                      <p:cBhvr>
                                        <p:cTn id="123" dur="26">
                                          <p:stCondLst>
                                            <p:cond delay="1808"/>
                                          </p:stCondLst>
                                        </p:cTn>
                                        <p:tgtEl>
                                          <p:spTgt spid="3">
                                            <p:txEl>
                                              <p:pRg st="6" end="6"/>
                                            </p:txEl>
                                          </p:spTgt>
                                        </p:tgtEl>
                                      </p:cBhvr>
                                      <p:to x="100000" y="95000"/>
                                    </p:animScale>
                                    <p:animScale>
                                      <p:cBhvr>
                                        <p:cTn id="124" dur="166" decel="50000">
                                          <p:stCondLst>
                                            <p:cond delay="1834"/>
                                          </p:stCondLst>
                                        </p:cTn>
                                        <p:tgtEl>
                                          <p:spTgt spid="3">
                                            <p:txEl>
                                              <p:pRg st="6" end="6"/>
                                            </p:txEl>
                                          </p:spTgt>
                                        </p:tgtEl>
                                      </p:cBhvr>
                                      <p:to x="100000" y="100000"/>
                                    </p:animScale>
                                  </p:childTnLst>
                                </p:cTn>
                              </p:par>
                              <p:par>
                                <p:cTn id="125" presetID="19" presetClass="entr" presetSubtype="10" fill="hold" nodeType="withEffect">
                                  <p:stCondLst>
                                    <p:cond delay="0"/>
                                  </p:stCondLst>
                                  <p:childTnLst>
                                    <p:set>
                                      <p:cBhvr>
                                        <p:cTn id="126" dur="1" fill="hold">
                                          <p:stCondLst>
                                            <p:cond delay="0"/>
                                          </p:stCondLst>
                                        </p:cTn>
                                        <p:tgtEl>
                                          <p:spTgt spid="4"/>
                                        </p:tgtEl>
                                        <p:attrNameLst>
                                          <p:attrName>style.visibility</p:attrName>
                                        </p:attrNameLst>
                                      </p:cBhvr>
                                      <p:to>
                                        <p:strVal val="visible"/>
                                      </p:to>
                                    </p:set>
                                    <p:anim calcmode="lin" valueType="num">
                                      <p:cBhvr>
                                        <p:cTn id="127" dur="5000" fill="hold"/>
                                        <p:tgtEl>
                                          <p:spTgt spid="4"/>
                                        </p:tgtEl>
                                        <p:attrNameLst>
                                          <p:attrName>ppt_w</p:attrName>
                                        </p:attrNameLst>
                                      </p:cBhvr>
                                      <p:tavLst>
                                        <p:tav tm="0" fmla="#ppt_w*sin(2.5*pi*$)">
                                          <p:val>
                                            <p:fltVal val="0"/>
                                          </p:val>
                                        </p:tav>
                                        <p:tav tm="100000">
                                          <p:val>
                                            <p:fltVal val="1"/>
                                          </p:val>
                                        </p:tav>
                                      </p:tavLst>
                                    </p:anim>
                                    <p:anim calcmode="lin" valueType="num">
                                      <p:cBhvr>
                                        <p:cTn id="128"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50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par>
                          <p:cTn id="147" fill="hold">
                            <p:stCondLst>
                              <p:cond delay="2500"/>
                            </p:stCondLst>
                            <p:childTnLst>
                              <p:par>
                                <p:cTn id="148" presetID="26" presetClass="entr" presetSubtype="0" fill="hold" grpId="0" nodeType="afterEffect">
                                  <p:stCondLst>
                                    <p:cond delay="500"/>
                                  </p:stCondLst>
                                  <p:childTnLst>
                                    <p:set>
                                      <p:cBhvr>
                                        <p:cTn id="149" dur="1" fill="hold">
                                          <p:stCondLst>
                                            <p:cond delay="0"/>
                                          </p:stCondLst>
                                        </p:cTn>
                                        <p:tgtEl>
                                          <p:spTgt spid="3">
                                            <p:txEl>
                                              <p:pRg st="8" end="8"/>
                                            </p:txEl>
                                          </p:spTgt>
                                        </p:tgtEl>
                                        <p:attrNameLst>
                                          <p:attrName>style.visibility</p:attrName>
                                        </p:attrNameLst>
                                      </p:cBhvr>
                                      <p:to>
                                        <p:strVal val="visible"/>
                                      </p:to>
                                    </p:set>
                                    <p:animEffect transition="in" filter="wipe(down)">
                                      <p:cBhvr>
                                        <p:cTn id="150" dur="580">
                                          <p:stCondLst>
                                            <p:cond delay="0"/>
                                          </p:stCondLst>
                                        </p:cTn>
                                        <p:tgtEl>
                                          <p:spTgt spid="3">
                                            <p:txEl>
                                              <p:pRg st="8" end="8"/>
                                            </p:txEl>
                                          </p:spTgt>
                                        </p:tgtEl>
                                      </p:cBhvr>
                                    </p:animEffect>
                                    <p:anim calcmode="lin" valueType="num">
                                      <p:cBhvr>
                                        <p:cTn id="151"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2"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3"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4"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5"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6" dur="26">
                                          <p:stCondLst>
                                            <p:cond delay="650"/>
                                          </p:stCondLst>
                                        </p:cTn>
                                        <p:tgtEl>
                                          <p:spTgt spid="3">
                                            <p:txEl>
                                              <p:pRg st="8" end="8"/>
                                            </p:txEl>
                                          </p:spTgt>
                                        </p:tgtEl>
                                      </p:cBhvr>
                                      <p:to x="100000" y="60000"/>
                                    </p:animScale>
                                    <p:animScale>
                                      <p:cBhvr>
                                        <p:cTn id="157" dur="166" decel="50000">
                                          <p:stCondLst>
                                            <p:cond delay="676"/>
                                          </p:stCondLst>
                                        </p:cTn>
                                        <p:tgtEl>
                                          <p:spTgt spid="3">
                                            <p:txEl>
                                              <p:pRg st="8" end="8"/>
                                            </p:txEl>
                                          </p:spTgt>
                                        </p:tgtEl>
                                      </p:cBhvr>
                                      <p:to x="100000" y="100000"/>
                                    </p:animScale>
                                    <p:animScale>
                                      <p:cBhvr>
                                        <p:cTn id="158" dur="26">
                                          <p:stCondLst>
                                            <p:cond delay="1312"/>
                                          </p:stCondLst>
                                        </p:cTn>
                                        <p:tgtEl>
                                          <p:spTgt spid="3">
                                            <p:txEl>
                                              <p:pRg st="8" end="8"/>
                                            </p:txEl>
                                          </p:spTgt>
                                        </p:tgtEl>
                                      </p:cBhvr>
                                      <p:to x="100000" y="80000"/>
                                    </p:animScale>
                                    <p:animScale>
                                      <p:cBhvr>
                                        <p:cTn id="159" dur="166" decel="50000">
                                          <p:stCondLst>
                                            <p:cond delay="1338"/>
                                          </p:stCondLst>
                                        </p:cTn>
                                        <p:tgtEl>
                                          <p:spTgt spid="3">
                                            <p:txEl>
                                              <p:pRg st="8" end="8"/>
                                            </p:txEl>
                                          </p:spTgt>
                                        </p:tgtEl>
                                      </p:cBhvr>
                                      <p:to x="100000" y="100000"/>
                                    </p:animScale>
                                    <p:animScale>
                                      <p:cBhvr>
                                        <p:cTn id="160" dur="26">
                                          <p:stCondLst>
                                            <p:cond delay="1642"/>
                                          </p:stCondLst>
                                        </p:cTn>
                                        <p:tgtEl>
                                          <p:spTgt spid="3">
                                            <p:txEl>
                                              <p:pRg st="8" end="8"/>
                                            </p:txEl>
                                          </p:spTgt>
                                        </p:tgtEl>
                                      </p:cBhvr>
                                      <p:to x="100000" y="90000"/>
                                    </p:animScale>
                                    <p:animScale>
                                      <p:cBhvr>
                                        <p:cTn id="161" dur="166" decel="50000">
                                          <p:stCondLst>
                                            <p:cond delay="1668"/>
                                          </p:stCondLst>
                                        </p:cTn>
                                        <p:tgtEl>
                                          <p:spTgt spid="3">
                                            <p:txEl>
                                              <p:pRg st="8" end="8"/>
                                            </p:txEl>
                                          </p:spTgt>
                                        </p:tgtEl>
                                      </p:cBhvr>
                                      <p:to x="100000" y="100000"/>
                                    </p:animScale>
                                    <p:animScale>
                                      <p:cBhvr>
                                        <p:cTn id="162" dur="26">
                                          <p:stCondLst>
                                            <p:cond delay="1808"/>
                                          </p:stCondLst>
                                        </p:cTn>
                                        <p:tgtEl>
                                          <p:spTgt spid="3">
                                            <p:txEl>
                                              <p:pRg st="8" end="8"/>
                                            </p:txEl>
                                          </p:spTgt>
                                        </p:tgtEl>
                                      </p:cBhvr>
                                      <p:to x="100000" y="95000"/>
                                    </p:animScale>
                                    <p:animScale>
                                      <p:cBhvr>
                                        <p:cTn id="163"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0"/>
            <a:ext cx="11951593" cy="90152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#4- Failure Does Not Mean You Are a Failure </a:t>
            </a:r>
            <a:r>
              <a:rPr lang="en-US" sz="4000" b="1" dirty="0" smtClean="0">
                <a:effectLst>
                  <a:outerShdw blurRad="38100" dist="38100" dir="2700000" algn="tl">
                    <a:srgbClr val="000000">
                      <a:alpha val="43137"/>
                    </a:srgbClr>
                  </a:outerShdw>
                </a:effectLst>
                <a:latin typeface="Arial Rounded MT Bold" panose="020F0704030504030204" pitchFamily="34" charset="0"/>
              </a:rPr>
              <a:t>(12)</a:t>
            </a:r>
            <a:endParaRPr lang="en-US" sz="4000" dirty="0"/>
          </a:p>
        </p:txBody>
      </p:sp>
      <p:sp>
        <p:nvSpPr>
          <p:cNvPr id="3" name="Content Placeholder 2"/>
          <p:cNvSpPr>
            <a:spLocks noGrp="1"/>
          </p:cNvSpPr>
          <p:nvPr>
            <p:ph idx="1"/>
          </p:nvPr>
        </p:nvSpPr>
        <p:spPr>
          <a:xfrm>
            <a:off x="115910" y="1056068"/>
            <a:ext cx="11951594" cy="5679583"/>
          </a:xfrm>
        </p:spPr>
        <p:txBody>
          <a:bodyPr>
            <a:normAutofit/>
          </a:bodyPr>
          <a:lstStyle/>
          <a:p>
            <a:pPr marL="0" lvl="0" indent="0">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Come and have </a:t>
            </a:r>
            <a:r>
              <a:rPr lang="en-US" i="1" dirty="0" smtClean="0">
                <a:effectLst>
                  <a:outerShdw blurRad="38100" dist="38100" dir="2700000" algn="tl">
                    <a:srgbClr val="000000">
                      <a:alpha val="43137"/>
                    </a:srgbClr>
                  </a:outerShdw>
                </a:effectLst>
                <a:latin typeface="Arial Rounded MT Bold" panose="020F0704030504030204" pitchFamily="34" charset="0"/>
              </a:rPr>
              <a:t>breakfast"</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marL="0" lv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The Communal Meal of Close Friendship is Depicted So Beautifully</a:t>
            </a:r>
          </a:p>
          <a:p>
            <a:pPr marL="0" lv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Eating </a:t>
            </a:r>
            <a:r>
              <a:rPr lang="en-US" b="1" dirty="0">
                <a:effectLst>
                  <a:outerShdw blurRad="38100" dist="38100" dir="2700000" algn="tl">
                    <a:srgbClr val="000000">
                      <a:alpha val="43137"/>
                    </a:srgbClr>
                  </a:outerShdw>
                </a:effectLst>
                <a:latin typeface="Arial Rounded MT Bold" panose="020F0704030504030204" pitchFamily="34" charset="0"/>
              </a:rPr>
              <a:t>is </a:t>
            </a:r>
            <a:r>
              <a:rPr lang="en-US" b="1" dirty="0" smtClean="0">
                <a:effectLst>
                  <a:outerShdw blurRad="38100" dist="38100" dir="2700000" algn="tl">
                    <a:srgbClr val="000000">
                      <a:alpha val="43137"/>
                    </a:srgbClr>
                  </a:outerShdw>
                </a:effectLst>
                <a:latin typeface="Arial Rounded MT Bold" panose="020F0704030504030204" pitchFamily="34" charset="0"/>
              </a:rPr>
              <a:t>Synonymous </a:t>
            </a:r>
            <a:r>
              <a:rPr lang="en-US" b="1" dirty="0">
                <a:effectLst>
                  <a:outerShdw blurRad="38100" dist="38100" dir="2700000" algn="tl">
                    <a:srgbClr val="000000">
                      <a:alpha val="43137"/>
                    </a:srgbClr>
                  </a:outerShdw>
                </a:effectLst>
                <a:latin typeface="Arial Rounded MT Bold" panose="020F0704030504030204" pitchFamily="34" charset="0"/>
              </a:rPr>
              <a:t>with </a:t>
            </a:r>
            <a:r>
              <a:rPr lang="en-US" b="1" dirty="0" smtClean="0">
                <a:effectLst>
                  <a:outerShdw blurRad="38100" dist="38100" dir="2700000" algn="tl">
                    <a:srgbClr val="000000">
                      <a:alpha val="43137"/>
                    </a:srgbClr>
                  </a:outerShdw>
                </a:effectLst>
                <a:latin typeface="Arial Rounded MT Bold" panose="020F0704030504030204" pitchFamily="34" charset="0"/>
              </a:rPr>
              <a:t>Fellowship</a:t>
            </a:r>
          </a:p>
          <a:p>
            <a:pPr lvl="1"/>
            <a:r>
              <a:rPr lang="en-US" sz="2800" b="1" dirty="0" smtClean="0">
                <a:effectLst>
                  <a:outerShdw blurRad="38100" dist="38100" dir="2700000" algn="tl">
                    <a:srgbClr val="000000">
                      <a:alpha val="43137"/>
                    </a:srgbClr>
                  </a:outerShdw>
                </a:effectLst>
                <a:latin typeface="Arial Rounded MT Bold" panose="020F0704030504030204" pitchFamily="34" charset="0"/>
              </a:rPr>
              <a:t>The Bread/ Fish Reminded Them of Feeding the 5,000</a:t>
            </a:r>
          </a:p>
          <a:p>
            <a:pPr lvl="1"/>
            <a:r>
              <a:rPr lang="en-US" sz="2800" b="1" dirty="0" smtClean="0">
                <a:effectLst>
                  <a:outerShdw blurRad="38100" dist="38100" dir="2700000" algn="tl">
                    <a:srgbClr val="000000">
                      <a:alpha val="43137"/>
                    </a:srgbClr>
                  </a:outerShdw>
                </a:effectLst>
                <a:latin typeface="Arial Rounded MT Bold" panose="020F0704030504030204" pitchFamily="34" charset="0"/>
              </a:rPr>
              <a:t>Passover </a:t>
            </a:r>
          </a:p>
          <a:p>
            <a:pPr lvl="1"/>
            <a:r>
              <a:rPr lang="en-US" sz="2800" b="1" dirty="0">
                <a:effectLst>
                  <a:outerShdw blurRad="38100" dist="38100" dir="2700000" algn="tl">
                    <a:srgbClr val="000000">
                      <a:alpha val="43137"/>
                    </a:srgbClr>
                  </a:outerShdw>
                </a:effectLst>
                <a:latin typeface="Arial Rounded MT Bold" panose="020F0704030504030204" pitchFamily="34" charset="0"/>
              </a:rPr>
              <a:t>T</a:t>
            </a:r>
            <a:r>
              <a:rPr lang="en-US" sz="2800" b="1" dirty="0" smtClean="0">
                <a:effectLst>
                  <a:outerShdw blurRad="38100" dist="38100" dir="2700000" algn="tl">
                    <a:srgbClr val="000000">
                      <a:alpha val="43137"/>
                    </a:srgbClr>
                  </a:outerShdw>
                </a:effectLst>
                <a:latin typeface="Arial Rounded MT Bold" panose="020F0704030504030204" pitchFamily="34" charset="0"/>
              </a:rPr>
              <a:t>wo Disciples </a:t>
            </a:r>
            <a:r>
              <a:rPr lang="en-US" sz="2800" b="1" dirty="0">
                <a:effectLst>
                  <a:outerShdw blurRad="38100" dist="38100" dir="2700000" algn="tl">
                    <a:srgbClr val="000000">
                      <a:alpha val="43137"/>
                    </a:srgbClr>
                  </a:outerShdw>
                </a:effectLst>
                <a:latin typeface="Arial Rounded MT Bold" panose="020F0704030504030204" pitchFamily="34" charset="0"/>
              </a:rPr>
              <a:t>on the Emmaus Road when </a:t>
            </a:r>
            <a:r>
              <a:rPr lang="en-US" sz="2800" b="1" dirty="0" smtClean="0">
                <a:effectLst>
                  <a:outerShdw blurRad="38100" dist="38100" dir="2700000" algn="tl">
                    <a:srgbClr val="000000">
                      <a:alpha val="43137"/>
                    </a:srgbClr>
                  </a:outerShdw>
                </a:effectLst>
                <a:latin typeface="Arial Rounded MT Bold" panose="020F0704030504030204" pitchFamily="34" charset="0"/>
              </a:rPr>
              <a:t>Eyes </a:t>
            </a:r>
            <a:r>
              <a:rPr lang="en-US" sz="2800" b="1" dirty="0">
                <a:effectLst>
                  <a:outerShdw blurRad="38100" dist="38100" dir="2700000" algn="tl">
                    <a:srgbClr val="000000">
                      <a:alpha val="43137"/>
                    </a:srgbClr>
                  </a:outerShdw>
                </a:effectLst>
                <a:latin typeface="Arial Rounded MT Bold" panose="020F0704030504030204" pitchFamily="34" charset="0"/>
              </a:rPr>
              <a:t>were </a:t>
            </a:r>
            <a:r>
              <a:rPr lang="en-US" sz="2800" b="1" dirty="0" smtClean="0">
                <a:effectLst>
                  <a:outerShdw blurRad="38100" dist="38100" dir="2700000" algn="tl">
                    <a:srgbClr val="000000">
                      <a:alpha val="43137"/>
                    </a:srgbClr>
                  </a:outerShdw>
                </a:effectLst>
                <a:latin typeface="Arial Rounded MT Bold" panose="020F0704030504030204" pitchFamily="34" charset="0"/>
              </a:rPr>
              <a:t>Opened</a:t>
            </a:r>
            <a:r>
              <a:rPr lang="en-US" b="1" dirty="0" smtClean="0">
                <a:effectLst>
                  <a:outerShdw blurRad="38100" dist="38100" dir="2700000" algn="tl">
                    <a:srgbClr val="000000">
                      <a:alpha val="43137"/>
                    </a:srgbClr>
                  </a:outerShdw>
                </a:effectLst>
                <a:latin typeface="Arial Rounded MT Bold" panose="020F0704030504030204" pitchFamily="34" charset="0"/>
              </a:rPr>
              <a:t> </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lvl="0" indent="0">
              <a:buNone/>
            </a:pPr>
            <a:r>
              <a:rPr lang="en-US" b="1" dirty="0">
                <a:effectLst>
                  <a:outerShdw blurRad="38100" dist="38100" dir="2700000" algn="tl">
                    <a:srgbClr val="000000">
                      <a:alpha val="43137"/>
                    </a:srgbClr>
                  </a:outerShdw>
                </a:effectLst>
                <a:latin typeface="Arial Rounded MT Bold" panose="020F0704030504030204" pitchFamily="34" charset="0"/>
              </a:rPr>
              <a:t>Failure </a:t>
            </a:r>
            <a:r>
              <a:rPr lang="en-US" b="1" dirty="0" smtClean="0">
                <a:effectLst>
                  <a:outerShdw blurRad="38100" dist="38100" dir="2700000" algn="tl">
                    <a:srgbClr val="000000">
                      <a:alpha val="43137"/>
                    </a:srgbClr>
                  </a:outerShdw>
                </a:effectLst>
                <a:latin typeface="Arial Rounded MT Bold" panose="020F0704030504030204" pitchFamily="34" charset="0"/>
              </a:rPr>
              <a:t>Does Not Have to Permanently Scar Your Life </a:t>
            </a:r>
          </a:p>
          <a:p>
            <a:pPr marL="0" lv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In Christ</a:t>
            </a: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Old Things Pass Away, </a:t>
            </a:r>
            <a:r>
              <a:rPr lang="en-US" b="1" dirty="0">
                <a:effectLst>
                  <a:outerShdw blurRad="38100" dist="38100" dir="2700000" algn="tl">
                    <a:srgbClr val="000000">
                      <a:alpha val="43137"/>
                    </a:srgbClr>
                  </a:outerShdw>
                </a:effectLst>
                <a:latin typeface="Arial Rounded MT Bold" panose="020F0704030504030204" pitchFamily="34" charset="0"/>
              </a:rPr>
              <a:t>and </a:t>
            </a:r>
            <a:r>
              <a:rPr lang="en-US" b="1" dirty="0" smtClean="0">
                <a:effectLst>
                  <a:outerShdw blurRad="38100" dist="38100" dir="2700000" algn="tl">
                    <a:srgbClr val="000000">
                      <a:alpha val="43137"/>
                    </a:srgbClr>
                  </a:outerShdw>
                </a:effectLst>
                <a:latin typeface="Arial Rounded MT Bold" panose="020F0704030504030204" pitchFamily="34" charset="0"/>
              </a:rPr>
              <a:t>All Things Become New! </a:t>
            </a:r>
          </a:p>
          <a:p>
            <a:pPr marL="0" lv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Jesus</a:t>
            </a: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Invitation </a:t>
            </a:r>
            <a:r>
              <a:rPr lang="en-US" b="1" dirty="0">
                <a:effectLst>
                  <a:outerShdw blurRad="38100" dist="38100" dir="2700000" algn="tl">
                    <a:srgbClr val="000000">
                      <a:alpha val="43137"/>
                    </a:srgbClr>
                  </a:outerShdw>
                </a:effectLst>
                <a:latin typeface="Arial Rounded MT Bold" panose="020F0704030504030204" pitchFamily="34" charset="0"/>
              </a:rPr>
              <a:t>is</a:t>
            </a:r>
            <a:r>
              <a:rPr lang="en-US"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"Come and have breakfast!"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541" y="4756598"/>
            <a:ext cx="3618962" cy="2133600"/>
          </a:xfrm>
          <a:prstGeom prst="rect">
            <a:avLst/>
          </a:prstGeom>
          <a:ln>
            <a:noFill/>
          </a:ln>
          <a:effectLst>
            <a:softEdge rad="112500"/>
          </a:effectLst>
        </p:spPr>
      </p:pic>
    </p:spTree>
    <p:extLst>
      <p:ext uri="{BB962C8B-B14F-4D97-AF65-F5344CB8AC3E}">
        <p14:creationId xmlns:p14="http://schemas.microsoft.com/office/powerpoint/2010/main" val="14087785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2000"/>
                                        <p:tgtEl>
                                          <p:spTgt spid="3">
                                            <p:txEl>
                                              <p:pRg st="2" end="2"/>
                                            </p:txEl>
                                          </p:spTgt>
                                        </p:tgtEl>
                                      </p:cBhvr>
                                    </p:animEffect>
                                  </p:childTnLst>
                                </p:cTn>
                              </p:par>
                            </p:childTnLst>
                          </p:cTn>
                        </p:par>
                        <p:par>
                          <p:cTn id="18" fill="hold">
                            <p:stCondLst>
                              <p:cond delay="2500"/>
                            </p:stCondLst>
                            <p:childTnLst>
                              <p:par>
                                <p:cTn id="19" presetID="16" presetClass="entr" presetSubtype="37" fill="hold" grpId="0" nodeType="afterEffect">
                                  <p:stCondLst>
                                    <p:cond delay="50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outVertical)">
                                      <p:cBhvr>
                                        <p:cTn id="21" dur="2000"/>
                                        <p:tgtEl>
                                          <p:spTgt spid="3">
                                            <p:txEl>
                                              <p:pRg st="3" end="3"/>
                                            </p:txEl>
                                          </p:spTgt>
                                        </p:tgtEl>
                                      </p:cBhvr>
                                    </p:animEffect>
                                  </p:childTnLst>
                                </p:cTn>
                              </p:par>
                            </p:childTnLst>
                          </p:cTn>
                        </p:par>
                        <p:par>
                          <p:cTn id="22" fill="hold">
                            <p:stCondLst>
                              <p:cond delay="5000"/>
                            </p:stCondLst>
                            <p:childTnLst>
                              <p:par>
                                <p:cTn id="23" presetID="16" presetClass="entr" presetSubtype="21" fill="hold" grpId="0" nodeType="afterEffect">
                                  <p:stCondLst>
                                    <p:cond delay="50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2000"/>
                                        <p:tgtEl>
                                          <p:spTgt spid="3">
                                            <p:txEl>
                                              <p:pRg st="4" end="4"/>
                                            </p:txEl>
                                          </p:spTgt>
                                        </p:tgtEl>
                                      </p:cBhvr>
                                    </p:animEffect>
                                  </p:childTnLst>
                                </p:cTn>
                              </p:par>
                            </p:childTnLst>
                          </p:cTn>
                        </p:par>
                        <p:par>
                          <p:cTn id="26" fill="hold">
                            <p:stCondLst>
                              <p:cond delay="7500"/>
                            </p:stCondLst>
                            <p:childTnLst>
                              <p:par>
                                <p:cTn id="27" presetID="16" presetClass="entr" presetSubtype="37" fill="hold" grpId="0" nodeType="afterEffect">
                                  <p:stCondLst>
                                    <p:cond delay="50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outVertical)">
                                      <p:cBhvr>
                                        <p:cTn id="29" dur="2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50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2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grpId="0" nodeType="clickEffect">
                                  <p:stCondLst>
                                    <p:cond delay="50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arn(outVertical)">
                                      <p:cBhvr>
                                        <p:cTn id="39" dur="2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50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barn(inVertical)">
                                      <p:cBhvr>
                                        <p:cTn id="4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90152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#5- “ “ Does Not Disqualify Us for Service </a:t>
            </a:r>
            <a:r>
              <a:rPr lang="en-US" sz="4000" b="1" dirty="0" smtClean="0">
                <a:effectLst>
                  <a:outerShdw blurRad="38100" dist="38100" dir="2700000" algn="tl">
                    <a:srgbClr val="000000">
                      <a:alpha val="43137"/>
                    </a:srgbClr>
                  </a:outerShdw>
                </a:effectLst>
                <a:latin typeface="Arial Rounded MT Bold" panose="020F0704030504030204" pitchFamily="34" charset="0"/>
              </a:rPr>
              <a:t>(15-17)</a:t>
            </a:r>
            <a:endParaRPr lang="en-US" sz="5300" dirty="0"/>
          </a:p>
        </p:txBody>
      </p:sp>
      <p:sp>
        <p:nvSpPr>
          <p:cNvPr id="3" name="Content Placeholder 2"/>
          <p:cNvSpPr>
            <a:spLocks noGrp="1"/>
          </p:cNvSpPr>
          <p:nvPr>
            <p:ph idx="1"/>
          </p:nvPr>
        </p:nvSpPr>
        <p:spPr>
          <a:xfrm>
            <a:off x="115910" y="1056068"/>
            <a:ext cx="11951594" cy="5679583"/>
          </a:xfrm>
        </p:spPr>
        <p:txBody>
          <a:bodyPr>
            <a:normAutofit/>
          </a:bodyPr>
          <a:lstStyle/>
          <a:p>
            <a:pPr marL="0" lv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Jesus </a:t>
            </a:r>
            <a:r>
              <a:rPr lang="en-US" b="1" dirty="0">
                <a:effectLst>
                  <a:outerShdw blurRad="38100" dist="38100" dir="2700000" algn="tl">
                    <a:srgbClr val="000000">
                      <a:alpha val="43137"/>
                    </a:srgbClr>
                  </a:outerShdw>
                </a:effectLst>
                <a:latin typeface="Arial Rounded MT Bold" panose="020F0704030504030204" pitchFamily="34" charset="0"/>
              </a:rPr>
              <a:t>told Peter, </a:t>
            </a:r>
            <a:r>
              <a:rPr lang="en-US" b="1" i="1" dirty="0">
                <a:effectLst>
                  <a:outerShdw blurRad="38100" dist="38100" dir="2700000" algn="tl">
                    <a:srgbClr val="000000">
                      <a:alpha val="43137"/>
                    </a:srgbClr>
                  </a:outerShdw>
                </a:effectLst>
                <a:latin typeface="Arial Rounded MT Bold" panose="020F0704030504030204" pitchFamily="34" charset="0"/>
              </a:rPr>
              <a:t>"Feed my </a:t>
            </a:r>
            <a:r>
              <a:rPr lang="en-US" b="1" i="1" dirty="0" smtClean="0">
                <a:effectLst>
                  <a:outerShdw blurRad="38100" dist="38100" dir="2700000" algn="tl">
                    <a:srgbClr val="000000">
                      <a:alpha val="43137"/>
                    </a:srgbClr>
                  </a:outerShdw>
                </a:effectLst>
                <a:latin typeface="Arial Rounded MT Bold" panose="020F0704030504030204" pitchFamily="34" charset="0"/>
              </a:rPr>
              <a:t>sheep"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Jesus </a:t>
            </a:r>
            <a:r>
              <a:rPr lang="en-US" sz="2800" b="1" dirty="0">
                <a:effectLst>
                  <a:outerShdw blurRad="38100" dist="38100" dir="2700000" algn="tl">
                    <a:srgbClr val="000000">
                      <a:alpha val="43137"/>
                    </a:srgbClr>
                  </a:outerShdw>
                </a:effectLst>
                <a:latin typeface="Arial Rounded MT Bold" panose="020F0704030504030204" pitchFamily="34" charset="0"/>
              </a:rPr>
              <a:t>was </a:t>
            </a:r>
            <a:r>
              <a:rPr lang="en-US" sz="2800" b="1" dirty="0" smtClean="0">
                <a:effectLst>
                  <a:outerShdw blurRad="38100" dist="38100" dir="2700000" algn="tl">
                    <a:srgbClr val="000000">
                      <a:alpha val="43137"/>
                    </a:srgbClr>
                  </a:outerShdw>
                </a:effectLst>
                <a:latin typeface="Arial Rounded MT Bold" panose="020F0704030504030204" pitchFamily="34" charset="0"/>
              </a:rPr>
              <a:t>Giving Him a </a:t>
            </a:r>
            <a:r>
              <a:rPr lang="en-US" sz="2800" b="1" dirty="0">
                <a:effectLst>
                  <a:outerShdw blurRad="38100" dist="38100" dir="2700000" algn="tl">
                    <a:srgbClr val="000000">
                      <a:alpha val="43137"/>
                    </a:srgbClr>
                  </a:outerShdw>
                </a:effectLst>
                <a:latin typeface="Arial Rounded MT Bold" panose="020F0704030504030204" pitchFamily="34" charset="0"/>
              </a:rPr>
              <a:t>2</a:t>
            </a:r>
            <a:r>
              <a:rPr lang="en-US" sz="2800" b="1" dirty="0" smtClean="0">
                <a:effectLst>
                  <a:outerShdw blurRad="38100" dist="38100" dir="2700000" algn="tl">
                    <a:srgbClr val="000000">
                      <a:alpha val="43137"/>
                    </a:srgbClr>
                  </a:outerShdw>
                </a:effectLst>
                <a:latin typeface="Arial Rounded MT Bold" panose="020F0704030504030204" pitchFamily="34" charset="0"/>
              </a:rPr>
              <a:t>nd Call </a:t>
            </a:r>
          </a:p>
          <a:p>
            <a:pPr lvl="1">
              <a:lnSpc>
                <a:spcPct val="100000"/>
              </a:lnSpc>
              <a:spcBef>
                <a:spcPts val="0"/>
              </a:spcBef>
            </a:pPr>
            <a:r>
              <a:rPr lang="en-US" sz="2800" b="1" dirty="0">
                <a:effectLst>
                  <a:outerShdw blurRad="38100" dist="38100" dir="2700000" algn="tl">
                    <a:srgbClr val="000000">
                      <a:alpha val="43137"/>
                    </a:srgbClr>
                  </a:outerShdw>
                </a:effectLst>
                <a:latin typeface="Arial Rounded MT Bold" panose="020F0704030504030204" pitchFamily="34" charset="0"/>
              </a:rPr>
              <a:t>4</a:t>
            </a:r>
            <a:r>
              <a:rPr lang="en-US" sz="2800" b="1" dirty="0" smtClean="0">
                <a:effectLst>
                  <a:outerShdw blurRad="38100" dist="38100" dir="2700000" algn="tl">
                    <a:srgbClr val="000000">
                      <a:alpha val="43137"/>
                    </a:srgbClr>
                  </a:outerShdw>
                </a:effectLst>
                <a:latin typeface="Arial Rounded MT Bold" panose="020F0704030504030204" pitchFamily="34" charset="0"/>
              </a:rPr>
              <a:t> Years Earlier- </a:t>
            </a:r>
            <a:r>
              <a:rPr lang="en-US" sz="2800" b="1" i="1" dirty="0" smtClean="0">
                <a:effectLst>
                  <a:outerShdw blurRad="38100" dist="38100" dir="2700000" algn="tl">
                    <a:srgbClr val="000000">
                      <a:alpha val="43137"/>
                    </a:srgbClr>
                  </a:outerShdw>
                </a:effectLst>
                <a:latin typeface="Arial Rounded MT Bold" panose="020F0704030504030204" pitchFamily="34" charset="0"/>
              </a:rPr>
              <a:t>"</a:t>
            </a:r>
            <a:r>
              <a:rPr lang="en-US" sz="2800" b="1" i="1" dirty="0">
                <a:effectLst>
                  <a:outerShdw blurRad="38100" dist="38100" dir="2700000" algn="tl">
                    <a:srgbClr val="000000">
                      <a:alpha val="43137"/>
                    </a:srgbClr>
                  </a:outerShdw>
                </a:effectLst>
                <a:latin typeface="Arial Rounded MT Bold" panose="020F0704030504030204" pitchFamily="34" charset="0"/>
              </a:rPr>
              <a:t>Come, follow me" </a:t>
            </a:r>
            <a:r>
              <a:rPr lang="en-US" sz="2800" b="1" dirty="0">
                <a:effectLst>
                  <a:outerShdw blurRad="38100" dist="38100" dir="2700000" algn="tl">
                    <a:srgbClr val="000000">
                      <a:alpha val="43137"/>
                    </a:srgbClr>
                  </a:outerShdw>
                </a:effectLst>
                <a:latin typeface="Arial Rounded MT Bold" panose="020F0704030504030204" pitchFamily="34" charset="0"/>
              </a:rPr>
              <a:t>(</a:t>
            </a:r>
            <a:r>
              <a:rPr lang="en-US" sz="2800" b="1" dirty="0" smtClean="0">
                <a:effectLst>
                  <a:outerShdw blurRad="38100" dist="38100" dir="2700000" algn="tl">
                    <a:srgbClr val="000000">
                      <a:alpha val="43137"/>
                    </a:srgbClr>
                  </a:outerShdw>
                </a:effectLst>
                <a:latin typeface="Arial Rounded MT Bold" panose="020F0704030504030204" pitchFamily="34" charset="0"/>
              </a:rPr>
              <a:t>Matt </a:t>
            </a:r>
            <a:r>
              <a:rPr lang="en-US" sz="2800" b="1" dirty="0">
                <a:effectLst>
                  <a:outerShdw blurRad="38100" dist="38100" dir="2700000" algn="tl">
                    <a:srgbClr val="000000">
                      <a:alpha val="43137"/>
                    </a:srgbClr>
                  </a:outerShdw>
                </a:effectLst>
                <a:latin typeface="Arial Rounded MT Bold" panose="020F0704030504030204" pitchFamily="34" charset="0"/>
              </a:rPr>
              <a:t>4:19; Mark 1:17</a:t>
            </a:r>
            <a:r>
              <a:rPr lang="en-US" sz="2800" b="1" dirty="0" smtClean="0">
                <a:effectLst>
                  <a:outerShdw blurRad="38100" dist="38100" dir="2700000" algn="tl">
                    <a:srgbClr val="000000">
                      <a:alpha val="43137"/>
                    </a:srgbClr>
                  </a:outerShdw>
                </a:effectLst>
                <a:latin typeface="Arial Rounded MT Bold" panose="020F0704030504030204" pitchFamily="34" charset="0"/>
              </a:rPr>
              <a:t>)</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pPr>
            <a:r>
              <a:rPr lang="en-US" sz="2800" b="1" dirty="0">
                <a:effectLst>
                  <a:outerShdw blurRad="38100" dist="38100" dir="2700000" algn="tl">
                    <a:srgbClr val="000000">
                      <a:alpha val="43137"/>
                    </a:srgbClr>
                  </a:outerShdw>
                </a:effectLst>
                <a:latin typeface="Arial Rounded MT Bold" panose="020F0704030504030204" pitchFamily="34" charset="0"/>
              </a:rPr>
              <a:t>God is the God of a </a:t>
            </a:r>
            <a:r>
              <a:rPr lang="en-US" sz="2800" b="1" dirty="0" smtClean="0">
                <a:effectLst>
                  <a:outerShdw blurRad="38100" dist="38100" dir="2700000" algn="tl">
                    <a:srgbClr val="000000">
                      <a:alpha val="43137"/>
                    </a:srgbClr>
                  </a:outerShdw>
                </a:effectLst>
                <a:latin typeface="Arial Rounded MT Bold" panose="020F0704030504030204" pitchFamily="34" charset="0"/>
              </a:rPr>
              <a:t>Second Chance. </a:t>
            </a:r>
          </a:p>
          <a:p>
            <a:pPr marL="0" lv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We See </a:t>
            </a:r>
            <a:r>
              <a:rPr lang="en-US" b="1" dirty="0">
                <a:effectLst>
                  <a:outerShdw blurRad="38100" dist="38100" dir="2700000" algn="tl">
                    <a:srgbClr val="000000">
                      <a:alpha val="43137"/>
                    </a:srgbClr>
                  </a:outerShdw>
                </a:effectLst>
                <a:latin typeface="Arial Rounded MT Bold" panose="020F0704030504030204" pitchFamily="34" charset="0"/>
              </a:rPr>
              <a:t>this </a:t>
            </a:r>
            <a:r>
              <a:rPr lang="en-US" b="1" dirty="0" smtClean="0">
                <a:effectLst>
                  <a:outerShdw blurRad="38100" dist="38100" dir="2700000" algn="tl">
                    <a:srgbClr val="000000">
                      <a:alpha val="43137"/>
                    </a:srgbClr>
                  </a:outerShdw>
                </a:effectLst>
                <a:latin typeface="Arial Rounded MT Bold" panose="020F0704030504030204" pitchFamily="34" charset="0"/>
              </a:rPr>
              <a:t>Same Principle in </a:t>
            </a:r>
          </a:p>
          <a:p>
            <a:pPr lvl="1">
              <a:lnSpc>
                <a:spcPct val="100000"/>
              </a:lnSpc>
              <a:spcBef>
                <a:spcPts val="60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Jonah: </a:t>
            </a:r>
            <a:r>
              <a:rPr lang="en-US" sz="2800" b="1" i="1" dirty="0">
                <a:effectLst>
                  <a:outerShdw blurRad="38100" dist="38100" dir="2700000" algn="tl">
                    <a:srgbClr val="000000">
                      <a:alpha val="43137"/>
                    </a:srgbClr>
                  </a:outerShdw>
                </a:effectLst>
                <a:latin typeface="Arial Rounded MT Bold" panose="020F0704030504030204" pitchFamily="34" charset="0"/>
              </a:rPr>
              <a:t>"The word of the Lord came to Jonah a 2</a:t>
            </a:r>
            <a:r>
              <a:rPr lang="en-US" sz="2800" b="1" i="1" dirty="0" smtClean="0">
                <a:effectLst>
                  <a:outerShdw blurRad="38100" dist="38100" dir="2700000" algn="tl">
                    <a:srgbClr val="000000">
                      <a:alpha val="43137"/>
                    </a:srgbClr>
                  </a:outerShdw>
                </a:effectLst>
                <a:latin typeface="Arial Rounded MT Bold" panose="020F0704030504030204" pitchFamily="34" charset="0"/>
              </a:rPr>
              <a:t>nd </a:t>
            </a:r>
            <a:r>
              <a:rPr lang="en-US" sz="2800" b="1" i="1" dirty="0">
                <a:effectLst>
                  <a:outerShdw blurRad="38100" dist="38100" dir="2700000" algn="tl">
                    <a:srgbClr val="000000">
                      <a:alpha val="43137"/>
                    </a:srgbClr>
                  </a:outerShdw>
                </a:effectLst>
                <a:latin typeface="Arial Rounded MT Bold" panose="020F0704030504030204" pitchFamily="34" charset="0"/>
              </a:rPr>
              <a:t>time" </a:t>
            </a:r>
            <a:r>
              <a:rPr lang="en-US" sz="2800" b="1" dirty="0">
                <a:effectLst>
                  <a:outerShdw blurRad="38100" dist="38100" dir="2700000" algn="tl">
                    <a:srgbClr val="000000">
                      <a:alpha val="43137"/>
                    </a:srgbClr>
                  </a:outerShdw>
                </a:effectLst>
                <a:latin typeface="Arial Rounded MT Bold" panose="020F0704030504030204" pitchFamily="34" charset="0"/>
              </a:rPr>
              <a:t>(</a:t>
            </a:r>
            <a:r>
              <a:rPr lang="en-US" sz="2800" b="1" dirty="0" smtClean="0">
                <a:effectLst>
                  <a:outerShdw blurRad="38100" dist="38100" dir="2700000" algn="tl">
                    <a:srgbClr val="000000">
                      <a:alpha val="43137"/>
                    </a:srgbClr>
                  </a:outerShdw>
                </a:effectLst>
                <a:latin typeface="Arial Rounded MT Bold" panose="020F0704030504030204" pitchFamily="34" charset="0"/>
              </a:rPr>
              <a:t>3:1)</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Jeremiah: God Spoke to Him a Second Time (33:1) </a:t>
            </a:r>
          </a:p>
          <a:p>
            <a:endParaRPr lang="en-US" b="1" dirty="0"/>
          </a:p>
        </p:txBody>
      </p:sp>
    </p:spTree>
    <p:extLst>
      <p:ext uri="{BB962C8B-B14F-4D97-AF65-F5344CB8AC3E}">
        <p14:creationId xmlns:p14="http://schemas.microsoft.com/office/powerpoint/2010/main" val="2087124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0" end="0"/>
                                            </p:txEl>
                                          </p:spTgt>
                                        </p:tgtEl>
                                      </p:cBhvr>
                                    </p:animEffect>
                                  </p:childTnLst>
                                </p:cTn>
                              </p:par>
                            </p:childTnLst>
                          </p:cTn>
                        </p:par>
                        <p:par>
                          <p:cTn id="11" fill="hold">
                            <p:stCondLst>
                              <p:cond delay="3000"/>
                            </p:stCondLst>
                            <p:childTnLst>
                              <p:par>
                                <p:cTn id="12" presetID="31" presetClass="entr" presetSubtype="0" fill="hold" grpId="0" nodeType="afterEffect">
                                  <p:stCondLst>
                                    <p:cond delay="100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2000"/>
                                        <p:tgtEl>
                                          <p:spTgt spid="3">
                                            <p:txEl>
                                              <p:pRg st="1" end="1"/>
                                            </p:txEl>
                                          </p:spTgt>
                                        </p:tgtEl>
                                      </p:cBhvr>
                                    </p:animEffect>
                                  </p:childTnLst>
                                </p:cTn>
                              </p:par>
                            </p:childTnLst>
                          </p:cTn>
                        </p:par>
                        <p:par>
                          <p:cTn id="18" fill="hold">
                            <p:stCondLst>
                              <p:cond delay="6000"/>
                            </p:stCondLst>
                            <p:childTnLst>
                              <p:par>
                                <p:cTn id="19" presetID="31" presetClass="entr" presetSubtype="0" fill="hold" grpId="0" nodeType="after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2000"/>
                                        <p:tgtEl>
                                          <p:spTgt spid="3">
                                            <p:txEl>
                                              <p:pRg st="2" end="2"/>
                                            </p:txEl>
                                          </p:spTgt>
                                        </p:tgtEl>
                                      </p:cBhvr>
                                    </p:animEffect>
                                  </p:childTnLst>
                                </p:cTn>
                              </p:par>
                            </p:childTnLst>
                          </p:cTn>
                        </p:par>
                        <p:par>
                          <p:cTn id="25" fill="hold">
                            <p:stCondLst>
                              <p:cond delay="9000"/>
                            </p:stCondLst>
                            <p:childTnLst>
                              <p:par>
                                <p:cTn id="26" presetID="31" presetClass="entr" presetSubtype="0" fill="hold" grpId="0" nodeType="afterEffect">
                                  <p:stCondLst>
                                    <p:cond delay="100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2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100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2000"/>
                                        <p:tgtEl>
                                          <p:spTgt spid="3">
                                            <p:txEl>
                                              <p:pRg st="4" end="4"/>
                                            </p:txEl>
                                          </p:spTgt>
                                        </p:tgtEl>
                                      </p:cBhvr>
                                    </p:animEffect>
                                  </p:childTnLst>
                                </p:cTn>
                              </p:par>
                            </p:childTnLst>
                          </p:cTn>
                        </p:par>
                        <p:par>
                          <p:cTn id="40" fill="hold">
                            <p:stCondLst>
                              <p:cond delay="3000"/>
                            </p:stCondLst>
                            <p:childTnLst>
                              <p:par>
                                <p:cTn id="41" presetID="31" presetClass="entr" presetSubtype="0" fill="hold" grpId="0" nodeType="afterEffect">
                                  <p:stCondLst>
                                    <p:cond delay="100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2000"/>
                                        <p:tgtEl>
                                          <p:spTgt spid="3">
                                            <p:txEl>
                                              <p:pRg st="5" end="5"/>
                                            </p:txEl>
                                          </p:spTgt>
                                        </p:tgtEl>
                                      </p:cBhvr>
                                    </p:animEffect>
                                  </p:childTnLst>
                                </p:cTn>
                              </p:par>
                            </p:childTnLst>
                          </p:cTn>
                        </p:par>
                        <p:par>
                          <p:cTn id="47" fill="hold">
                            <p:stCondLst>
                              <p:cond delay="6000"/>
                            </p:stCondLst>
                            <p:childTnLst>
                              <p:par>
                                <p:cTn id="48" presetID="31" presetClass="entr" presetSubtype="0" fill="hold" grpId="0" nodeType="afterEffect">
                                  <p:stCondLst>
                                    <p:cond delay="100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1"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2" dur="2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10" y="1056068"/>
            <a:ext cx="11951594" cy="5679583"/>
          </a:xfrm>
        </p:spPr>
        <p:txBody>
          <a:bodyPr/>
          <a:lstStyle/>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Whatever </a:t>
            </a:r>
            <a:r>
              <a:rPr lang="en-US" b="1" dirty="0" smtClean="0">
                <a:effectLst>
                  <a:outerShdw blurRad="38100" dist="38100" dir="2700000" algn="tl">
                    <a:srgbClr val="000000">
                      <a:alpha val="43137"/>
                    </a:srgbClr>
                  </a:outerShdw>
                </a:effectLst>
                <a:latin typeface="Arial Rounded MT Bold" panose="020F0704030504030204" pitchFamily="34" charset="0"/>
              </a:rPr>
              <a:t>Failure You Have Experienced, </a:t>
            </a:r>
          </a:p>
          <a:p>
            <a:pPr marL="0" indent="0">
              <a:lnSpc>
                <a:spcPct val="100000"/>
              </a:lnSpc>
              <a:spcBef>
                <a:spcPts val="60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…Get Back Up Today By Grace </a:t>
            </a:r>
          </a:p>
          <a:p>
            <a:pPr lvl="2">
              <a:lnSpc>
                <a:spcPct val="100000"/>
              </a:lnSpc>
              <a:spcBef>
                <a:spcPts val="120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Get Back </a:t>
            </a:r>
            <a:r>
              <a:rPr lang="en-US" sz="2800" b="1" dirty="0">
                <a:effectLst>
                  <a:outerShdw blurRad="38100" dist="38100" dir="2700000" algn="tl">
                    <a:srgbClr val="000000">
                      <a:alpha val="43137"/>
                    </a:srgbClr>
                  </a:outerShdw>
                </a:effectLst>
                <a:latin typeface="Arial Rounded MT Bold" panose="020F0704030504030204" pitchFamily="34" charset="0"/>
              </a:rPr>
              <a:t>in the </a:t>
            </a:r>
            <a:r>
              <a:rPr lang="en-US" sz="2800" b="1" dirty="0" smtClean="0">
                <a:effectLst>
                  <a:outerShdw blurRad="38100" dist="38100" dir="2700000" algn="tl">
                    <a:srgbClr val="000000">
                      <a:alpha val="43137"/>
                    </a:srgbClr>
                  </a:outerShdw>
                </a:effectLst>
                <a:latin typeface="Arial Rounded MT Bold" panose="020F0704030504030204" pitchFamily="34" charset="0"/>
              </a:rPr>
              <a:t>Game </a:t>
            </a:r>
            <a:r>
              <a:rPr lang="en-US" sz="2800" b="1" dirty="0">
                <a:effectLst>
                  <a:outerShdw blurRad="38100" dist="38100" dir="2700000" algn="tl">
                    <a:srgbClr val="000000">
                      <a:alpha val="43137"/>
                    </a:srgbClr>
                  </a:outerShdw>
                </a:effectLst>
                <a:latin typeface="Arial Rounded MT Bold" panose="020F0704030504030204" pitchFamily="34" charset="0"/>
              </a:rPr>
              <a:t>of </a:t>
            </a:r>
            <a:r>
              <a:rPr lang="en-US" sz="2800" b="1" dirty="0" smtClean="0">
                <a:effectLst>
                  <a:outerShdw blurRad="38100" dist="38100" dir="2700000" algn="tl">
                    <a:srgbClr val="000000">
                      <a:alpha val="43137"/>
                    </a:srgbClr>
                  </a:outerShdw>
                </a:effectLst>
                <a:latin typeface="Arial Rounded MT Bold" panose="020F0704030504030204" pitchFamily="34" charset="0"/>
              </a:rPr>
              <a:t>Life </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2">
              <a:lnSpc>
                <a:spcPct val="100000"/>
              </a:lnSpc>
              <a:spcBef>
                <a:spcPts val="120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Get Back to Work for Jesus</a:t>
            </a:r>
          </a:p>
          <a:p>
            <a:pPr lvl="2">
              <a:lnSpc>
                <a:spcPct val="100000"/>
              </a:lnSpc>
              <a:spcBef>
                <a:spcPts val="120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God's Not Finished with You Yet!</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1423" y="1751527"/>
            <a:ext cx="3333750" cy="4853188"/>
          </a:xfrm>
          <a:prstGeom prst="rect">
            <a:avLst/>
          </a:prstGeom>
        </p:spPr>
      </p:pic>
    </p:spTree>
    <p:extLst>
      <p:ext uri="{BB962C8B-B14F-4D97-AF65-F5344CB8AC3E}">
        <p14:creationId xmlns:p14="http://schemas.microsoft.com/office/powerpoint/2010/main" val="349049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6" presetClass="entr" presetSubtype="32" fill="hold"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circle(out)">
                                      <p:cBhvr>
                                        <p:cTn id="3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6601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Failure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effectLst>
                  <a:outerShdw blurRad="38100" dist="38100" dir="2700000" algn="tl">
                    <a:srgbClr val="000000">
                      <a:alpha val="43137"/>
                    </a:srgbClr>
                  </a:outerShdw>
                </a:effectLst>
              </a:rPr>
              <a:t>There was a gentleman in the hospital bed next to me. He was covered with bandages from head to toe. </a:t>
            </a:r>
          </a:p>
          <a:p>
            <a:r>
              <a:rPr lang="en-US" dirty="0">
                <a:effectLst>
                  <a:outerShdw blurRad="38100" dist="38100" dir="2700000" algn="tl">
                    <a:srgbClr val="000000">
                      <a:alpha val="43137"/>
                    </a:srgbClr>
                  </a:outerShdw>
                </a:effectLst>
              </a:rPr>
              <a:t>I said to him, "What do you do for a living?"</a:t>
            </a:r>
          </a:p>
          <a:p>
            <a:r>
              <a:rPr lang="en-US" dirty="0">
                <a:effectLst>
                  <a:outerShdw blurRad="38100" dist="38100" dir="2700000" algn="tl">
                    <a:srgbClr val="000000">
                      <a:alpha val="43137"/>
                    </a:srgbClr>
                  </a:outerShdw>
                </a:effectLst>
              </a:rPr>
              <a:t>He said, "I'm a former window washer."</a:t>
            </a:r>
          </a:p>
          <a:p>
            <a:r>
              <a:rPr lang="en-US" dirty="0">
                <a:effectLst>
                  <a:outerShdw blurRad="38100" dist="38100" dir="2700000" algn="tl">
                    <a:srgbClr val="000000">
                      <a:alpha val="43137"/>
                    </a:srgbClr>
                  </a:outerShdw>
                </a:effectLst>
              </a:rPr>
              <a:t>I asked, "When did you give it up?"</a:t>
            </a:r>
          </a:p>
          <a:p>
            <a:r>
              <a:rPr lang="en-US" dirty="0">
                <a:effectLst>
                  <a:outerShdw blurRad="38100" dist="38100" dir="2700000" algn="tl">
                    <a:srgbClr val="000000">
                      <a:alpha val="43137"/>
                    </a:srgbClr>
                  </a:outerShdw>
                </a:effectLst>
              </a:rPr>
              <a:t>He said, "Halfway down</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5307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486" y="236584"/>
            <a:ext cx="3121152" cy="2340864"/>
          </a:xfrm>
          <a:prstGeom prst="rect">
            <a:avLst/>
          </a:prstGeom>
          <a:ln>
            <a:noFill/>
          </a:ln>
          <a:effectLst>
            <a:softEdge rad="112500"/>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3762" y="443848"/>
            <a:ext cx="2857500" cy="2133600"/>
          </a:xfrm>
          <a:prstGeom prst="rect">
            <a:avLst/>
          </a:prstGeom>
          <a:ln>
            <a:noFill/>
          </a:ln>
          <a:effectLst>
            <a:softEdge rad="112500"/>
          </a:effec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93239" y="661780"/>
            <a:ext cx="2708857" cy="1915668"/>
          </a:xfrm>
          <a:prstGeom prst="rect">
            <a:avLst/>
          </a:prstGeom>
          <a:ln>
            <a:noFill/>
          </a:ln>
          <a:effectLst>
            <a:softEdge rad="112500"/>
          </a:effec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066" y="3206838"/>
            <a:ext cx="2346528" cy="3329189"/>
          </a:xfrm>
          <a:prstGeom prst="rect">
            <a:avLst/>
          </a:prstGeom>
          <a:ln>
            <a:noFill/>
          </a:ln>
          <a:effectLst>
            <a:softEdge rad="112500"/>
          </a:effec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90638" y="3045680"/>
            <a:ext cx="5486400" cy="3651504"/>
          </a:xfrm>
          <a:prstGeom prst="rect">
            <a:avLst/>
          </a:prstGeom>
          <a:ln>
            <a:noFill/>
          </a:ln>
          <a:effectLst>
            <a:softEdge rad="112500"/>
          </a:effectLst>
        </p:spPr>
      </p:pic>
    </p:spTree>
    <p:extLst>
      <p:ext uri="{BB962C8B-B14F-4D97-AF65-F5344CB8AC3E}">
        <p14:creationId xmlns:p14="http://schemas.microsoft.com/office/powerpoint/2010/main" val="2013295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152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The Road to Success is Lined w- Failures</a:t>
            </a:r>
            <a:endParaRPr lang="en-US" dirty="0"/>
          </a:p>
        </p:txBody>
      </p:sp>
      <p:sp>
        <p:nvSpPr>
          <p:cNvPr id="3" name="Content Placeholder 2"/>
          <p:cNvSpPr>
            <a:spLocks noGrp="1"/>
          </p:cNvSpPr>
          <p:nvPr>
            <p:ph idx="1"/>
          </p:nvPr>
        </p:nvSpPr>
        <p:spPr>
          <a:xfrm>
            <a:off x="115910" y="1056068"/>
            <a:ext cx="11951594" cy="5679583"/>
          </a:xfrm>
        </p:spPr>
        <p:txBody>
          <a:bodyPr>
            <a:norm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Fear </a:t>
            </a:r>
            <a:r>
              <a:rPr lang="en-US" b="1" dirty="0">
                <a:effectLst>
                  <a:outerShdw blurRad="38100" dist="38100" dir="2700000" algn="tl">
                    <a:srgbClr val="000000">
                      <a:alpha val="43137"/>
                    </a:srgbClr>
                  </a:outerShdw>
                </a:effectLst>
                <a:latin typeface="Arial Rounded MT Bold" panose="020F0704030504030204" pitchFamily="34" charset="0"/>
              </a:rPr>
              <a:t>of </a:t>
            </a:r>
            <a:r>
              <a:rPr lang="en-US" b="1" dirty="0" smtClean="0">
                <a:effectLst>
                  <a:outerShdw blurRad="38100" dist="38100" dir="2700000" algn="tl">
                    <a:srgbClr val="000000">
                      <a:alpha val="43137"/>
                    </a:srgbClr>
                  </a:outerShdw>
                </a:effectLst>
                <a:latin typeface="Arial Rounded MT Bold" panose="020F0704030504030204" pitchFamily="34" charset="0"/>
              </a:rPr>
              <a:t>Failure </a:t>
            </a:r>
            <a:r>
              <a:rPr lang="en-US" b="1" dirty="0">
                <a:effectLst>
                  <a:outerShdw blurRad="38100" dist="38100" dir="2700000" algn="tl">
                    <a:srgbClr val="000000">
                      <a:alpha val="43137"/>
                    </a:srgbClr>
                  </a:outerShdw>
                </a:effectLst>
                <a:latin typeface="Arial Rounded MT Bold" panose="020F0704030504030204" pitchFamily="34" charset="0"/>
              </a:rPr>
              <a:t>keeps more people from trying </a:t>
            </a:r>
            <a:r>
              <a:rPr lang="en-US" b="1" dirty="0" smtClean="0">
                <a:effectLst>
                  <a:outerShdw blurRad="38100" dist="38100" dir="2700000" algn="tl">
                    <a:srgbClr val="000000">
                      <a:alpha val="43137"/>
                    </a:srgbClr>
                  </a:outerShdw>
                </a:effectLst>
                <a:latin typeface="Arial Rounded MT Bold" panose="020F0704030504030204" pitchFamily="34" charset="0"/>
              </a:rPr>
              <a:t>than </a:t>
            </a:r>
            <a:r>
              <a:rPr lang="en-US" b="1" dirty="0">
                <a:effectLst>
                  <a:outerShdw blurRad="38100" dist="38100" dir="2700000" algn="tl">
                    <a:srgbClr val="000000">
                      <a:alpha val="43137"/>
                    </a:srgbClr>
                  </a:outerShdw>
                </a:effectLst>
                <a:latin typeface="Arial Rounded MT Bold" panose="020F0704030504030204" pitchFamily="34" charset="0"/>
              </a:rPr>
              <a:t>any other factor.</a:t>
            </a:r>
          </a:p>
          <a:p>
            <a:pPr lvl="1">
              <a:lnSpc>
                <a:spcPct val="110000"/>
              </a:lnSpc>
              <a:spcBef>
                <a:spcPts val="0"/>
              </a:spcBef>
            </a:pPr>
            <a:r>
              <a:rPr lang="en-US" sz="2800" b="1" dirty="0">
                <a:effectLst>
                  <a:outerShdw blurRad="38100" dist="38100" dir="2700000" algn="tl">
                    <a:srgbClr val="000000">
                      <a:alpha val="43137"/>
                    </a:srgbClr>
                  </a:outerShdw>
                </a:effectLst>
                <a:latin typeface="Arial Rounded MT Bold" panose="020F0704030504030204" pitchFamily="34" charset="0"/>
              </a:rPr>
              <a:t>Failure, like beauty, is in the eye of the beholder</a:t>
            </a:r>
            <a:r>
              <a:rPr lang="en-US" b="1" dirty="0">
                <a:effectLst>
                  <a:outerShdw blurRad="38100" dist="38100" dir="2700000" algn="tl">
                    <a:srgbClr val="000000">
                      <a:alpha val="43137"/>
                    </a:srgbClr>
                  </a:outerShdw>
                </a:effectLst>
                <a:latin typeface="Arial Rounded MT Bold" panose="020F0704030504030204" pitchFamily="34" charset="0"/>
              </a:rPr>
              <a:t>.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For Some</a:t>
            </a: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Failure Becomes:</a:t>
            </a:r>
          </a:p>
          <a:p>
            <a:pPr lvl="1">
              <a:lnSpc>
                <a:spcPct val="11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Their Self-Description</a:t>
            </a:r>
          </a:p>
          <a:p>
            <a:pPr lvl="1">
              <a:lnSpc>
                <a:spcPct val="11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Fresh Challenge </a:t>
            </a:r>
            <a:r>
              <a:rPr lang="en-US" sz="2800" b="1" dirty="0">
                <a:effectLst>
                  <a:outerShdw blurRad="38100" dist="38100" dir="2700000" algn="tl">
                    <a:srgbClr val="000000">
                      <a:alpha val="43137"/>
                    </a:srgbClr>
                  </a:outerShdw>
                </a:effectLst>
                <a:latin typeface="Arial Rounded MT Bold" panose="020F0704030504030204" pitchFamily="34" charset="0"/>
              </a:rPr>
              <a:t>(</a:t>
            </a:r>
            <a:r>
              <a:rPr lang="en-US" sz="2800" i="1" dirty="0" smtClean="0">
                <a:effectLst>
                  <a:outerShdw blurRad="38100" dist="38100" dir="2700000" algn="tl">
                    <a:srgbClr val="000000">
                      <a:alpha val="43137"/>
                    </a:srgbClr>
                  </a:outerShdw>
                </a:effectLst>
                <a:latin typeface="Arial Rounded MT Bold" panose="020F0704030504030204" pitchFamily="34" charset="0"/>
              </a:rPr>
              <a:t>Opportunity</a:t>
            </a:r>
            <a:r>
              <a:rPr lang="en-US" sz="2800" b="1" dirty="0" smtClean="0">
                <a:effectLst>
                  <a:outerShdw blurRad="38100" dist="38100" dir="2700000" algn="tl">
                    <a:srgbClr val="000000">
                      <a:alpha val="43137"/>
                    </a:srgbClr>
                  </a:outerShdw>
                </a:effectLst>
                <a:latin typeface="Arial Rounded MT Bold" panose="020F0704030504030204" pitchFamily="34" charset="0"/>
              </a:rPr>
              <a:t>) </a:t>
            </a:r>
          </a:p>
        </p:txBody>
      </p:sp>
    </p:spTree>
    <p:extLst>
      <p:ext uri="{BB962C8B-B14F-4D97-AF65-F5344CB8AC3E}">
        <p14:creationId xmlns:p14="http://schemas.microsoft.com/office/powerpoint/2010/main" val="2564625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1521"/>
          </a:xfrm>
        </p:spPr>
        <p:txBody>
          <a:bodyPr>
            <a:normAutofit/>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Failure Is Never Final (4)</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1056068"/>
            <a:ext cx="11951594" cy="5679583"/>
          </a:xfrm>
        </p:spPr>
        <p:txBody>
          <a:bodyPr>
            <a:normAutofit fontScale="77500" lnSpcReduction="20000"/>
          </a:bodyPr>
          <a:lstStyle/>
          <a:p>
            <a:pPr lvl="0">
              <a:lnSpc>
                <a:spcPct val="110000"/>
              </a:lnSpc>
            </a:pPr>
            <a:r>
              <a:rPr lang="en-US" b="1" u="sng" dirty="0" smtClean="0">
                <a:effectLst>
                  <a:outerShdw blurRad="38100" dist="38100" dir="2700000" algn="tl">
                    <a:srgbClr val="000000">
                      <a:alpha val="43137"/>
                    </a:srgbClr>
                  </a:outerShdw>
                </a:effectLst>
                <a:latin typeface="Arial Rounded MT Bold" panose="020F0704030504030204" pitchFamily="34" charset="0"/>
              </a:rPr>
              <a:t>The Seeking Shepherd</a:t>
            </a: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dirty="0">
                <a:effectLst>
                  <a:outerShdw blurRad="38100" dist="38100" dir="2700000" algn="tl">
                    <a:srgbClr val="000000">
                      <a:alpha val="43137"/>
                    </a:srgbClr>
                  </a:outerShdw>
                </a:effectLst>
                <a:latin typeface="Arial Rounded MT Bold" panose="020F0704030504030204" pitchFamily="34" charset="0"/>
              </a:rPr>
              <a:t>After Jesus' resurrection, Peter still felt so discouraged and useless to God because he denied Jesus that he told the others, "I'm going fishing. Enough of this ministry business. I've failed. I'm going back to my comfort zone" (see </a:t>
            </a:r>
            <a:r>
              <a:rPr lang="en-US" u="sng" dirty="0">
                <a:effectLst>
                  <a:outerShdw blurRad="38100" dist="38100" dir="2700000" algn="tl">
                    <a:srgbClr val="000000">
                      <a:alpha val="43137"/>
                    </a:srgbClr>
                  </a:outerShdw>
                </a:effectLst>
                <a:latin typeface="Arial Rounded MT Bold" panose="020F0704030504030204" pitchFamily="34" charset="0"/>
                <a:hlinkClick r:id="rId2"/>
              </a:rPr>
              <a:t>v. 3</a:t>
            </a:r>
            <a:r>
              <a:rPr lang="en-US" dirty="0">
                <a:effectLst>
                  <a:outerShdw blurRad="38100" dist="38100" dir="2700000" algn="tl">
                    <a:srgbClr val="000000">
                      <a:alpha val="43137"/>
                    </a:srgbClr>
                  </a:outerShdw>
                </a:effectLst>
                <a:latin typeface="Arial Rounded MT Bold" panose="020F0704030504030204" pitchFamily="34" charset="0"/>
              </a:rPr>
              <a:t>). Then Jesus passed by, and that made all the difference. What a joy to know that Christ comes looking for us when we fail. </a:t>
            </a:r>
          </a:p>
          <a:p>
            <a:pPr lvl="0">
              <a:lnSpc>
                <a:spcPct val="110000"/>
              </a:lnSpc>
            </a:pPr>
            <a:r>
              <a:rPr lang="en-US" i="1" dirty="0">
                <a:effectLst>
                  <a:outerShdw blurRad="38100" dist="38100" dir="2700000" algn="tl">
                    <a:srgbClr val="000000">
                      <a:alpha val="43137"/>
                    </a:srgbClr>
                  </a:outerShdw>
                </a:effectLst>
                <a:latin typeface="Arial Rounded MT Bold" panose="020F0704030504030204" pitchFamily="34" charset="0"/>
              </a:rPr>
              <a:t>"Early in the morning." </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0">
              <a:lnSpc>
                <a:spcPct val="110000"/>
              </a:lnSpc>
            </a:pPr>
            <a:r>
              <a:rPr lang="en-US" dirty="0" smtClean="0">
                <a:effectLst>
                  <a:outerShdw blurRad="38100" dist="38100" dir="2700000" algn="tl">
                    <a:srgbClr val="000000">
                      <a:alpha val="43137"/>
                    </a:srgbClr>
                  </a:outerShdw>
                </a:effectLst>
                <a:latin typeface="Arial Rounded MT Bold" panose="020F0704030504030204" pitchFamily="34" charset="0"/>
              </a:rPr>
              <a:t>The </a:t>
            </a:r>
            <a:r>
              <a:rPr lang="en-US" dirty="0">
                <a:effectLst>
                  <a:outerShdw blurRad="38100" dist="38100" dir="2700000" algn="tl">
                    <a:srgbClr val="000000">
                      <a:alpha val="43137"/>
                    </a:srgbClr>
                  </a:outerShdw>
                </a:effectLst>
                <a:latin typeface="Arial Rounded MT Bold" panose="020F0704030504030204" pitchFamily="34" charset="0"/>
              </a:rPr>
              <a:t>morning speaks of a new day, a new opportunity, a new beginning. </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0">
              <a:lnSpc>
                <a:spcPct val="110000"/>
              </a:lnSpc>
            </a:pPr>
            <a:r>
              <a:rPr lang="en-US" dirty="0" smtClean="0">
                <a:effectLst>
                  <a:outerShdw blurRad="38100" dist="38100" dir="2700000" algn="tl">
                    <a:srgbClr val="000000">
                      <a:alpha val="43137"/>
                    </a:srgbClr>
                  </a:outerShdw>
                </a:effectLst>
                <a:latin typeface="Arial Rounded MT Bold" panose="020F0704030504030204" pitchFamily="34" charset="0"/>
              </a:rPr>
              <a:t>We </a:t>
            </a:r>
            <a:r>
              <a:rPr lang="en-US" dirty="0">
                <a:effectLst>
                  <a:outerShdw blurRad="38100" dist="38100" dir="2700000" algn="tl">
                    <a:srgbClr val="000000">
                      <a:alpha val="43137"/>
                    </a:srgbClr>
                  </a:outerShdw>
                </a:effectLst>
                <a:latin typeface="Arial Rounded MT Bold" panose="020F0704030504030204" pitchFamily="34" charset="0"/>
              </a:rPr>
              <a:t>can put the past behind us and reach for what is ahead</a:t>
            </a:r>
            <a:r>
              <a:rPr lang="en-US" dirty="0" smtClean="0">
                <a:effectLst>
                  <a:outerShdw blurRad="38100" dist="38100" dir="2700000" algn="tl">
                    <a:srgbClr val="000000">
                      <a:alpha val="43137"/>
                    </a:srgbClr>
                  </a:outerShdw>
                </a:effectLst>
                <a:latin typeface="Arial Rounded MT Bold" panose="020F0704030504030204" pitchFamily="34" charset="0"/>
              </a:rPr>
              <a:t>.</a:t>
            </a:r>
          </a:p>
          <a:p>
            <a:pPr lvl="0">
              <a:lnSpc>
                <a:spcPct val="110000"/>
              </a:lnSpc>
            </a:pP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dirty="0">
                <a:effectLst>
                  <a:outerShdw blurRad="38100" dist="38100" dir="2700000" algn="tl">
                    <a:srgbClr val="000000">
                      <a:alpha val="43137"/>
                    </a:srgbClr>
                  </a:outerShdw>
                </a:effectLst>
                <a:latin typeface="Arial Rounded MT Bold" panose="020F0704030504030204" pitchFamily="34" charset="0"/>
              </a:rPr>
              <a:t>It is not coincidence that the Resurrection took place in the morning. </a:t>
            </a:r>
            <a:r>
              <a:rPr lang="en-US" u="sng" dirty="0">
                <a:effectLst>
                  <a:outerShdw blurRad="38100" dist="38100" dir="2700000" algn="tl">
                    <a:srgbClr val="000000">
                      <a:alpha val="43137"/>
                    </a:srgbClr>
                  </a:outerShdw>
                </a:effectLst>
                <a:latin typeface="Arial Rounded MT Bold" panose="020F0704030504030204" pitchFamily="34" charset="0"/>
                <a:hlinkClick r:id="rId3"/>
              </a:rPr>
              <a:t>Luke 24:1, 2</a:t>
            </a:r>
            <a:r>
              <a:rPr lang="en-US" dirty="0">
                <a:effectLst>
                  <a:outerShdw blurRad="38100" dist="38100" dir="2700000" algn="tl">
                    <a:srgbClr val="000000">
                      <a:alpha val="43137"/>
                    </a:srgbClr>
                  </a:outerShdw>
                </a:effectLst>
                <a:latin typeface="Arial Rounded MT Bold" panose="020F0704030504030204" pitchFamily="34" charset="0"/>
              </a:rPr>
              <a:t> says, "On the first day of the week, very early in the morning... they found the stone rolled away from the tomb." Perhaps that was the fulfillment of Malachi's vision of the Messiah, who said, "The Sun of righteousness shall arise with healing in His wings" (</a:t>
            </a:r>
            <a:r>
              <a:rPr lang="en-US" u="sng" dirty="0">
                <a:effectLst>
                  <a:outerShdw blurRad="38100" dist="38100" dir="2700000" algn="tl">
                    <a:srgbClr val="000000">
                      <a:alpha val="43137"/>
                    </a:srgbClr>
                  </a:outerShdw>
                </a:effectLst>
                <a:latin typeface="Arial Rounded MT Bold" panose="020F0704030504030204" pitchFamily="34" charset="0"/>
                <a:hlinkClick r:id="rId4"/>
              </a:rPr>
              <a:t>4:2</a:t>
            </a:r>
            <a:r>
              <a:rPr lang="en-US" dirty="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NKJV).</a:t>
            </a:r>
            <a:r>
              <a:rPr lang="en-US" dirty="0">
                <a:effectLst>
                  <a:outerShdw blurRad="38100" dist="38100" dir="2700000" algn="tl">
                    <a:srgbClr val="000000">
                      <a:alpha val="43137"/>
                    </a:srgbClr>
                  </a:outerShdw>
                </a:effectLst>
                <a:latin typeface="Arial Rounded MT Bold" panose="020F0704030504030204" pitchFamily="34" charset="0"/>
              </a:rPr>
              <a:t> </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0">
              <a:lnSpc>
                <a:spcPct val="110000"/>
              </a:lnSpc>
            </a:pPr>
            <a:r>
              <a:rPr lang="en-US" dirty="0" smtClean="0">
                <a:effectLst>
                  <a:outerShdw blurRad="38100" dist="38100" dir="2700000" algn="tl">
                    <a:srgbClr val="000000">
                      <a:alpha val="43137"/>
                    </a:srgbClr>
                  </a:outerShdw>
                </a:effectLst>
                <a:latin typeface="Arial Rounded MT Bold" panose="020F0704030504030204" pitchFamily="34" charset="0"/>
              </a:rPr>
              <a:t>Night </a:t>
            </a:r>
            <a:r>
              <a:rPr lang="en-US" dirty="0">
                <a:effectLst>
                  <a:outerShdw blurRad="38100" dist="38100" dir="2700000" algn="tl">
                    <a:srgbClr val="000000">
                      <a:alpha val="43137"/>
                    </a:srgbClr>
                  </a:outerShdw>
                </a:effectLst>
                <a:latin typeface="Arial Rounded MT Bold" panose="020F0704030504030204" pitchFamily="34" charset="0"/>
              </a:rPr>
              <a:t>may have set in your life, but the Sun of righteousness will shine on you because failure is never final. </a:t>
            </a:r>
            <a:endParaRPr lang="en-US" dirty="0"/>
          </a:p>
        </p:txBody>
      </p:sp>
    </p:spTree>
    <p:extLst>
      <p:ext uri="{BB962C8B-B14F-4D97-AF65-F5344CB8AC3E}">
        <p14:creationId xmlns:p14="http://schemas.microsoft.com/office/powerpoint/2010/main" val="2072318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0"/>
            <a:ext cx="11951594" cy="90152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Failure Does Not Change Our Status W- God (5)</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1056068"/>
            <a:ext cx="11951594" cy="5679583"/>
          </a:xfrm>
        </p:spPr>
        <p:txBody>
          <a:bodyPr>
            <a:normAutofit fontScale="40000" lnSpcReduction="20000"/>
          </a:bodyPr>
          <a:lstStyle/>
          <a:p>
            <a:pPr lvl="0">
              <a:lnSpc>
                <a:spcPct val="120000"/>
              </a:lnSpc>
            </a:pPr>
            <a:r>
              <a:rPr lang="en-US" sz="4000" i="1" dirty="0" smtClean="0">
                <a:effectLst>
                  <a:outerShdw blurRad="38100" dist="38100" dir="2700000" algn="tl">
                    <a:srgbClr val="000000">
                      <a:alpha val="43137"/>
                    </a:srgbClr>
                  </a:outerShdw>
                </a:effectLst>
                <a:latin typeface="Arial Rounded MT Bold" panose="020F0704030504030204" pitchFamily="34" charset="0"/>
              </a:rPr>
              <a:t>"</a:t>
            </a:r>
            <a:r>
              <a:rPr lang="en-US" sz="4000" i="1" dirty="0">
                <a:effectLst>
                  <a:outerShdw blurRad="38100" dist="38100" dir="2700000" algn="tl">
                    <a:srgbClr val="000000">
                      <a:alpha val="43137"/>
                    </a:srgbClr>
                  </a:outerShdw>
                </a:effectLst>
                <a:latin typeface="Arial Rounded MT Bold" panose="020F0704030504030204" pitchFamily="34" charset="0"/>
              </a:rPr>
              <a:t>Friends"</a:t>
            </a:r>
            <a:r>
              <a:rPr lang="en-US" sz="4000" dirty="0">
                <a:effectLst>
                  <a:outerShdw blurRad="38100" dist="38100" dir="2700000" algn="tl">
                    <a:srgbClr val="000000">
                      <a:alpha val="43137"/>
                    </a:srgbClr>
                  </a:outerShdw>
                </a:effectLst>
                <a:latin typeface="Arial Rounded MT Bold" panose="020F0704030504030204" pitchFamily="34" charset="0"/>
              </a:rPr>
              <a:t> What a word of intimacy. He called them friends the night of the Last Supper (</a:t>
            </a:r>
            <a:r>
              <a:rPr lang="en-US" sz="4000" u="sng" dirty="0">
                <a:effectLst>
                  <a:outerShdw blurRad="38100" dist="38100" dir="2700000" algn="tl">
                    <a:srgbClr val="000000">
                      <a:alpha val="43137"/>
                    </a:srgbClr>
                  </a:outerShdw>
                </a:effectLst>
                <a:latin typeface="Arial Rounded MT Bold" panose="020F0704030504030204" pitchFamily="34" charset="0"/>
                <a:hlinkClick r:id="rId2"/>
              </a:rPr>
              <a:t>John 15:15</a:t>
            </a:r>
            <a:r>
              <a:rPr lang="en-US" sz="4000" dirty="0">
                <a:effectLst>
                  <a:outerShdw blurRad="38100" dist="38100" dir="2700000" algn="tl">
                    <a:srgbClr val="000000">
                      <a:alpha val="43137"/>
                    </a:srgbClr>
                  </a:outerShdw>
                </a:effectLst>
                <a:latin typeface="Arial Rounded MT Bold" panose="020F0704030504030204" pitchFamily="34" charset="0"/>
              </a:rPr>
              <a:t>). Let me remind you of two vital aspects of Christ's friendship, which, by the way, does not bring God down to our level nor us up to His. It does mean that we are close to Him, and He is close to us. Even Abraham was called the friend of God (</a:t>
            </a:r>
            <a:r>
              <a:rPr lang="en-US" sz="4000" u="sng" dirty="0">
                <a:effectLst>
                  <a:outerShdw blurRad="38100" dist="38100" dir="2700000" algn="tl">
                    <a:srgbClr val="000000">
                      <a:alpha val="43137"/>
                    </a:srgbClr>
                  </a:outerShdw>
                </a:effectLst>
                <a:latin typeface="Arial Rounded MT Bold" panose="020F0704030504030204" pitchFamily="34" charset="0"/>
                <a:hlinkClick r:id="rId3"/>
              </a:rPr>
              <a:t>2 Chronicles 20:7</a:t>
            </a:r>
            <a:r>
              <a:rPr lang="en-US" sz="4000" dirty="0">
                <a:effectLst>
                  <a:outerShdw blurRad="38100" dist="38100" dir="2700000" algn="tl">
                    <a:srgbClr val="000000">
                      <a:alpha val="43137"/>
                    </a:srgbClr>
                  </a:outerShdw>
                </a:effectLst>
                <a:latin typeface="Arial Rounded MT Bold" panose="020F0704030504030204" pitchFamily="34" charset="0"/>
              </a:rPr>
              <a:t>), and Moses spoke with Him as His friend (</a:t>
            </a:r>
            <a:r>
              <a:rPr lang="en-US" sz="4000" u="sng" dirty="0">
                <a:effectLst>
                  <a:outerShdw blurRad="38100" dist="38100" dir="2700000" algn="tl">
                    <a:srgbClr val="000000">
                      <a:alpha val="43137"/>
                    </a:srgbClr>
                  </a:outerShdw>
                </a:effectLst>
                <a:latin typeface="Arial Rounded MT Bold" panose="020F0704030504030204" pitchFamily="34" charset="0"/>
                <a:hlinkClick r:id="rId4"/>
              </a:rPr>
              <a:t>Exodus 33:11</a:t>
            </a:r>
            <a:r>
              <a:rPr lang="en-US" sz="4000" dirty="0">
                <a:effectLst>
                  <a:outerShdw blurRad="38100" dist="38100" dir="2700000" algn="tl">
                    <a:srgbClr val="000000">
                      <a:alpha val="43137"/>
                    </a:srgbClr>
                  </a:outerShdw>
                </a:effectLst>
                <a:latin typeface="Arial Rounded MT Bold" panose="020F0704030504030204" pitchFamily="34" charset="0"/>
              </a:rPr>
              <a:t>). By the way, have you seen the new bumper sticker, "Friends don't give friends fruitcakes"? </a:t>
            </a:r>
          </a:p>
          <a:p>
            <a:pPr lvl="0">
              <a:lnSpc>
                <a:spcPct val="120000"/>
              </a:lnSpc>
            </a:pPr>
            <a:r>
              <a:rPr lang="en-US" sz="4000" i="1" dirty="0">
                <a:effectLst>
                  <a:outerShdw blurRad="38100" dist="38100" dir="2700000" algn="tl">
                    <a:srgbClr val="000000">
                      <a:alpha val="43137"/>
                    </a:srgbClr>
                  </a:outerShdw>
                </a:effectLst>
                <a:latin typeface="Arial Rounded MT Bold" panose="020F0704030504030204" pitchFamily="34" charset="0"/>
              </a:rPr>
              <a:t>The Prodigal Son: servant or son?</a:t>
            </a:r>
            <a:r>
              <a:rPr lang="en-US" sz="4000" dirty="0">
                <a:effectLst>
                  <a:outerShdw blurRad="38100" dist="38100" dir="2700000" algn="tl">
                    <a:srgbClr val="000000">
                      <a:alpha val="43137"/>
                    </a:srgbClr>
                  </a:outerShdw>
                </a:effectLst>
                <a:latin typeface="Arial Rounded MT Bold" panose="020F0704030504030204" pitchFamily="34" charset="0"/>
              </a:rPr>
              <a:t> After the Prodigal Son comes to his senses and realizes what a colossal mess he's made of his life, he says to himself, "I will set out and go back to my father and say to him: 'Father, I have sinned against heaven and against you. I am no longer worthy to be called your son; make me like one of your hired men'" (</a:t>
            </a:r>
            <a:r>
              <a:rPr lang="en-US" sz="4000" u="sng" dirty="0">
                <a:effectLst>
                  <a:outerShdw blurRad="38100" dist="38100" dir="2700000" algn="tl">
                    <a:srgbClr val="000000">
                      <a:alpha val="43137"/>
                    </a:srgbClr>
                  </a:outerShdw>
                </a:effectLst>
                <a:latin typeface="Arial Rounded MT Bold" panose="020F0704030504030204" pitchFamily="34" charset="0"/>
                <a:hlinkClick r:id="rId5"/>
              </a:rPr>
              <a:t>Luke 15:18, 19</a:t>
            </a:r>
            <a:r>
              <a:rPr lang="en-US" sz="4000" dirty="0">
                <a:effectLst>
                  <a:outerShdw blurRad="38100" dist="38100" dir="2700000" algn="tl">
                    <a:srgbClr val="000000">
                      <a:alpha val="43137"/>
                    </a:srgbClr>
                  </a:outerShdw>
                </a:effectLst>
                <a:latin typeface="Arial Rounded MT Bold" panose="020F0704030504030204" pitchFamily="34" charset="0"/>
              </a:rPr>
              <a:t>). Why does he make such a statement? Because he cannot fathom a forgiveness great enough to restore his relationship with his father like it was before he left. As far as he was concerned, his youthful rebellion and indulgent lifestyle, which had cost him his inheritance and left him penniless, was enough to permanently ruin their relationship. Now for the rest of the story: </a:t>
            </a:r>
          </a:p>
          <a:p>
            <a:pPr>
              <a:lnSpc>
                <a:spcPct val="120000"/>
              </a:lnSpc>
            </a:pPr>
            <a:r>
              <a:rPr lang="en-US" sz="4000" dirty="0">
                <a:effectLst>
                  <a:outerShdw blurRad="38100" dist="38100" dir="2700000" algn="tl">
                    <a:srgbClr val="000000">
                      <a:alpha val="43137"/>
                    </a:srgbClr>
                  </a:outerShdw>
                </a:effectLst>
                <a:latin typeface="Arial Rounded MT Bold" panose="020F0704030504030204" pitchFamily="34" charset="0"/>
              </a:rPr>
              <a:t>So he got up and went to his father. But while he was still a long way off, his father saw him and was filled with compassion for him; he ran to his son, threw his arms around him and kissed him. The son said to him, "Father, I have sinned against heaven and against you. I am no longer worthy to be called your son." But the father said to his servants, "Quick! Bring the best robe and put it on him. Put a ring on his finger and sandals on his feet. Bring the fattened calf and kill it. Let's have a feast and celebrate. For this son of mine was dead and is alive again; he was lost and is found" (</a:t>
            </a:r>
            <a:r>
              <a:rPr lang="en-US" sz="4000" u="sng" dirty="0">
                <a:effectLst>
                  <a:outerShdw blurRad="38100" dist="38100" dir="2700000" algn="tl">
                    <a:srgbClr val="000000">
                      <a:alpha val="43137"/>
                    </a:srgbClr>
                  </a:outerShdw>
                </a:effectLst>
                <a:latin typeface="Arial Rounded MT Bold" panose="020F0704030504030204" pitchFamily="34" charset="0"/>
                <a:hlinkClick r:id="rId6"/>
              </a:rPr>
              <a:t>vv. 20-24</a:t>
            </a:r>
            <a:r>
              <a:rPr lang="en-US" sz="4000" dirty="0">
                <a:effectLst>
                  <a:outerShdw blurRad="38100" dist="38100" dir="2700000" algn="tl">
                    <a:srgbClr val="000000">
                      <a:alpha val="43137"/>
                    </a:srgbClr>
                  </a:outerShdw>
                </a:effectLst>
                <a:latin typeface="Arial Rounded MT Bold" panose="020F0704030504030204" pitchFamily="34" charset="0"/>
              </a:rPr>
              <a:t>).</a:t>
            </a:r>
          </a:p>
          <a:p>
            <a:pPr>
              <a:lnSpc>
                <a:spcPct val="120000"/>
              </a:lnSpc>
            </a:pPr>
            <a:r>
              <a:rPr lang="en-US" sz="4000" dirty="0">
                <a:effectLst>
                  <a:outerShdw blurRad="38100" dist="38100" dir="2700000" algn="tl">
                    <a:srgbClr val="000000">
                      <a:alpha val="43137"/>
                    </a:srgbClr>
                  </a:outerShdw>
                </a:effectLst>
                <a:latin typeface="Arial Rounded MT Bold" panose="020F0704030504030204" pitchFamily="34" charset="0"/>
              </a:rPr>
              <a:t>Do you get the picture? The Prodigal refers to himself as a servant. But his father calls him "my son." There's a world of difference between a servant and a son. The point is, the father's forgiveness had fully restored their relationship as if it had never been severed. </a:t>
            </a:r>
          </a:p>
          <a:p>
            <a:endParaRPr lang="en-US" dirty="0"/>
          </a:p>
        </p:txBody>
      </p:sp>
    </p:spTree>
    <p:extLst>
      <p:ext uri="{BB962C8B-B14F-4D97-AF65-F5344CB8AC3E}">
        <p14:creationId xmlns:p14="http://schemas.microsoft.com/office/powerpoint/2010/main" val="2984967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3336"/>
            <a:ext cx="9144000" cy="1030309"/>
          </a:xfrm>
        </p:spPr>
        <p:txBody>
          <a:bodyPr>
            <a:normAutofit/>
          </a:bodyPr>
          <a:lstStyle/>
          <a:p>
            <a:r>
              <a:rPr lang="en-US" dirty="0" smtClean="0">
                <a:effectLst>
                  <a:outerShdw blurRad="38100" dist="38100" dir="2700000" algn="tl">
                    <a:srgbClr val="000000">
                      <a:alpha val="43137"/>
                    </a:srgbClr>
                  </a:outerShdw>
                </a:effectLst>
                <a:latin typeface="Arial Rounded MT Bold" panose="020F0704030504030204" pitchFamily="34" charset="0"/>
              </a:rPr>
              <a:t>Lessons from Failure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a:off x="8358388" y="3898252"/>
            <a:ext cx="3494468" cy="686627"/>
          </a:xfrm>
        </p:spPr>
        <p:txBody>
          <a:bodyPr/>
          <a:lstStyle/>
          <a:p>
            <a:r>
              <a:rPr lang="en-US" sz="3600" b="1" dirty="0">
                <a:effectLst>
                  <a:outerShdw blurRad="38100" dist="38100" dir="2700000" algn="tl">
                    <a:srgbClr val="000000">
                      <a:alpha val="43137"/>
                    </a:srgbClr>
                  </a:outerShdw>
                </a:effectLst>
                <a:latin typeface="Arial Rounded MT Bold" panose="020F0704030504030204" pitchFamily="34" charset="0"/>
              </a:rPr>
              <a:t>John 21:1-17</a:t>
            </a:r>
          </a:p>
          <a:p>
            <a:endParaRPr lang="en-US" dirty="0"/>
          </a:p>
        </p:txBody>
      </p:sp>
      <p:sp>
        <p:nvSpPr>
          <p:cNvPr id="4" name="TextBox 3"/>
          <p:cNvSpPr txBox="1"/>
          <p:nvPr/>
        </p:nvSpPr>
        <p:spPr>
          <a:xfrm>
            <a:off x="914400" y="6488668"/>
            <a:ext cx="1725769"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Edward Church </a:t>
            </a:r>
            <a:endParaRPr lang="en-US" b="1" dirty="0">
              <a:effectLst>
                <a:outerShdw blurRad="38100" dist="38100" dir="2700000" algn="tl">
                  <a:srgbClr val="000000">
                    <a:alpha val="43137"/>
                  </a:srgbClr>
                </a:outerShdw>
              </a:effectLst>
            </a:endParaRPr>
          </a:p>
        </p:txBody>
      </p:sp>
      <p:sp>
        <p:nvSpPr>
          <p:cNvPr id="5" name="TextBox 4"/>
          <p:cNvSpPr txBox="1"/>
          <p:nvPr/>
        </p:nvSpPr>
        <p:spPr>
          <a:xfrm>
            <a:off x="9242737" y="6488668"/>
            <a:ext cx="1725769"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March 13, 2016</a:t>
            </a:r>
            <a:endParaRPr lang="en-US" b="1" dirty="0">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126" y="1506828"/>
            <a:ext cx="7725262" cy="4732288"/>
          </a:xfrm>
          <a:prstGeom prst="rect">
            <a:avLst/>
          </a:prstGeom>
          <a:ln>
            <a:noFill/>
          </a:ln>
          <a:effectLst>
            <a:softEdge rad="112500"/>
          </a:effectLst>
        </p:spPr>
      </p:pic>
    </p:spTree>
    <p:extLst>
      <p:ext uri="{BB962C8B-B14F-4D97-AF65-F5344CB8AC3E}">
        <p14:creationId xmlns:p14="http://schemas.microsoft.com/office/powerpoint/2010/main" val="1737386961"/>
      </p:ext>
    </p:extLst>
  </p:cSld>
  <p:clrMapOvr>
    <a:masterClrMapping/>
  </p:clrMapOvr>
  <mc:AlternateContent xmlns:mc="http://schemas.openxmlformats.org/markup-compatibility/2006" xmlns:p14="http://schemas.microsoft.com/office/powerpoint/2010/main">
    <mc:Choice Requires="p14">
      <p:transition spd="slow" p14:dur="300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0"/>
            <a:ext cx="11951594" cy="90152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#2- “ “ Does Not Change Our Status W- God (5)</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1056068"/>
            <a:ext cx="11951594" cy="5679583"/>
          </a:xfrm>
        </p:spPr>
        <p:txBody>
          <a:bodyPr>
            <a:noAutofit/>
          </a:bodyPr>
          <a:lstStyle/>
          <a:p>
            <a:pPr marL="0" lvl="0" indent="0">
              <a:lnSpc>
                <a:spcPct val="120000"/>
              </a:lnSpc>
              <a:buNone/>
            </a:pPr>
            <a:r>
              <a:rPr lang="en-US" sz="1800" i="1" dirty="0" smtClean="0">
                <a:effectLst>
                  <a:outerShdw blurRad="38100" dist="38100" dir="2700000" algn="tl">
                    <a:srgbClr val="000000">
                      <a:alpha val="43137"/>
                    </a:srgbClr>
                  </a:outerShdw>
                </a:effectLst>
                <a:latin typeface="Arial Rounded MT Bold" panose="020F0704030504030204" pitchFamily="34" charset="0"/>
              </a:rPr>
              <a:t>"</a:t>
            </a:r>
            <a:r>
              <a:rPr lang="en-US" sz="1800" i="1" dirty="0">
                <a:effectLst>
                  <a:outerShdw blurRad="38100" dist="38100" dir="2700000" algn="tl">
                    <a:srgbClr val="000000">
                      <a:alpha val="43137"/>
                    </a:srgbClr>
                  </a:outerShdw>
                </a:effectLst>
                <a:latin typeface="Arial Rounded MT Bold" panose="020F0704030504030204" pitchFamily="34" charset="0"/>
              </a:rPr>
              <a:t>Friends"</a:t>
            </a:r>
            <a:r>
              <a:rPr lang="en-US" sz="1800" dirty="0">
                <a:effectLst>
                  <a:outerShdw blurRad="38100" dist="38100" dir="2700000" algn="tl">
                    <a:srgbClr val="000000">
                      <a:alpha val="43137"/>
                    </a:srgbClr>
                  </a:outerShdw>
                </a:effectLst>
                <a:latin typeface="Arial Rounded MT Bold" panose="020F0704030504030204" pitchFamily="34" charset="0"/>
              </a:rPr>
              <a:t> What a word of intimacy. </a:t>
            </a:r>
            <a:endParaRPr lang="en-US" sz="1800" dirty="0" smtClean="0">
              <a:effectLst>
                <a:outerShdw blurRad="38100" dist="38100" dir="2700000" algn="tl">
                  <a:srgbClr val="000000">
                    <a:alpha val="43137"/>
                  </a:srgbClr>
                </a:outerShdw>
              </a:effectLst>
              <a:latin typeface="Arial Rounded MT Bold" panose="020F0704030504030204" pitchFamily="34" charset="0"/>
            </a:endParaRPr>
          </a:p>
          <a:p>
            <a:pPr lvl="0">
              <a:lnSpc>
                <a:spcPct val="120000"/>
              </a:lnSpc>
              <a:spcBef>
                <a:spcPts val="0"/>
              </a:spcBef>
            </a:pPr>
            <a:r>
              <a:rPr lang="en-US" sz="1800" dirty="0" smtClean="0">
                <a:effectLst>
                  <a:outerShdw blurRad="38100" dist="38100" dir="2700000" algn="tl">
                    <a:srgbClr val="000000">
                      <a:alpha val="43137"/>
                    </a:srgbClr>
                  </a:outerShdw>
                </a:effectLst>
                <a:latin typeface="Arial Rounded MT Bold" panose="020F0704030504030204" pitchFamily="34" charset="0"/>
              </a:rPr>
              <a:t>He </a:t>
            </a:r>
            <a:r>
              <a:rPr lang="en-US" sz="1800" dirty="0">
                <a:effectLst>
                  <a:outerShdw blurRad="38100" dist="38100" dir="2700000" algn="tl">
                    <a:srgbClr val="000000">
                      <a:alpha val="43137"/>
                    </a:srgbClr>
                  </a:outerShdw>
                </a:effectLst>
                <a:latin typeface="Arial Rounded MT Bold" panose="020F0704030504030204" pitchFamily="34" charset="0"/>
              </a:rPr>
              <a:t>called them friends the night of the Last Supper </a:t>
            </a:r>
            <a:r>
              <a:rPr lang="en-US" sz="1800" dirty="0" smtClean="0">
                <a:effectLst>
                  <a:outerShdw blurRad="38100" dist="38100" dir="2700000" algn="tl">
                    <a:srgbClr val="000000">
                      <a:alpha val="43137"/>
                    </a:srgbClr>
                  </a:outerShdw>
                </a:effectLst>
                <a:latin typeface="Arial Rounded MT Bold" panose="020F0704030504030204" pitchFamily="34" charset="0"/>
              </a:rPr>
              <a:t>-John 15:15</a:t>
            </a:r>
          </a:p>
          <a:p>
            <a:pPr lvl="0">
              <a:lnSpc>
                <a:spcPct val="120000"/>
              </a:lnSpc>
              <a:spcBef>
                <a:spcPts val="0"/>
              </a:spcBef>
            </a:pPr>
            <a:r>
              <a:rPr lang="en-US" sz="1800" dirty="0" smtClean="0">
                <a:effectLst>
                  <a:outerShdw blurRad="38100" dist="38100" dir="2700000" algn="tl">
                    <a:srgbClr val="000000">
                      <a:alpha val="43137"/>
                    </a:srgbClr>
                  </a:outerShdw>
                </a:effectLst>
                <a:latin typeface="Arial Rounded MT Bold" panose="020F0704030504030204" pitchFamily="34" charset="0"/>
              </a:rPr>
              <a:t>Its mean </a:t>
            </a:r>
            <a:r>
              <a:rPr lang="en-US" sz="1800" dirty="0">
                <a:effectLst>
                  <a:outerShdw blurRad="38100" dist="38100" dir="2700000" algn="tl">
                    <a:srgbClr val="000000">
                      <a:alpha val="43137"/>
                    </a:srgbClr>
                  </a:outerShdw>
                </a:effectLst>
                <a:latin typeface="Arial Rounded MT Bold" panose="020F0704030504030204" pitchFamily="34" charset="0"/>
              </a:rPr>
              <a:t>that we are close to Him, and He is close to us. </a:t>
            </a:r>
            <a:endParaRPr lang="en-US" sz="1800" dirty="0" smtClean="0">
              <a:effectLst>
                <a:outerShdw blurRad="38100" dist="38100" dir="2700000" algn="tl">
                  <a:srgbClr val="000000">
                    <a:alpha val="43137"/>
                  </a:srgbClr>
                </a:outerShdw>
              </a:effectLst>
              <a:latin typeface="Arial Rounded MT Bold" panose="020F0704030504030204" pitchFamily="34" charset="0"/>
            </a:endParaRPr>
          </a:p>
          <a:p>
            <a:pPr lvl="0">
              <a:lnSpc>
                <a:spcPct val="120000"/>
              </a:lnSpc>
              <a:spcBef>
                <a:spcPts val="0"/>
              </a:spcBef>
            </a:pPr>
            <a:r>
              <a:rPr lang="en-US" sz="1800" dirty="0" smtClean="0">
                <a:effectLst>
                  <a:outerShdw blurRad="38100" dist="38100" dir="2700000" algn="tl">
                    <a:srgbClr val="000000">
                      <a:alpha val="43137"/>
                    </a:srgbClr>
                  </a:outerShdw>
                </a:effectLst>
                <a:latin typeface="Arial Rounded MT Bold" panose="020F0704030504030204" pitchFamily="34" charset="0"/>
              </a:rPr>
              <a:t>Abraham </a:t>
            </a:r>
            <a:r>
              <a:rPr lang="en-US" sz="1800" dirty="0">
                <a:effectLst>
                  <a:outerShdw blurRad="38100" dist="38100" dir="2700000" algn="tl">
                    <a:srgbClr val="000000">
                      <a:alpha val="43137"/>
                    </a:srgbClr>
                  </a:outerShdw>
                </a:effectLst>
                <a:latin typeface="Arial Rounded MT Bold" panose="020F0704030504030204" pitchFamily="34" charset="0"/>
              </a:rPr>
              <a:t>was called the friend of God </a:t>
            </a:r>
            <a:r>
              <a:rPr lang="en-US" sz="1800" dirty="0" smtClean="0">
                <a:effectLst>
                  <a:outerShdw blurRad="38100" dist="38100" dir="2700000" algn="tl">
                    <a:srgbClr val="000000">
                      <a:alpha val="43137"/>
                    </a:srgbClr>
                  </a:outerShdw>
                </a:effectLst>
                <a:latin typeface="Arial Rounded MT Bold" panose="020F0704030504030204" pitchFamily="34" charset="0"/>
              </a:rPr>
              <a:t>-2 </a:t>
            </a:r>
            <a:r>
              <a:rPr lang="en-US" sz="1800" dirty="0">
                <a:effectLst>
                  <a:outerShdw blurRad="38100" dist="38100" dir="2700000" algn="tl">
                    <a:srgbClr val="000000">
                      <a:alpha val="43137"/>
                    </a:srgbClr>
                  </a:outerShdw>
                </a:effectLst>
                <a:latin typeface="Arial Rounded MT Bold" panose="020F0704030504030204" pitchFamily="34" charset="0"/>
              </a:rPr>
              <a:t>Chronicles </a:t>
            </a:r>
            <a:r>
              <a:rPr lang="en-US" sz="1800" dirty="0" smtClean="0">
                <a:effectLst>
                  <a:outerShdw blurRad="38100" dist="38100" dir="2700000" algn="tl">
                    <a:srgbClr val="000000">
                      <a:alpha val="43137"/>
                    </a:srgbClr>
                  </a:outerShdw>
                </a:effectLst>
                <a:latin typeface="Arial Rounded MT Bold" panose="020F0704030504030204" pitchFamily="34" charset="0"/>
              </a:rPr>
              <a:t>20:7</a:t>
            </a:r>
          </a:p>
          <a:p>
            <a:pPr lvl="0">
              <a:lnSpc>
                <a:spcPct val="120000"/>
              </a:lnSpc>
              <a:spcBef>
                <a:spcPts val="0"/>
              </a:spcBef>
            </a:pPr>
            <a:r>
              <a:rPr lang="en-US" sz="1800" dirty="0" smtClean="0">
                <a:effectLst>
                  <a:outerShdw blurRad="38100" dist="38100" dir="2700000" algn="tl">
                    <a:srgbClr val="000000">
                      <a:alpha val="43137"/>
                    </a:srgbClr>
                  </a:outerShdw>
                </a:effectLst>
                <a:latin typeface="Arial Rounded MT Bold" panose="020F0704030504030204" pitchFamily="34" charset="0"/>
              </a:rPr>
              <a:t>Moses </a:t>
            </a:r>
            <a:r>
              <a:rPr lang="en-US" sz="1800" dirty="0">
                <a:effectLst>
                  <a:outerShdw blurRad="38100" dist="38100" dir="2700000" algn="tl">
                    <a:srgbClr val="000000">
                      <a:alpha val="43137"/>
                    </a:srgbClr>
                  </a:outerShdw>
                </a:effectLst>
                <a:latin typeface="Arial Rounded MT Bold" panose="020F0704030504030204" pitchFamily="34" charset="0"/>
              </a:rPr>
              <a:t>spoke with Him as His friend </a:t>
            </a:r>
            <a:r>
              <a:rPr lang="en-US" sz="1800" dirty="0" smtClean="0">
                <a:effectLst>
                  <a:outerShdw blurRad="38100" dist="38100" dir="2700000" algn="tl">
                    <a:srgbClr val="000000">
                      <a:alpha val="43137"/>
                    </a:srgbClr>
                  </a:outerShdw>
                </a:effectLst>
                <a:latin typeface="Arial Rounded MT Bold" panose="020F0704030504030204" pitchFamily="34" charset="0"/>
              </a:rPr>
              <a:t>-Exodus 33:11</a:t>
            </a:r>
            <a:endParaRPr lang="en-US" sz="1800"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20000"/>
              </a:lnSpc>
              <a:buNone/>
            </a:pPr>
            <a:r>
              <a:rPr lang="en-US" sz="1800" dirty="0">
                <a:effectLst>
                  <a:outerShdw blurRad="38100" dist="38100" dir="2700000" algn="tl">
                    <a:srgbClr val="000000">
                      <a:alpha val="43137"/>
                    </a:srgbClr>
                  </a:outerShdw>
                </a:effectLst>
                <a:latin typeface="Arial Rounded MT Bold" panose="020F0704030504030204" pitchFamily="34" charset="0"/>
              </a:rPr>
              <a:t>The Prodigal Son: servant or son? </a:t>
            </a:r>
            <a:endParaRPr lang="en-US" sz="1800" dirty="0" smtClean="0">
              <a:effectLst>
                <a:outerShdw blurRad="38100" dist="38100" dir="2700000" algn="tl">
                  <a:srgbClr val="000000">
                    <a:alpha val="43137"/>
                  </a:srgbClr>
                </a:outerShdw>
              </a:effectLst>
              <a:latin typeface="Arial Rounded MT Bold" panose="020F0704030504030204" pitchFamily="34" charset="0"/>
            </a:endParaRPr>
          </a:p>
          <a:p>
            <a:pPr lvl="0">
              <a:lnSpc>
                <a:spcPct val="120000"/>
              </a:lnSpc>
              <a:spcBef>
                <a:spcPts val="0"/>
              </a:spcBef>
            </a:pPr>
            <a:r>
              <a:rPr lang="en-US" sz="1800" dirty="0" smtClean="0">
                <a:effectLst>
                  <a:outerShdw blurRad="38100" dist="38100" dir="2700000" algn="tl">
                    <a:srgbClr val="000000">
                      <a:alpha val="43137"/>
                    </a:srgbClr>
                  </a:outerShdw>
                </a:effectLst>
                <a:latin typeface="Arial Rounded MT Bold" panose="020F0704030504030204" pitchFamily="34" charset="0"/>
              </a:rPr>
              <a:t>comes </a:t>
            </a:r>
            <a:r>
              <a:rPr lang="en-US" sz="1800" dirty="0">
                <a:effectLst>
                  <a:outerShdw blurRad="38100" dist="38100" dir="2700000" algn="tl">
                    <a:srgbClr val="000000">
                      <a:alpha val="43137"/>
                    </a:srgbClr>
                  </a:outerShdw>
                </a:effectLst>
                <a:latin typeface="Arial Rounded MT Bold" panose="020F0704030504030204" pitchFamily="34" charset="0"/>
              </a:rPr>
              <a:t>to his </a:t>
            </a:r>
            <a:r>
              <a:rPr lang="en-US" sz="1800" dirty="0" smtClean="0">
                <a:effectLst>
                  <a:outerShdw blurRad="38100" dist="38100" dir="2700000" algn="tl">
                    <a:srgbClr val="000000">
                      <a:alpha val="43137"/>
                    </a:srgbClr>
                  </a:outerShdw>
                </a:effectLst>
                <a:latin typeface="Arial Rounded MT Bold" panose="020F0704030504030204" pitchFamily="34" charset="0"/>
              </a:rPr>
              <a:t>senses/ </a:t>
            </a:r>
            <a:r>
              <a:rPr lang="en-US" sz="1800" dirty="0">
                <a:effectLst>
                  <a:outerShdw blurRad="38100" dist="38100" dir="2700000" algn="tl">
                    <a:srgbClr val="000000">
                      <a:alpha val="43137"/>
                    </a:srgbClr>
                  </a:outerShdw>
                </a:effectLst>
                <a:latin typeface="Arial Rounded MT Bold" panose="020F0704030504030204" pitchFamily="34" charset="0"/>
              </a:rPr>
              <a:t>realizes what a colossal mess he's made of his life, he says to himself, "I will set out and go back to my father and say to him: 'Father, I have sinned against heaven and against you. I am no longer worthy to be called your son; make me like one of your hired men'" </a:t>
            </a:r>
            <a:r>
              <a:rPr lang="en-US" sz="1800" dirty="0" smtClean="0">
                <a:effectLst>
                  <a:outerShdw blurRad="38100" dist="38100" dir="2700000" algn="tl">
                    <a:srgbClr val="000000">
                      <a:alpha val="43137"/>
                    </a:srgbClr>
                  </a:outerShdw>
                </a:effectLst>
                <a:latin typeface="Arial Rounded MT Bold" panose="020F0704030504030204" pitchFamily="34" charset="0"/>
              </a:rPr>
              <a:t>-Luke </a:t>
            </a:r>
            <a:r>
              <a:rPr lang="en-US" sz="1800" dirty="0">
                <a:effectLst>
                  <a:outerShdw blurRad="38100" dist="38100" dir="2700000" algn="tl">
                    <a:srgbClr val="000000">
                      <a:alpha val="43137"/>
                    </a:srgbClr>
                  </a:outerShdw>
                </a:effectLst>
                <a:latin typeface="Arial Rounded MT Bold" panose="020F0704030504030204" pitchFamily="34" charset="0"/>
              </a:rPr>
              <a:t>15:18, </a:t>
            </a:r>
            <a:r>
              <a:rPr lang="en-US" sz="1800" dirty="0" smtClean="0">
                <a:effectLst>
                  <a:outerShdw blurRad="38100" dist="38100" dir="2700000" algn="tl">
                    <a:srgbClr val="000000">
                      <a:alpha val="43137"/>
                    </a:srgbClr>
                  </a:outerShdw>
                </a:effectLst>
                <a:latin typeface="Arial Rounded MT Bold" panose="020F0704030504030204" pitchFamily="34" charset="0"/>
              </a:rPr>
              <a:t>19</a:t>
            </a:r>
          </a:p>
          <a:p>
            <a:pPr lvl="0">
              <a:lnSpc>
                <a:spcPct val="100000"/>
              </a:lnSpc>
              <a:spcBef>
                <a:spcPts val="0"/>
              </a:spcBef>
            </a:pPr>
            <a:r>
              <a:rPr lang="en-US" sz="1800" dirty="0" smtClean="0">
                <a:effectLst>
                  <a:outerShdw blurRad="38100" dist="38100" dir="2700000" algn="tl">
                    <a:srgbClr val="000000">
                      <a:alpha val="43137"/>
                    </a:srgbClr>
                  </a:outerShdw>
                </a:effectLst>
                <a:latin typeface="Arial Rounded MT Bold" panose="020F0704030504030204" pitchFamily="34" charset="0"/>
              </a:rPr>
              <a:t>he could not </a:t>
            </a:r>
            <a:r>
              <a:rPr lang="en-US" sz="1800" dirty="0">
                <a:effectLst>
                  <a:outerShdw blurRad="38100" dist="38100" dir="2700000" algn="tl">
                    <a:srgbClr val="000000">
                      <a:alpha val="43137"/>
                    </a:srgbClr>
                  </a:outerShdw>
                </a:effectLst>
                <a:latin typeface="Arial Rounded MT Bold" panose="020F0704030504030204" pitchFamily="34" charset="0"/>
              </a:rPr>
              <a:t>fathom a forgiveness great enough to restore his relationship with his father like it was before he left. </a:t>
            </a:r>
            <a:endParaRPr lang="en-US" sz="1800" dirty="0" smtClean="0">
              <a:effectLst>
                <a:outerShdw blurRad="38100" dist="38100" dir="2700000" algn="tl">
                  <a:srgbClr val="000000">
                    <a:alpha val="43137"/>
                  </a:srgbClr>
                </a:outerShdw>
              </a:effectLst>
              <a:latin typeface="Arial Rounded MT Bold" panose="020F0704030504030204" pitchFamily="34" charset="0"/>
            </a:endParaRPr>
          </a:p>
          <a:p>
            <a:pPr lvl="0">
              <a:lnSpc>
                <a:spcPct val="100000"/>
              </a:lnSpc>
              <a:spcBef>
                <a:spcPts val="0"/>
              </a:spcBef>
            </a:pPr>
            <a:r>
              <a:rPr lang="en-US" sz="1800" dirty="0" smtClean="0">
                <a:effectLst>
                  <a:outerShdw blurRad="38100" dist="38100" dir="2700000" algn="tl">
                    <a:srgbClr val="000000">
                      <a:alpha val="43137"/>
                    </a:srgbClr>
                  </a:outerShdw>
                </a:effectLst>
                <a:latin typeface="Arial Rounded MT Bold" panose="020F0704030504030204" pitchFamily="34" charset="0"/>
              </a:rPr>
              <a:t>he goes </a:t>
            </a:r>
            <a:r>
              <a:rPr lang="en-US" sz="1800" dirty="0">
                <a:effectLst>
                  <a:outerShdw blurRad="38100" dist="38100" dir="2700000" algn="tl">
                    <a:srgbClr val="000000">
                      <a:alpha val="43137"/>
                    </a:srgbClr>
                  </a:outerShdw>
                </a:effectLst>
                <a:latin typeface="Arial Rounded MT Bold" panose="020F0704030504030204" pitchFamily="34" charset="0"/>
              </a:rPr>
              <a:t>to his father. </a:t>
            </a:r>
            <a:endParaRPr lang="en-US" sz="1800" dirty="0" smtClean="0">
              <a:effectLst>
                <a:outerShdw blurRad="38100" dist="38100" dir="2700000" algn="tl">
                  <a:srgbClr val="000000">
                    <a:alpha val="43137"/>
                  </a:srgbClr>
                </a:outerShdw>
              </a:effectLst>
              <a:latin typeface="Arial Rounded MT Bold" panose="020F0704030504030204" pitchFamily="34" charset="0"/>
            </a:endParaRPr>
          </a:p>
          <a:p>
            <a:pPr lvl="0">
              <a:lnSpc>
                <a:spcPct val="100000"/>
              </a:lnSpc>
              <a:spcBef>
                <a:spcPts val="0"/>
              </a:spcBef>
            </a:pPr>
            <a:r>
              <a:rPr lang="en-US" sz="1800" dirty="0" smtClean="0">
                <a:effectLst>
                  <a:outerShdw blurRad="38100" dist="38100" dir="2700000" algn="tl">
                    <a:srgbClr val="000000">
                      <a:alpha val="43137"/>
                    </a:srgbClr>
                  </a:outerShdw>
                </a:effectLst>
                <a:latin typeface="Arial Rounded MT Bold" panose="020F0704030504030204" pitchFamily="34" charset="0"/>
              </a:rPr>
              <a:t>But </a:t>
            </a:r>
            <a:r>
              <a:rPr lang="en-US" sz="1800" dirty="0">
                <a:effectLst>
                  <a:outerShdw blurRad="38100" dist="38100" dir="2700000" algn="tl">
                    <a:srgbClr val="000000">
                      <a:alpha val="43137"/>
                    </a:srgbClr>
                  </a:outerShdw>
                </a:effectLst>
                <a:latin typeface="Arial Rounded MT Bold" panose="020F0704030504030204" pitchFamily="34" charset="0"/>
              </a:rPr>
              <a:t>while he was still a long way off, his father saw him and </a:t>
            </a:r>
            <a:r>
              <a:rPr lang="en-US" sz="1800" dirty="0" smtClean="0">
                <a:effectLst>
                  <a:outerShdw blurRad="38100" dist="38100" dir="2700000" algn="tl">
                    <a:srgbClr val="000000">
                      <a:alpha val="43137"/>
                    </a:srgbClr>
                  </a:outerShdw>
                </a:effectLst>
                <a:latin typeface="Arial Rounded MT Bold" panose="020F0704030504030204" pitchFamily="34" charset="0"/>
              </a:rPr>
              <a:t>ran </a:t>
            </a:r>
            <a:r>
              <a:rPr lang="en-US" sz="1800" dirty="0">
                <a:effectLst>
                  <a:outerShdw blurRad="38100" dist="38100" dir="2700000" algn="tl">
                    <a:srgbClr val="000000">
                      <a:alpha val="43137"/>
                    </a:srgbClr>
                  </a:outerShdw>
                </a:effectLst>
                <a:latin typeface="Arial Rounded MT Bold" panose="020F0704030504030204" pitchFamily="34" charset="0"/>
              </a:rPr>
              <a:t>to his son, threw his arms around him and kissed him. </a:t>
            </a:r>
            <a:r>
              <a:rPr lang="en-US" sz="1800" dirty="0" smtClean="0">
                <a:effectLst>
                  <a:outerShdw blurRad="38100" dist="38100" dir="2700000" algn="tl">
                    <a:srgbClr val="000000">
                      <a:alpha val="43137"/>
                    </a:srgbClr>
                  </a:outerShdw>
                </a:effectLst>
                <a:latin typeface="Arial Rounded MT Bold" panose="020F0704030504030204" pitchFamily="34" charset="0"/>
              </a:rPr>
              <a:t>For </a:t>
            </a:r>
            <a:r>
              <a:rPr lang="en-US" sz="1800" dirty="0">
                <a:effectLst>
                  <a:outerShdw blurRad="38100" dist="38100" dir="2700000" algn="tl">
                    <a:srgbClr val="000000">
                      <a:alpha val="43137"/>
                    </a:srgbClr>
                  </a:outerShdw>
                </a:effectLst>
                <a:latin typeface="Arial Rounded MT Bold" panose="020F0704030504030204" pitchFamily="34" charset="0"/>
              </a:rPr>
              <a:t>this son of mine was dead and is alive again; he was lost and is found" (</a:t>
            </a:r>
            <a:r>
              <a:rPr lang="en-US" sz="1800" u="sng" dirty="0">
                <a:effectLst>
                  <a:outerShdw blurRad="38100" dist="38100" dir="2700000" algn="tl">
                    <a:srgbClr val="000000">
                      <a:alpha val="43137"/>
                    </a:srgbClr>
                  </a:outerShdw>
                </a:effectLst>
                <a:latin typeface="Arial Rounded MT Bold" panose="020F0704030504030204" pitchFamily="34" charset="0"/>
                <a:hlinkClick r:id="rId2"/>
              </a:rPr>
              <a:t>vv. 20-24</a:t>
            </a:r>
            <a:r>
              <a:rPr lang="en-US" sz="1800" dirty="0">
                <a:effectLst>
                  <a:outerShdw blurRad="38100" dist="38100" dir="2700000" algn="tl">
                    <a:srgbClr val="000000">
                      <a:alpha val="43137"/>
                    </a:srgbClr>
                  </a:outerShdw>
                </a:effectLst>
                <a:latin typeface="Arial Rounded MT Bold" panose="020F0704030504030204" pitchFamily="34" charset="0"/>
              </a:rPr>
              <a:t>).</a:t>
            </a:r>
          </a:p>
          <a:p>
            <a:pPr marL="0" indent="0">
              <a:lnSpc>
                <a:spcPct val="120000"/>
              </a:lnSpc>
              <a:buNone/>
            </a:pPr>
            <a:r>
              <a:rPr lang="en-US" sz="1800" dirty="0" smtClean="0">
                <a:effectLst>
                  <a:outerShdw blurRad="38100" dist="38100" dir="2700000" algn="tl">
                    <a:srgbClr val="000000">
                      <a:alpha val="43137"/>
                    </a:srgbClr>
                  </a:outerShdw>
                </a:effectLst>
                <a:latin typeface="Arial Rounded MT Bold" panose="020F0704030504030204" pitchFamily="34" charset="0"/>
              </a:rPr>
              <a:t>The </a:t>
            </a:r>
            <a:r>
              <a:rPr lang="en-US" sz="1800" dirty="0">
                <a:effectLst>
                  <a:outerShdw blurRad="38100" dist="38100" dir="2700000" algn="tl">
                    <a:srgbClr val="000000">
                      <a:alpha val="43137"/>
                    </a:srgbClr>
                  </a:outerShdw>
                </a:effectLst>
                <a:latin typeface="Arial Rounded MT Bold" panose="020F0704030504030204" pitchFamily="34" charset="0"/>
              </a:rPr>
              <a:t>Prodigal refers to himself as a servant. But his father calls him "my son." There's a world of difference between a servant and a son. The point is, the father's forgiveness had fully restored their relationship as if it had never been severed</a:t>
            </a:r>
            <a:r>
              <a:rPr lang="en-US" sz="1800" dirty="0" smtClean="0">
                <a:effectLst>
                  <a:outerShdw blurRad="38100" dist="38100" dir="2700000" algn="tl">
                    <a:srgbClr val="000000">
                      <a:alpha val="43137"/>
                    </a:srgbClr>
                  </a:outerShdw>
                </a:effectLst>
                <a:latin typeface="Arial Rounded MT Bold" panose="020F0704030504030204" pitchFamily="34" charset="0"/>
              </a:rPr>
              <a:t>.</a:t>
            </a:r>
            <a:endParaRPr lang="en-US" sz="1100" dirty="0"/>
          </a:p>
        </p:txBody>
      </p:sp>
    </p:spTree>
    <p:extLst>
      <p:ext uri="{BB962C8B-B14F-4D97-AF65-F5344CB8AC3E}">
        <p14:creationId xmlns:p14="http://schemas.microsoft.com/office/powerpoint/2010/main" val="819876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1521"/>
          </a:xfrm>
        </p:spPr>
        <p:txBody>
          <a:bodyPr>
            <a:normAutofit/>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Did You Know That...</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01522"/>
            <a:ext cx="11951594" cy="5834130"/>
          </a:xfrm>
        </p:spPr>
        <p:txBody>
          <a:bodyPr>
            <a:normAutofit fontScale="85000" lnSpcReduction="10000"/>
          </a:bodyPr>
          <a:lstStyle/>
          <a:p>
            <a:pPr lvl="0">
              <a:lnSpc>
                <a:spcPct val="120000"/>
              </a:lnSpc>
              <a:spcBef>
                <a:spcPts val="0"/>
              </a:spcBef>
              <a:spcAft>
                <a:spcPts val="600"/>
              </a:spcAft>
            </a:pPr>
            <a:r>
              <a:rPr lang="en-US" dirty="0" smtClean="0">
                <a:effectLst>
                  <a:outerShdw blurRad="38100" dist="38100" dir="2700000" algn="tl">
                    <a:srgbClr val="000000">
                      <a:alpha val="43137"/>
                    </a:srgbClr>
                  </a:outerShdw>
                </a:effectLst>
                <a:latin typeface="Arial Rounded MT Bold" panose="020F0704030504030204" pitchFamily="34" charset="0"/>
              </a:rPr>
              <a:t>Henry </a:t>
            </a:r>
            <a:r>
              <a:rPr lang="en-US" dirty="0">
                <a:effectLst>
                  <a:outerShdw blurRad="38100" dist="38100" dir="2700000" algn="tl">
                    <a:srgbClr val="000000">
                      <a:alpha val="43137"/>
                    </a:srgbClr>
                  </a:outerShdw>
                </a:effectLst>
                <a:latin typeface="Arial Rounded MT Bold" panose="020F0704030504030204" pitchFamily="34" charset="0"/>
              </a:rPr>
              <a:t>Ford failed to put a reverse gear in his 1</a:t>
            </a:r>
            <a:r>
              <a:rPr lang="en-US" dirty="0" smtClean="0">
                <a:effectLst>
                  <a:outerShdw blurRad="38100" dist="38100" dir="2700000" algn="tl">
                    <a:srgbClr val="000000">
                      <a:alpha val="43137"/>
                    </a:srgbClr>
                  </a:outerShdw>
                </a:effectLst>
                <a:latin typeface="Arial Rounded MT Bold" panose="020F0704030504030204" pitchFamily="34" charset="0"/>
              </a:rPr>
              <a:t>st </a:t>
            </a:r>
            <a:r>
              <a:rPr lang="en-US" dirty="0">
                <a:effectLst>
                  <a:outerShdw blurRad="38100" dist="38100" dir="2700000" algn="tl">
                    <a:srgbClr val="000000">
                      <a:alpha val="43137"/>
                    </a:srgbClr>
                  </a:outerShdw>
                </a:effectLst>
                <a:latin typeface="Arial Rounded MT Bold" panose="020F0704030504030204" pitchFamily="34" charset="0"/>
              </a:rPr>
              <a:t>car? </a:t>
            </a:r>
          </a:p>
          <a:p>
            <a:pPr lvl="0">
              <a:lnSpc>
                <a:spcPct val="12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Thomas Edison failed in </a:t>
            </a:r>
            <a:r>
              <a:rPr lang="en-US" dirty="0" smtClean="0">
                <a:effectLst>
                  <a:outerShdw blurRad="38100" dist="38100" dir="2700000" algn="tl">
                    <a:srgbClr val="000000">
                      <a:alpha val="43137"/>
                    </a:srgbClr>
                  </a:outerShdw>
                </a:effectLst>
                <a:latin typeface="Arial Rounded MT Bold" panose="020F0704030504030204" pitchFamily="34" charset="0"/>
              </a:rPr>
              <a:t>1,000 experiments inventing </a:t>
            </a:r>
            <a:r>
              <a:rPr lang="en-US" dirty="0">
                <a:effectLst>
                  <a:outerShdw blurRad="38100" dist="38100" dir="2700000" algn="tl">
                    <a:srgbClr val="000000">
                      <a:alpha val="43137"/>
                    </a:srgbClr>
                  </a:outerShdw>
                </a:effectLst>
                <a:latin typeface="Arial Rounded MT Bold" panose="020F0704030504030204" pitchFamily="34" charset="0"/>
              </a:rPr>
              <a:t>lightbulb? </a:t>
            </a:r>
          </a:p>
          <a:p>
            <a:pPr lvl="0">
              <a:lnSpc>
                <a:spcPct val="120000"/>
              </a:lnSpc>
              <a:spcBef>
                <a:spcPts val="0"/>
              </a:spcBef>
              <a:spcAft>
                <a:spcPts val="600"/>
              </a:spcAft>
            </a:pPr>
            <a:r>
              <a:rPr lang="en-US" dirty="0" smtClean="0">
                <a:effectLst>
                  <a:outerShdw blurRad="38100" dist="38100" dir="2700000" algn="tl">
                    <a:srgbClr val="000000">
                      <a:alpha val="43137"/>
                    </a:srgbClr>
                  </a:outerShdw>
                </a:effectLst>
                <a:latin typeface="Arial Rounded MT Bold" panose="020F0704030504030204" pitchFamily="34" charset="0"/>
              </a:rPr>
              <a:t>Abraham </a:t>
            </a:r>
            <a:r>
              <a:rPr lang="en-US" dirty="0">
                <a:effectLst>
                  <a:outerShdw blurRad="38100" dist="38100" dir="2700000" algn="tl">
                    <a:srgbClr val="000000">
                      <a:alpha val="43137"/>
                    </a:srgbClr>
                  </a:outerShdw>
                </a:effectLst>
                <a:latin typeface="Arial Rounded MT Bold" panose="020F0704030504030204" pitchFamily="34" charset="0"/>
              </a:rPr>
              <a:t>Lincoln lost nine </a:t>
            </a:r>
            <a:r>
              <a:rPr lang="en-US" dirty="0" smtClean="0">
                <a:effectLst>
                  <a:outerShdw blurRad="38100" dist="38100" dir="2700000" algn="tl">
                    <a:srgbClr val="000000">
                      <a:alpha val="43137"/>
                    </a:srgbClr>
                  </a:outerShdw>
                </a:effectLst>
                <a:latin typeface="Arial Rounded MT Bold" panose="020F0704030504030204" pitchFamily="34" charset="0"/>
              </a:rPr>
              <a:t>elections/ </a:t>
            </a:r>
            <a:r>
              <a:rPr lang="en-US" dirty="0">
                <a:effectLst>
                  <a:outerShdw blurRad="38100" dist="38100" dir="2700000" algn="tl">
                    <a:srgbClr val="000000">
                      <a:alpha val="43137"/>
                    </a:srgbClr>
                  </a:outerShdw>
                </a:effectLst>
                <a:latin typeface="Arial Rounded MT Bold" panose="020F0704030504030204" pitchFamily="34" charset="0"/>
              </a:rPr>
              <a:t>failed in business twice </a:t>
            </a:r>
            <a:r>
              <a:rPr lang="en-US" dirty="0" smtClean="0">
                <a:effectLst>
                  <a:outerShdw blurRad="38100" dist="38100" dir="2700000" algn="tl">
                    <a:srgbClr val="000000">
                      <a:alpha val="43137"/>
                    </a:srgbClr>
                  </a:outerShdw>
                </a:effectLst>
                <a:latin typeface="Arial Rounded MT Bold" panose="020F0704030504030204" pitchFamily="34" charset="0"/>
              </a:rPr>
              <a:t>before being </a:t>
            </a:r>
            <a:r>
              <a:rPr lang="en-US" dirty="0">
                <a:effectLst>
                  <a:outerShdw blurRad="38100" dist="38100" dir="2700000" algn="tl">
                    <a:srgbClr val="000000">
                      <a:alpha val="43137"/>
                    </a:srgbClr>
                  </a:outerShdw>
                </a:effectLst>
                <a:latin typeface="Arial Rounded MT Bold" panose="020F0704030504030204" pitchFamily="34" charset="0"/>
              </a:rPr>
              <a:t>elected president? </a:t>
            </a:r>
          </a:p>
          <a:p>
            <a:pPr lvl="0">
              <a:lnSpc>
                <a:spcPct val="12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Albert Einstein was dismissed from school because he lacked interest in his studies, failed an entrance exam to a school in </a:t>
            </a:r>
            <a:r>
              <a:rPr lang="en-US" dirty="0" smtClean="0">
                <a:effectLst>
                  <a:outerShdw blurRad="38100" dist="38100" dir="2700000" algn="tl">
                    <a:srgbClr val="000000">
                      <a:alpha val="43137"/>
                    </a:srgbClr>
                  </a:outerShdw>
                </a:effectLst>
                <a:latin typeface="Arial Rounded MT Bold" panose="020F0704030504030204" pitchFamily="34" charset="0"/>
              </a:rPr>
              <a:t>Zurich</a:t>
            </a:r>
            <a:r>
              <a:rPr lang="en-US" dirty="0">
                <a:effectLst>
                  <a:outerShdw blurRad="38100" dist="38100" dir="2700000" algn="tl">
                    <a:srgbClr val="000000">
                      <a:alpha val="43137"/>
                    </a:srgbClr>
                  </a:outerShdw>
                </a:effectLst>
                <a:latin typeface="Arial Rounded MT Bold" panose="020F0704030504030204" pitchFamily="34" charset="0"/>
              </a:rPr>
              <a:t>/</a:t>
            </a: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dirty="0">
                <a:effectLst>
                  <a:outerShdw blurRad="38100" dist="38100" dir="2700000" algn="tl">
                    <a:srgbClr val="000000">
                      <a:alpha val="43137"/>
                    </a:srgbClr>
                  </a:outerShdw>
                </a:effectLst>
                <a:latin typeface="Arial Rounded MT Bold" panose="020F0704030504030204" pitchFamily="34" charset="0"/>
              </a:rPr>
              <a:t>was later fired from his job as a tutor? </a:t>
            </a:r>
          </a:p>
          <a:p>
            <a:pPr lvl="0">
              <a:lnSpc>
                <a:spcPct val="120000"/>
              </a:lnSpc>
              <a:spcBef>
                <a:spcPts val="0"/>
              </a:spcBef>
              <a:spcAft>
                <a:spcPts val="600"/>
              </a:spcAft>
            </a:pPr>
            <a:r>
              <a:rPr lang="en-US" dirty="0">
                <a:effectLst>
                  <a:outerShdw blurRad="38100" dist="38100" dir="2700000" algn="tl">
                    <a:srgbClr val="000000">
                      <a:alpha val="43137"/>
                    </a:srgbClr>
                  </a:outerShdw>
                </a:effectLst>
                <a:latin typeface="Arial Rounded MT Bold" panose="020F0704030504030204" pitchFamily="34" charset="0"/>
              </a:rPr>
              <a:t>Beethoven's music </a:t>
            </a:r>
            <a:r>
              <a:rPr lang="en-US" dirty="0" smtClean="0">
                <a:effectLst>
                  <a:outerShdw blurRad="38100" dist="38100" dir="2700000" algn="tl">
                    <a:srgbClr val="000000">
                      <a:alpha val="43137"/>
                    </a:srgbClr>
                  </a:outerShdw>
                </a:effectLst>
                <a:latin typeface="Arial Rounded MT Bold" panose="020F0704030504030204" pitchFamily="34" charset="0"/>
              </a:rPr>
              <a:t>teacher, said </a:t>
            </a:r>
            <a:r>
              <a:rPr lang="en-US" dirty="0">
                <a:effectLst>
                  <a:outerShdw blurRad="38100" dist="38100" dir="2700000" algn="tl">
                    <a:srgbClr val="000000">
                      <a:alpha val="43137"/>
                    </a:srgbClr>
                  </a:outerShdw>
                </a:effectLst>
                <a:latin typeface="Arial Rounded MT Bold" panose="020F0704030504030204" pitchFamily="34" charset="0"/>
              </a:rPr>
              <a:t>he would never compose any worthwhile music because he failed to follow the rules of musical composition</a:t>
            </a:r>
            <a:r>
              <a:rPr lang="en-US" dirty="0" smtClean="0">
                <a:effectLst>
                  <a:outerShdw blurRad="38100" dist="38100" dir="2700000" algn="tl">
                    <a:srgbClr val="000000">
                      <a:alpha val="43137"/>
                    </a:srgbClr>
                  </a:outerShdw>
                </a:effectLst>
                <a:latin typeface="Arial Rounded MT Bold" panose="020F0704030504030204" pitchFamily="34" charset="0"/>
              </a:rPr>
              <a:t>? Plus he was Deaf! </a:t>
            </a:r>
            <a:endParaRPr lang="en-US" dirty="0">
              <a:effectLst>
                <a:outerShdw blurRad="38100" dist="38100" dir="2700000" algn="tl">
                  <a:srgbClr val="000000">
                    <a:alpha val="43137"/>
                  </a:srgbClr>
                </a:outerShdw>
              </a:effectLst>
              <a:latin typeface="Arial Rounded MT Bold" panose="020F0704030504030204" pitchFamily="34" charset="0"/>
            </a:endParaRPr>
          </a:p>
          <a:p>
            <a:pPr lvl="0">
              <a:lnSpc>
                <a:spcPct val="110000"/>
              </a:lnSpc>
              <a:spcBef>
                <a:spcPts val="600"/>
              </a:spcBef>
            </a:pPr>
            <a:r>
              <a:rPr lang="en-US" dirty="0" smtClean="0">
                <a:effectLst>
                  <a:outerShdw blurRad="38100" dist="38100" dir="2700000" algn="tl">
                    <a:srgbClr val="000000">
                      <a:alpha val="43137"/>
                    </a:srgbClr>
                  </a:outerShdw>
                </a:effectLst>
                <a:latin typeface="Arial Rounded MT Bold" panose="020F0704030504030204" pitchFamily="34" charset="0"/>
              </a:rPr>
              <a:t>Michael </a:t>
            </a:r>
            <a:r>
              <a:rPr lang="en-US" dirty="0">
                <a:effectLst>
                  <a:outerShdw blurRad="38100" dist="38100" dir="2700000" algn="tl">
                    <a:srgbClr val="000000">
                      <a:alpha val="43137"/>
                    </a:srgbClr>
                  </a:outerShdw>
                </a:effectLst>
                <a:latin typeface="Arial Rounded MT Bold" panose="020F0704030504030204" pitchFamily="34" charset="0"/>
              </a:rPr>
              <a:t>Jordan failed to make the junior-varsity basketball team when he tried out, and later the school principal told him to consider enlisting in the Air Force Academy after high school, which would be his best option for a career</a:t>
            </a:r>
            <a:r>
              <a:rPr lang="en-US" dirty="0" smtClean="0">
                <a:effectLst>
                  <a:outerShdw blurRad="38100" dist="38100" dir="2700000" algn="tl">
                    <a:srgbClr val="000000">
                      <a:alpha val="43137"/>
                    </a:srgbClr>
                  </a:outerShdw>
                </a:effectLst>
                <a:latin typeface="Arial Rounded MT Bold" panose="020F0704030504030204" pitchFamily="34" charset="0"/>
              </a:rPr>
              <a:t>?</a:t>
            </a:r>
            <a:endParaRPr lang="en-US" dirty="0"/>
          </a:p>
        </p:txBody>
      </p:sp>
    </p:spTree>
    <p:extLst>
      <p:ext uri="{BB962C8B-B14F-4D97-AF65-F5344CB8AC3E}">
        <p14:creationId xmlns:p14="http://schemas.microsoft.com/office/powerpoint/2010/main" val="15247856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913" y="1"/>
            <a:ext cx="11114467" cy="914400"/>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The Road to Success is Lined w- Failures</a:t>
            </a:r>
            <a:endParaRPr lang="en-US" dirty="0"/>
          </a:p>
        </p:txBody>
      </p:sp>
      <p:sp>
        <p:nvSpPr>
          <p:cNvPr id="3" name="Content Placeholder 2"/>
          <p:cNvSpPr>
            <a:spLocks noGrp="1"/>
          </p:cNvSpPr>
          <p:nvPr>
            <p:ph sz="half" idx="1"/>
          </p:nvPr>
        </p:nvSpPr>
        <p:spPr>
          <a:xfrm>
            <a:off x="838200" y="1094704"/>
            <a:ext cx="5181600" cy="5082259"/>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For Some…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Failure Becomes:</a:t>
            </a:r>
          </a:p>
          <a:p>
            <a:pPr lvl="1">
              <a:lnSpc>
                <a:spcPct val="100000"/>
              </a:lnSpc>
              <a:spcBef>
                <a:spcPts val="0"/>
              </a:spcBef>
              <a:spcAft>
                <a:spcPts val="1200"/>
              </a:spcAft>
            </a:pPr>
            <a:r>
              <a:rPr lang="en-US" sz="2800" b="1" dirty="0" smtClean="0">
                <a:effectLst>
                  <a:outerShdw blurRad="38100" dist="38100" dir="2700000" algn="tl">
                    <a:srgbClr val="000000">
                      <a:alpha val="43137"/>
                    </a:srgbClr>
                  </a:outerShdw>
                </a:effectLst>
                <a:latin typeface="Arial Rounded MT Bold" panose="020F0704030504030204" pitchFamily="34" charset="0"/>
              </a:rPr>
              <a:t>Self… </a:t>
            </a:r>
          </a:p>
          <a:p>
            <a:pPr lvl="2">
              <a:lnSpc>
                <a:spcPct val="100000"/>
              </a:lnSpc>
              <a:spcBef>
                <a:spcPts val="0"/>
              </a:spcBef>
              <a:spcAft>
                <a:spcPts val="12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Description</a:t>
            </a:r>
          </a:p>
          <a:p>
            <a:pPr lvl="2">
              <a:lnSpc>
                <a:spcPct val="100000"/>
              </a:lnSpc>
              <a:spcBef>
                <a:spcPts val="0"/>
              </a:spcBef>
              <a:spcAft>
                <a:spcPts val="12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Restriction </a:t>
            </a:r>
            <a:endParaRPr lang="en-US" sz="2800" dirty="0" smtClean="0"/>
          </a:p>
          <a:p>
            <a:pPr lvl="2">
              <a:lnSpc>
                <a:spcPct val="100000"/>
              </a:lnSpc>
              <a:spcBef>
                <a:spcPts val="0"/>
              </a:spcBef>
              <a:spcAft>
                <a:spcPts val="12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Destruction</a:t>
            </a:r>
          </a:p>
        </p:txBody>
      </p:sp>
      <p:sp>
        <p:nvSpPr>
          <p:cNvPr id="4" name="Content Placeholder 3"/>
          <p:cNvSpPr>
            <a:spLocks noGrp="1"/>
          </p:cNvSpPr>
          <p:nvPr>
            <p:ph sz="half" idx="2"/>
          </p:nvPr>
        </p:nvSpPr>
        <p:spPr>
          <a:xfrm>
            <a:off x="6172200" y="1094704"/>
            <a:ext cx="5181600" cy="5082259"/>
          </a:xfrm>
        </p:spPr>
        <p:txBody>
          <a:bodyPr>
            <a:norm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For Some…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Failure Becomes:</a:t>
            </a:r>
          </a:p>
          <a:p>
            <a:pPr lvl="1">
              <a:lnSpc>
                <a:spcPct val="100000"/>
              </a:lnSpc>
              <a:spcBef>
                <a:spcPts val="0"/>
              </a:spcBef>
              <a:spcAft>
                <a:spcPts val="1200"/>
              </a:spcAft>
            </a:pPr>
            <a:r>
              <a:rPr lang="en-US" sz="2800" b="1" dirty="0" smtClean="0">
                <a:effectLst>
                  <a:outerShdw blurRad="38100" dist="38100" dir="2700000" algn="tl">
                    <a:srgbClr val="000000">
                      <a:alpha val="43137"/>
                    </a:srgbClr>
                  </a:outerShdw>
                </a:effectLst>
                <a:latin typeface="Arial Rounded MT Bold" panose="020F0704030504030204" pitchFamily="34" charset="0"/>
              </a:rPr>
              <a:t>Fresh… </a:t>
            </a:r>
          </a:p>
          <a:p>
            <a:pPr lvl="2">
              <a:lnSpc>
                <a:spcPct val="100000"/>
              </a:lnSpc>
              <a:spcBef>
                <a:spcPts val="0"/>
              </a:spcBef>
              <a:spcAft>
                <a:spcPts val="12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Challenge</a:t>
            </a:r>
          </a:p>
          <a:p>
            <a:pPr lvl="2">
              <a:lnSpc>
                <a:spcPct val="100000"/>
              </a:lnSpc>
              <a:spcBef>
                <a:spcPts val="0"/>
              </a:spcBef>
              <a:spcAft>
                <a:spcPts val="12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Opportunity</a:t>
            </a:r>
          </a:p>
          <a:p>
            <a:pPr lvl="2">
              <a:lnSpc>
                <a:spcPct val="100000"/>
              </a:lnSpc>
              <a:spcBef>
                <a:spcPts val="0"/>
              </a:spcBef>
              <a:spcAft>
                <a:spcPts val="12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 Start</a:t>
            </a:r>
            <a:endParaRPr lang="en-US" sz="2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6" y="4353059"/>
            <a:ext cx="2346528" cy="2611963"/>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7761" y="4353059"/>
            <a:ext cx="1928075" cy="2504941"/>
          </a:xfrm>
          <a:prstGeom prst="rect">
            <a:avLst/>
          </a:prstGeom>
          <a:ln>
            <a:noFill/>
          </a:ln>
          <a:effectLst>
            <a:softEdge rad="112500"/>
          </a:effectLst>
        </p:spPr>
      </p:pic>
    </p:spTree>
    <p:extLst>
      <p:ext uri="{BB962C8B-B14F-4D97-AF65-F5344CB8AC3E}">
        <p14:creationId xmlns:p14="http://schemas.microsoft.com/office/powerpoint/2010/main" val="37448716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4000"/>
                            </p:stCondLst>
                            <p:childTnLst>
                              <p:par>
                                <p:cTn id="13" presetID="22" presetClass="entr" presetSubtype="2"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right)">
                                      <p:cBhvr>
                                        <p:cTn id="15" dur="2000"/>
                                        <p:tgtEl>
                                          <p:spTgt spid="4">
                                            <p:txEl>
                                              <p:pRg st="0" end="0"/>
                                            </p:txEl>
                                          </p:spTgt>
                                        </p:tgtEl>
                                      </p:cBhvr>
                                    </p:animEffect>
                                  </p:childTnLst>
                                </p:cTn>
                              </p:par>
                            </p:childTnLst>
                          </p:cTn>
                        </p:par>
                        <p:par>
                          <p:cTn id="16" fill="hold">
                            <p:stCondLst>
                              <p:cond delay="6000"/>
                            </p:stCondLst>
                            <p:childTnLst>
                              <p:par>
                                <p:cTn id="17" presetID="22" presetClass="entr" presetSubtype="2" fill="hold" grpId="0" nodeType="after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right)">
                                      <p:cBhvr>
                                        <p:cTn id="19" dur="20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2000"/>
                                        <p:tgtEl>
                                          <p:spTgt spid="3">
                                            <p:txEl>
                                              <p:pRg st="2" end="2"/>
                                            </p:txEl>
                                          </p:spTgt>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wipe(right)">
                                      <p:cBhvr>
                                        <p:cTn id="33" dur="2000"/>
                                        <p:tgtEl>
                                          <p:spTgt spid="4">
                                            <p:txEl>
                                              <p:pRg st="2" end="2"/>
                                            </p:txEl>
                                          </p:spTgt>
                                        </p:tgtEl>
                                      </p:cBhvr>
                                    </p:animEffect>
                                  </p:childTnLst>
                                </p:cTn>
                              </p:par>
                            </p:childTnLst>
                          </p:cTn>
                        </p:par>
                        <p:par>
                          <p:cTn id="34" fill="hold">
                            <p:stCondLst>
                              <p:cond delay="2000"/>
                            </p:stCondLst>
                            <p:childTnLst>
                              <p:par>
                                <p:cTn id="35" presetID="22" presetClass="entr" presetSubtype="2" fill="hold" grpId="0" nodeType="after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right)">
                                      <p:cBhvr>
                                        <p:cTn id="37" dur="20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left)">
                                      <p:cBhvr>
                                        <p:cTn id="42" dur="2000"/>
                                        <p:tgtEl>
                                          <p:spTgt spid="3">
                                            <p:txEl>
                                              <p:pRg st="4" end="4"/>
                                            </p:txEl>
                                          </p:spTgt>
                                        </p:tgtEl>
                                      </p:cBhvr>
                                    </p:animEffect>
                                  </p:childTnLst>
                                </p:cTn>
                              </p:par>
                            </p:childTnLst>
                          </p:cTn>
                        </p:par>
                        <p:par>
                          <p:cTn id="43" fill="hold">
                            <p:stCondLst>
                              <p:cond delay="2000"/>
                            </p:stCondLst>
                            <p:childTnLst>
                              <p:par>
                                <p:cTn id="44" presetID="22" presetClass="entr" presetSubtype="2" fill="hold" grpId="0" nodeType="after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Effect transition="in" filter="wipe(right)">
                                      <p:cBhvr>
                                        <p:cTn id="46" dur="2000"/>
                                        <p:tgtEl>
                                          <p:spTgt spid="4">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wipe(left)">
                                      <p:cBhvr>
                                        <p:cTn id="51" dur="2000"/>
                                        <p:tgtEl>
                                          <p:spTgt spid="3">
                                            <p:txEl>
                                              <p:pRg st="5" end="5"/>
                                            </p:txEl>
                                          </p:spTgt>
                                        </p:tgtEl>
                                      </p:cBhvr>
                                    </p:animEffect>
                                  </p:childTnLst>
                                </p:cTn>
                              </p:par>
                            </p:childTnLst>
                          </p:cTn>
                        </p:par>
                        <p:par>
                          <p:cTn id="52" fill="hold">
                            <p:stCondLst>
                              <p:cond delay="2000"/>
                            </p:stCondLst>
                            <p:childTnLst>
                              <p:par>
                                <p:cTn id="53" presetID="22" presetClass="entr" presetSubtype="2" fill="hold" grpId="0" nodeType="after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Effect transition="in" filter="wipe(right)">
                                      <p:cBhvr>
                                        <p:cTn id="55"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152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The Road to Success is Lined w- Failures</a:t>
            </a:r>
            <a:endParaRPr lang="en-US" dirty="0"/>
          </a:p>
        </p:txBody>
      </p:sp>
      <p:sp>
        <p:nvSpPr>
          <p:cNvPr id="3" name="Content Placeholder 2"/>
          <p:cNvSpPr>
            <a:spLocks noGrp="1"/>
          </p:cNvSpPr>
          <p:nvPr>
            <p:ph idx="1"/>
          </p:nvPr>
        </p:nvSpPr>
        <p:spPr>
          <a:xfrm>
            <a:off x="115910" y="1056068"/>
            <a:ext cx="11951594" cy="5679583"/>
          </a:xfrm>
        </p:spPr>
        <p:txBody>
          <a:bodyPr>
            <a:norm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Some People Want to Play It Safe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They Just Want Security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No Risks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Douglas </a:t>
            </a:r>
            <a:r>
              <a:rPr lang="en-US" b="1" dirty="0">
                <a:effectLst>
                  <a:outerShdw blurRad="38100" dist="38100" dir="2700000" algn="tl">
                    <a:srgbClr val="000000">
                      <a:alpha val="43137"/>
                    </a:srgbClr>
                  </a:outerShdw>
                </a:effectLst>
                <a:latin typeface="Arial Rounded MT Bold" panose="020F0704030504030204" pitchFamily="34" charset="0"/>
              </a:rPr>
              <a:t>MacArthur said,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b="1" i="1" dirty="0" smtClean="0">
                <a:effectLst>
                  <a:outerShdw blurRad="38100" dist="38100" dir="2700000" algn="tl">
                    <a:srgbClr val="000000">
                      <a:alpha val="43137"/>
                    </a:srgbClr>
                  </a:outerShdw>
                </a:effectLst>
                <a:latin typeface="Arial Rounded MT Bold" panose="020F0704030504030204" pitchFamily="34" charset="0"/>
              </a:rPr>
              <a:t>"</a:t>
            </a:r>
            <a:r>
              <a:rPr lang="en-US" b="1" i="1" dirty="0">
                <a:effectLst>
                  <a:outerShdw blurRad="38100" dist="38100" dir="2700000" algn="tl">
                    <a:srgbClr val="000000">
                      <a:alpha val="43137"/>
                    </a:srgbClr>
                  </a:outerShdw>
                </a:effectLst>
                <a:latin typeface="Arial Rounded MT Bold" panose="020F0704030504030204" pitchFamily="34" charset="0"/>
              </a:rPr>
              <a:t>There is no security on this earth. There is only </a:t>
            </a:r>
            <a:r>
              <a:rPr lang="en-US" b="1" i="1" dirty="0" smtClean="0">
                <a:effectLst>
                  <a:outerShdw blurRad="38100" dist="38100" dir="2700000" algn="tl">
                    <a:srgbClr val="000000">
                      <a:alpha val="43137"/>
                    </a:srgbClr>
                  </a:outerShdw>
                </a:effectLst>
                <a:latin typeface="Arial Rounded MT Bold" panose="020F0704030504030204" pitchFamily="34" charset="0"/>
              </a:rPr>
              <a:t>opportunity"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Chinese Symbol for Crisis </a:t>
            </a:r>
            <a:r>
              <a:rPr lang="en-US" b="1" dirty="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Danger and Opportunity)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It's </a:t>
            </a:r>
            <a:r>
              <a:rPr lang="en-US" sz="2800" b="1" dirty="0">
                <a:effectLst>
                  <a:outerShdw blurRad="38100" dist="38100" dir="2700000" algn="tl">
                    <a:srgbClr val="000000">
                      <a:alpha val="43137"/>
                    </a:srgbClr>
                  </a:outerShdw>
                </a:effectLst>
                <a:latin typeface="Arial Rounded MT Bold" panose="020F0704030504030204" pitchFamily="34" charset="0"/>
              </a:rPr>
              <a:t>all in </a:t>
            </a:r>
            <a:r>
              <a:rPr lang="en-US" sz="2800" b="1" dirty="0" smtClean="0">
                <a:effectLst>
                  <a:outerShdw blurRad="38100" dist="38100" dir="2700000" algn="tl">
                    <a:srgbClr val="000000">
                      <a:alpha val="43137"/>
                    </a:srgbClr>
                  </a:outerShdw>
                </a:effectLst>
                <a:latin typeface="Arial Rounded MT Bold" panose="020F0704030504030204" pitchFamily="34" charset="0"/>
              </a:rPr>
              <a:t>Your Perspective</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Until You Are Willing to Risk… </a:t>
            </a:r>
          </a:p>
          <a:p>
            <a:pPr marL="457200" lvl="1" indent="0">
              <a:lnSpc>
                <a:spcPct val="100000"/>
              </a:lnSpc>
              <a:spcBef>
                <a:spcPts val="0"/>
              </a:spcBef>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           …You Will Remain Imprisoned In Our World Of Fear</a:t>
            </a:r>
            <a:endParaRPr lang="en-US" sz="2800" b="1"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12042201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500"/>
                            </p:stCondLst>
                            <p:childTnLst>
                              <p:par>
                                <p:cTn id="9" presetID="6" presetClass="entr" presetSubtype="16"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5000"/>
                            </p:stCondLst>
                            <p:childTnLst>
                              <p:par>
                                <p:cTn id="13" presetID="6" presetClass="entr" presetSubtype="16"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5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par>
                          <p:cTn id="21" fill="hold">
                            <p:stCondLst>
                              <p:cond delay="2500"/>
                            </p:stCondLst>
                            <p:childTnLst>
                              <p:par>
                                <p:cTn id="22" presetID="6" presetClass="entr" presetSubtype="16" fill="hold" grpId="0" nodeType="afterEffect">
                                  <p:stCondLst>
                                    <p:cond delay="5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50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50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ircle(in)">
                                      <p:cBhvr>
                                        <p:cTn id="34" dur="2000"/>
                                        <p:tgtEl>
                                          <p:spTgt spid="3">
                                            <p:txEl>
                                              <p:pRg st="6" end="6"/>
                                            </p:txEl>
                                          </p:spTgt>
                                        </p:tgtEl>
                                      </p:cBhvr>
                                    </p:animEffect>
                                  </p:childTnLst>
                                </p:cTn>
                              </p:par>
                            </p:childTnLst>
                          </p:cTn>
                        </p:par>
                        <p:par>
                          <p:cTn id="35" fill="hold">
                            <p:stCondLst>
                              <p:cond delay="2500"/>
                            </p:stCondLst>
                            <p:childTnLst>
                              <p:par>
                                <p:cTn id="36" presetID="6" presetClass="entr" presetSubtype="16" fill="hold" grpId="0" nodeType="afterEffect">
                                  <p:stCondLst>
                                    <p:cond delay="50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circle(in)">
                                      <p:cBhvr>
                                        <p:cTn id="38" dur="2000"/>
                                        <p:tgtEl>
                                          <p:spTgt spid="3">
                                            <p:txEl>
                                              <p:pRg st="7" end="7"/>
                                            </p:txEl>
                                          </p:spTgt>
                                        </p:tgtEl>
                                      </p:cBhvr>
                                    </p:animEffect>
                                  </p:childTnLst>
                                </p:cTn>
                              </p:par>
                            </p:childTnLst>
                          </p:cTn>
                        </p:par>
                        <p:par>
                          <p:cTn id="39" fill="hold">
                            <p:stCondLst>
                              <p:cond delay="5000"/>
                            </p:stCondLst>
                            <p:childTnLst>
                              <p:par>
                                <p:cTn id="40" presetID="6" presetClass="entr" presetSubtype="16" fill="hold" grpId="0" nodeType="afterEffect">
                                  <p:stCondLst>
                                    <p:cond delay="50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1521"/>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Life is Full of Risks</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1056068"/>
            <a:ext cx="11951594" cy="5679583"/>
          </a:xfrm>
        </p:spPr>
        <p:txBody>
          <a:bodyPr>
            <a:normAutofit/>
          </a:bodyPr>
          <a:lstStyle/>
          <a:p>
            <a:pPr lvl="2"/>
            <a:r>
              <a:rPr lang="en-US" sz="2800" b="1" dirty="0" smtClean="0">
                <a:effectLst>
                  <a:outerShdw blurRad="38100" dist="38100" dir="2700000" algn="tl">
                    <a:srgbClr val="000000">
                      <a:alpha val="43137"/>
                    </a:srgbClr>
                  </a:outerShdw>
                </a:effectLst>
                <a:latin typeface="Arial Rounded MT Bold" panose="020F0704030504030204" pitchFamily="34" charset="0"/>
              </a:rPr>
              <a:t>Faith </a:t>
            </a:r>
            <a:r>
              <a:rPr lang="en-US" sz="2800" b="1" dirty="0">
                <a:effectLst>
                  <a:outerShdw blurRad="38100" dist="38100" dir="2700000" algn="tl">
                    <a:srgbClr val="000000">
                      <a:alpha val="43137"/>
                    </a:srgbClr>
                  </a:outerShdw>
                </a:effectLst>
                <a:latin typeface="Arial Rounded MT Bold" panose="020F0704030504030204" pitchFamily="34" charset="0"/>
              </a:rPr>
              <a:t>is a </a:t>
            </a:r>
            <a:r>
              <a:rPr lang="en-US" sz="2800" b="1" dirty="0" smtClean="0">
                <a:effectLst>
                  <a:outerShdw blurRad="38100" dist="38100" dir="2700000" algn="tl">
                    <a:srgbClr val="000000">
                      <a:alpha val="43137"/>
                    </a:srgbClr>
                  </a:outerShdw>
                </a:effectLst>
                <a:latin typeface="Arial Rounded MT Bold" panose="020F0704030504030204" pitchFamily="34" charset="0"/>
              </a:rPr>
              <a:t>Risk</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2"/>
            <a:r>
              <a:rPr lang="en-US" sz="2800" b="1" dirty="0">
                <a:effectLst>
                  <a:outerShdw blurRad="38100" dist="38100" dir="2700000" algn="tl">
                    <a:srgbClr val="000000">
                      <a:alpha val="43137"/>
                    </a:srgbClr>
                  </a:outerShdw>
                </a:effectLst>
                <a:latin typeface="Arial Rounded MT Bold" panose="020F0704030504030204" pitchFamily="34" charset="0"/>
              </a:rPr>
              <a:t>Love is a </a:t>
            </a:r>
            <a:r>
              <a:rPr lang="en-US" sz="2800" b="1" dirty="0" smtClean="0">
                <a:effectLst>
                  <a:outerShdw blurRad="38100" dist="38100" dir="2700000" algn="tl">
                    <a:srgbClr val="000000">
                      <a:alpha val="43137"/>
                    </a:srgbClr>
                  </a:outerShdw>
                </a:effectLst>
                <a:latin typeface="Arial Rounded MT Bold" panose="020F0704030504030204" pitchFamily="34" charset="0"/>
              </a:rPr>
              <a:t>Risk</a:t>
            </a:r>
          </a:p>
          <a:p>
            <a:pPr lvl="2"/>
            <a:r>
              <a:rPr lang="en-US" sz="2800" b="1" dirty="0" smtClean="0">
                <a:effectLst>
                  <a:outerShdw blurRad="38100" dist="38100" dir="2700000" algn="tl">
                    <a:srgbClr val="000000">
                      <a:alpha val="43137"/>
                    </a:srgbClr>
                  </a:outerShdw>
                </a:effectLst>
                <a:latin typeface="Arial Rounded MT Bold" panose="020F0704030504030204" pitchFamily="34" charset="0"/>
              </a:rPr>
              <a:t>Serving God is a Risk</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2"/>
            <a:r>
              <a:rPr lang="en-US" sz="2800" b="1" dirty="0">
                <a:effectLst>
                  <a:outerShdw blurRad="38100" dist="38100" dir="2700000" algn="tl">
                    <a:srgbClr val="000000">
                      <a:alpha val="43137"/>
                    </a:srgbClr>
                  </a:outerShdw>
                </a:effectLst>
                <a:latin typeface="Arial Rounded MT Bold" panose="020F0704030504030204" pitchFamily="34" charset="0"/>
              </a:rPr>
              <a:t>Financial </a:t>
            </a:r>
            <a:r>
              <a:rPr lang="en-US" sz="2800" b="1" dirty="0" smtClean="0">
                <a:effectLst>
                  <a:outerShdw blurRad="38100" dist="38100" dir="2700000" algn="tl">
                    <a:srgbClr val="000000">
                      <a:alpha val="43137"/>
                    </a:srgbClr>
                  </a:outerShdw>
                </a:effectLst>
                <a:latin typeface="Arial Rounded MT Bold" panose="020F0704030504030204" pitchFamily="34" charset="0"/>
              </a:rPr>
              <a:t>Investing </a:t>
            </a:r>
            <a:r>
              <a:rPr lang="en-US" sz="2800" b="1" dirty="0">
                <a:effectLst>
                  <a:outerShdw blurRad="38100" dist="38100" dir="2700000" algn="tl">
                    <a:srgbClr val="000000">
                      <a:alpha val="43137"/>
                    </a:srgbClr>
                  </a:outerShdw>
                </a:effectLst>
                <a:latin typeface="Arial Rounded MT Bold" panose="020F0704030504030204" pitchFamily="34" charset="0"/>
              </a:rPr>
              <a:t>is a </a:t>
            </a:r>
            <a:r>
              <a:rPr lang="en-US" sz="2800" b="1" dirty="0" smtClean="0">
                <a:effectLst>
                  <a:outerShdw blurRad="38100" dist="38100" dir="2700000" algn="tl">
                    <a:srgbClr val="000000">
                      <a:alpha val="43137"/>
                    </a:srgbClr>
                  </a:outerShdw>
                </a:effectLst>
                <a:latin typeface="Arial Rounded MT Bold" panose="020F0704030504030204" pitchFamily="34" charset="0"/>
              </a:rPr>
              <a:t>Risk</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2"/>
            <a:r>
              <a:rPr lang="en-US" sz="2800" b="1" dirty="0">
                <a:effectLst>
                  <a:outerShdw blurRad="38100" dist="38100" dir="2700000" algn="tl">
                    <a:srgbClr val="000000">
                      <a:alpha val="43137"/>
                    </a:srgbClr>
                  </a:outerShdw>
                </a:effectLst>
                <a:latin typeface="Arial Rounded MT Bold" panose="020F0704030504030204" pitchFamily="34" charset="0"/>
              </a:rPr>
              <a:t>Career </a:t>
            </a:r>
            <a:r>
              <a:rPr lang="en-US" sz="2800" b="1" dirty="0" smtClean="0">
                <a:effectLst>
                  <a:outerShdw blurRad="38100" dist="38100" dir="2700000" algn="tl">
                    <a:srgbClr val="000000">
                      <a:alpha val="43137"/>
                    </a:srgbClr>
                  </a:outerShdw>
                </a:effectLst>
                <a:latin typeface="Arial Rounded MT Bold" panose="020F0704030504030204" pitchFamily="34" charset="0"/>
              </a:rPr>
              <a:t>Change </a:t>
            </a:r>
            <a:r>
              <a:rPr lang="en-US" sz="2800" b="1" dirty="0">
                <a:effectLst>
                  <a:outerShdw blurRad="38100" dist="38100" dir="2700000" algn="tl">
                    <a:srgbClr val="000000">
                      <a:alpha val="43137"/>
                    </a:srgbClr>
                  </a:outerShdw>
                </a:effectLst>
                <a:latin typeface="Arial Rounded MT Bold" panose="020F0704030504030204" pitchFamily="34" charset="0"/>
              </a:rPr>
              <a:t>is a </a:t>
            </a:r>
            <a:r>
              <a:rPr lang="en-US" sz="2800" b="1" dirty="0" smtClean="0">
                <a:effectLst>
                  <a:outerShdw blurRad="38100" dist="38100" dir="2700000" algn="tl">
                    <a:srgbClr val="000000">
                      <a:alpha val="43137"/>
                    </a:srgbClr>
                  </a:outerShdw>
                </a:effectLst>
                <a:latin typeface="Arial Rounded MT Bold" panose="020F0704030504030204" pitchFamily="34" charset="0"/>
              </a:rPr>
              <a:t>Risk</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2"/>
            <a:r>
              <a:rPr lang="en-US" sz="2800" b="1" dirty="0">
                <a:effectLst>
                  <a:outerShdw blurRad="38100" dist="38100" dir="2700000" algn="tl">
                    <a:srgbClr val="000000">
                      <a:alpha val="43137"/>
                    </a:srgbClr>
                  </a:outerShdw>
                </a:effectLst>
                <a:latin typeface="Arial Rounded MT Bold" panose="020F0704030504030204" pitchFamily="34" charset="0"/>
              </a:rPr>
              <a:t>Following </a:t>
            </a:r>
            <a:r>
              <a:rPr lang="en-US" sz="2800" b="1" dirty="0" smtClean="0">
                <a:effectLst>
                  <a:outerShdw blurRad="38100" dist="38100" dir="2700000" algn="tl">
                    <a:srgbClr val="000000">
                      <a:alpha val="43137"/>
                    </a:srgbClr>
                  </a:outerShdw>
                </a:effectLst>
                <a:latin typeface="Arial Rounded MT Bold" panose="020F0704030504030204" pitchFamily="34" charset="0"/>
              </a:rPr>
              <a:t>Your Dream is </a:t>
            </a:r>
            <a:r>
              <a:rPr lang="en-US" sz="2800" b="1" dirty="0">
                <a:effectLst>
                  <a:outerShdw blurRad="38100" dist="38100" dir="2700000" algn="tl">
                    <a:srgbClr val="000000">
                      <a:alpha val="43137"/>
                    </a:srgbClr>
                  </a:outerShdw>
                </a:effectLst>
                <a:latin typeface="Arial Rounded MT Bold" panose="020F0704030504030204" pitchFamily="34" charset="0"/>
              </a:rPr>
              <a:t>a </a:t>
            </a:r>
            <a:r>
              <a:rPr lang="en-US" sz="2800" b="1" dirty="0" smtClean="0">
                <a:effectLst>
                  <a:outerShdw blurRad="38100" dist="38100" dir="2700000" algn="tl">
                    <a:srgbClr val="000000">
                      <a:alpha val="43137"/>
                    </a:srgbClr>
                  </a:outerShdw>
                </a:effectLst>
                <a:latin typeface="Arial Rounded MT Bold" panose="020F0704030504030204" pitchFamily="34" charset="0"/>
              </a:rPr>
              <a:t>Risk</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2"/>
            <a:r>
              <a:rPr lang="en-US" sz="2800" b="1" dirty="0">
                <a:effectLst>
                  <a:outerShdw blurRad="38100" dist="38100" dir="2700000" algn="tl">
                    <a:srgbClr val="000000">
                      <a:alpha val="43137"/>
                    </a:srgbClr>
                  </a:outerShdw>
                </a:effectLst>
                <a:latin typeface="Arial Rounded MT Bold" panose="020F0704030504030204" pitchFamily="34" charset="0"/>
              </a:rPr>
              <a:t>Stealing </a:t>
            </a:r>
            <a:r>
              <a:rPr lang="en-US" sz="2800" b="1" dirty="0" smtClean="0">
                <a:effectLst>
                  <a:outerShdw blurRad="38100" dist="38100" dir="2700000" algn="tl">
                    <a:srgbClr val="000000">
                      <a:alpha val="43137"/>
                    </a:srgbClr>
                  </a:outerShdw>
                </a:effectLst>
                <a:latin typeface="Arial Rounded MT Bold" panose="020F0704030504030204" pitchFamily="34" charset="0"/>
              </a:rPr>
              <a:t>Home Plate is </a:t>
            </a:r>
            <a:r>
              <a:rPr lang="en-US" sz="2800" b="1" dirty="0">
                <a:effectLst>
                  <a:outerShdw blurRad="38100" dist="38100" dir="2700000" algn="tl">
                    <a:srgbClr val="000000">
                      <a:alpha val="43137"/>
                    </a:srgbClr>
                  </a:outerShdw>
                </a:effectLst>
                <a:latin typeface="Arial Rounded MT Bold" panose="020F0704030504030204" pitchFamily="34" charset="0"/>
              </a:rPr>
              <a:t>a </a:t>
            </a:r>
            <a:r>
              <a:rPr lang="en-US" sz="2800" b="1" dirty="0" smtClean="0">
                <a:effectLst>
                  <a:outerShdw blurRad="38100" dist="38100" dir="2700000" algn="tl">
                    <a:srgbClr val="000000">
                      <a:alpha val="43137"/>
                    </a:srgbClr>
                  </a:outerShdw>
                </a:effectLst>
                <a:latin typeface="Arial Rounded MT Bold" panose="020F0704030504030204" pitchFamily="34" charset="0"/>
              </a:rPr>
              <a:t>Risk</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2"/>
            <a:r>
              <a:rPr lang="en-US" sz="2800" b="1" dirty="0" smtClean="0">
                <a:effectLst>
                  <a:outerShdw blurRad="38100" dist="38100" dir="2700000" algn="tl">
                    <a:srgbClr val="000000">
                      <a:alpha val="43137"/>
                    </a:srgbClr>
                  </a:outerShdw>
                </a:effectLst>
                <a:latin typeface="Arial Rounded MT Bold" panose="020F0704030504030204" pitchFamily="34" charset="0"/>
              </a:rPr>
              <a:t>Marriage </a:t>
            </a:r>
            <a:r>
              <a:rPr lang="en-US" sz="2800" b="1" dirty="0">
                <a:effectLst>
                  <a:outerShdw blurRad="38100" dist="38100" dir="2700000" algn="tl">
                    <a:srgbClr val="000000">
                      <a:alpha val="43137"/>
                    </a:srgbClr>
                  </a:outerShdw>
                </a:effectLst>
                <a:latin typeface="Arial Rounded MT Bold" panose="020F0704030504030204" pitchFamily="34" charset="0"/>
              </a:rPr>
              <a:t>is a </a:t>
            </a:r>
            <a:r>
              <a:rPr lang="en-US" sz="2800" b="1" dirty="0" smtClean="0">
                <a:effectLst>
                  <a:outerShdw blurRad="38100" dist="38100" dir="2700000" algn="tl">
                    <a:srgbClr val="000000">
                      <a:alpha val="43137"/>
                    </a:srgbClr>
                  </a:outerShdw>
                </a:effectLst>
                <a:latin typeface="Arial Rounded MT Bold" panose="020F0704030504030204" pitchFamily="34" charset="0"/>
              </a:rPr>
              <a:t>Risk</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2"/>
            <a:r>
              <a:rPr lang="en-US" sz="2800" b="1" dirty="0">
                <a:effectLst>
                  <a:outerShdw blurRad="38100" dist="38100" dir="2700000" algn="tl">
                    <a:srgbClr val="000000">
                      <a:alpha val="43137"/>
                    </a:srgbClr>
                  </a:outerShdw>
                </a:effectLst>
                <a:latin typeface="Arial Rounded MT Bold" panose="020F0704030504030204" pitchFamily="34" charset="0"/>
              </a:rPr>
              <a:t>Having </a:t>
            </a:r>
            <a:r>
              <a:rPr lang="en-US" sz="2800" b="1" dirty="0" smtClean="0">
                <a:effectLst>
                  <a:outerShdw blurRad="38100" dist="38100" dir="2700000" algn="tl">
                    <a:srgbClr val="000000">
                      <a:alpha val="43137"/>
                    </a:srgbClr>
                  </a:outerShdw>
                </a:effectLst>
                <a:latin typeface="Arial Rounded MT Bold" panose="020F0704030504030204" pitchFamily="34" charset="0"/>
              </a:rPr>
              <a:t>Children </a:t>
            </a:r>
            <a:r>
              <a:rPr lang="en-US" sz="2800" b="1" dirty="0">
                <a:effectLst>
                  <a:outerShdw blurRad="38100" dist="38100" dir="2700000" algn="tl">
                    <a:srgbClr val="000000">
                      <a:alpha val="43137"/>
                    </a:srgbClr>
                  </a:outerShdw>
                </a:effectLst>
                <a:latin typeface="Arial Rounded MT Bold" panose="020F0704030504030204" pitchFamily="34" charset="0"/>
              </a:rPr>
              <a:t>is a </a:t>
            </a:r>
            <a:r>
              <a:rPr lang="en-US" sz="2800" b="1" dirty="0" smtClean="0">
                <a:effectLst>
                  <a:outerShdw blurRad="38100" dist="38100" dir="2700000" algn="tl">
                    <a:srgbClr val="000000">
                      <a:alpha val="43137"/>
                    </a:srgbClr>
                  </a:outerShdw>
                </a:effectLst>
                <a:latin typeface="Arial Rounded MT Bold" panose="020F0704030504030204" pitchFamily="34" charset="0"/>
              </a:rPr>
              <a:t>Risk</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When You Take the Willingness </a:t>
            </a:r>
            <a:r>
              <a:rPr lang="en-US" b="1" dirty="0">
                <a:effectLst>
                  <a:outerShdw blurRad="38100" dist="38100" dir="2700000" algn="tl">
                    <a:srgbClr val="000000">
                      <a:alpha val="43137"/>
                    </a:srgbClr>
                  </a:outerShdw>
                </a:effectLst>
                <a:latin typeface="Arial Rounded MT Bold" panose="020F0704030504030204" pitchFamily="34" charset="0"/>
              </a:rPr>
              <a:t>to </a:t>
            </a:r>
            <a:r>
              <a:rPr lang="en-US" b="1" dirty="0" smtClean="0">
                <a:effectLst>
                  <a:outerShdw blurRad="38100" dist="38100" dir="2700000" algn="tl">
                    <a:srgbClr val="000000">
                      <a:alpha val="43137"/>
                    </a:srgbClr>
                  </a:outerShdw>
                </a:effectLst>
                <a:latin typeface="Arial Rounded MT Bold" panose="020F0704030504030204" pitchFamily="34" charset="0"/>
              </a:rPr>
              <a:t>Risk Failure and… </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…Couple It </a:t>
            </a:r>
            <a:r>
              <a:rPr lang="en-US" b="1" dirty="0">
                <a:effectLst>
                  <a:outerShdw blurRad="38100" dist="38100" dir="2700000" algn="tl">
                    <a:srgbClr val="000000">
                      <a:alpha val="43137"/>
                    </a:srgbClr>
                  </a:outerShdw>
                </a:effectLst>
                <a:latin typeface="Arial Rounded MT Bold" panose="020F0704030504030204" pitchFamily="34" charset="0"/>
              </a:rPr>
              <a:t>with </a:t>
            </a:r>
            <a:r>
              <a:rPr lang="en-US" b="1" dirty="0" smtClean="0">
                <a:effectLst>
                  <a:outerShdw blurRad="38100" dist="38100" dir="2700000" algn="tl">
                    <a:srgbClr val="000000">
                      <a:alpha val="43137"/>
                    </a:srgbClr>
                  </a:outerShdw>
                </a:effectLst>
                <a:latin typeface="Arial Rounded MT Bold" panose="020F0704030504030204" pitchFamily="34" charset="0"/>
              </a:rPr>
              <a:t>Sound Wisdom and Faith </a:t>
            </a:r>
            <a:r>
              <a:rPr lang="en-US" b="1" dirty="0">
                <a:effectLst>
                  <a:outerShdw blurRad="38100" dist="38100" dir="2700000" algn="tl">
                    <a:srgbClr val="000000">
                      <a:alpha val="43137"/>
                    </a:srgbClr>
                  </a:outerShdw>
                </a:effectLst>
                <a:latin typeface="Arial Rounded MT Bold" panose="020F0704030504030204" pitchFamily="34" charset="0"/>
              </a:rPr>
              <a:t>in God,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Nothing is Impossible!</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3577804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500"/>
                            </p:stCondLst>
                            <p:childTnLst>
                              <p:par>
                                <p:cTn id="11" presetID="53" presetClass="entr" presetSubtype="16" fill="hold" grpId="0"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5000"/>
                            </p:stCondLst>
                            <p:childTnLst>
                              <p:par>
                                <p:cTn id="17" presetID="53" presetClass="entr" presetSubtype="16" fill="hold" grpId="0" nodeType="after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7500"/>
                            </p:stCondLst>
                            <p:childTnLst>
                              <p:par>
                                <p:cTn id="23" presetID="53" presetClass="entr" presetSubtype="16" fill="hold" grpId="0" nodeType="afterEffect">
                                  <p:stCondLst>
                                    <p:cond delay="5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10000"/>
                            </p:stCondLst>
                            <p:childTnLst>
                              <p:par>
                                <p:cTn id="29" presetID="53" presetClass="entr" presetSubtype="16" fill="hold" grpId="0" nodeType="afterEffect">
                                  <p:stCondLst>
                                    <p:cond delay="5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12500"/>
                            </p:stCondLst>
                            <p:childTnLst>
                              <p:par>
                                <p:cTn id="35" presetID="53" presetClass="entr" presetSubtype="16" fill="hold" grpId="0" nodeType="afterEffect">
                                  <p:stCondLst>
                                    <p:cond delay="50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par>
                          <p:cTn id="40" fill="hold">
                            <p:stCondLst>
                              <p:cond delay="15000"/>
                            </p:stCondLst>
                            <p:childTnLst>
                              <p:par>
                                <p:cTn id="41" presetID="53" presetClass="entr" presetSubtype="16" fill="hold" grpId="0" nodeType="afterEffect">
                                  <p:stCondLst>
                                    <p:cond delay="50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2000"/>
                                        <p:tgtEl>
                                          <p:spTgt spid="3">
                                            <p:txEl>
                                              <p:pRg st="6" end="6"/>
                                            </p:txEl>
                                          </p:spTgt>
                                        </p:tgtEl>
                                      </p:cBhvr>
                                    </p:animEffect>
                                  </p:childTnLst>
                                </p:cTn>
                              </p:par>
                            </p:childTnLst>
                          </p:cTn>
                        </p:par>
                        <p:par>
                          <p:cTn id="46" fill="hold">
                            <p:stCondLst>
                              <p:cond delay="17500"/>
                            </p:stCondLst>
                            <p:childTnLst>
                              <p:par>
                                <p:cTn id="47" presetID="53" presetClass="entr" presetSubtype="16" fill="hold" grpId="0" nodeType="afterEffect">
                                  <p:stCondLst>
                                    <p:cond delay="50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2000"/>
                                        <p:tgtEl>
                                          <p:spTgt spid="3">
                                            <p:txEl>
                                              <p:pRg st="7" end="7"/>
                                            </p:txEl>
                                          </p:spTgt>
                                        </p:tgtEl>
                                      </p:cBhvr>
                                    </p:animEffect>
                                  </p:childTnLst>
                                </p:cTn>
                              </p:par>
                            </p:childTnLst>
                          </p:cTn>
                        </p:par>
                        <p:par>
                          <p:cTn id="52" fill="hold">
                            <p:stCondLst>
                              <p:cond delay="20000"/>
                            </p:stCondLst>
                            <p:childTnLst>
                              <p:par>
                                <p:cTn id="53" presetID="53" presetClass="entr" presetSubtype="16" fill="hold" grpId="0" nodeType="afterEffect">
                                  <p:stCondLst>
                                    <p:cond delay="50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2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7" dur="20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500"/>
                                  </p:stCondLst>
                                  <p:childTnLst>
                                    <p:set>
                                      <p:cBhvr>
                                        <p:cTn id="61" dur="1" fill="hold">
                                          <p:stCondLst>
                                            <p:cond delay="0"/>
                                          </p:stCondLst>
                                        </p:cTn>
                                        <p:tgtEl>
                                          <p:spTgt spid="3">
                                            <p:txEl>
                                              <p:pRg st="9" end="9"/>
                                            </p:txEl>
                                          </p:spTgt>
                                        </p:tgtEl>
                                        <p:attrNameLst>
                                          <p:attrName>style.visibility</p:attrName>
                                        </p:attrNameLst>
                                      </p:cBhvr>
                                      <p:to>
                                        <p:strVal val="visible"/>
                                      </p:to>
                                    </p:set>
                                    <p:anim calcmode="lin" valueType="num">
                                      <p:cBhvr>
                                        <p:cTn id="62"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3" dur="20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4" dur="2000"/>
                                        <p:tgtEl>
                                          <p:spTgt spid="3">
                                            <p:txEl>
                                              <p:pRg st="9" end="9"/>
                                            </p:txEl>
                                          </p:spTgt>
                                        </p:tgtEl>
                                      </p:cBhvr>
                                    </p:animEffect>
                                  </p:childTnLst>
                                </p:cTn>
                              </p:par>
                            </p:childTnLst>
                          </p:cTn>
                        </p:par>
                        <p:par>
                          <p:cTn id="65" fill="hold">
                            <p:stCondLst>
                              <p:cond delay="2500"/>
                            </p:stCondLst>
                            <p:childTnLst>
                              <p:par>
                                <p:cTn id="66" presetID="53" presetClass="entr" presetSubtype="16" fill="hold" grpId="0" nodeType="afterEffect">
                                  <p:stCondLst>
                                    <p:cond delay="500"/>
                                  </p:stCondLst>
                                  <p:childTnLst>
                                    <p:set>
                                      <p:cBhvr>
                                        <p:cTn id="67" dur="1" fill="hold">
                                          <p:stCondLst>
                                            <p:cond delay="0"/>
                                          </p:stCondLst>
                                        </p:cTn>
                                        <p:tgtEl>
                                          <p:spTgt spid="3">
                                            <p:txEl>
                                              <p:pRg st="10" end="10"/>
                                            </p:txEl>
                                          </p:spTgt>
                                        </p:tgtEl>
                                        <p:attrNameLst>
                                          <p:attrName>style.visibility</p:attrName>
                                        </p:attrNameLst>
                                      </p:cBhvr>
                                      <p:to>
                                        <p:strVal val="visible"/>
                                      </p:to>
                                    </p:set>
                                    <p:anim calcmode="lin" valueType="num">
                                      <p:cBhvr>
                                        <p:cTn id="68" dur="2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9" dur="20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0" dur="2000"/>
                                        <p:tgtEl>
                                          <p:spTgt spid="3">
                                            <p:txEl>
                                              <p:pRg st="10" end="10"/>
                                            </p:txEl>
                                          </p:spTgt>
                                        </p:tgtEl>
                                      </p:cBhvr>
                                    </p:animEffect>
                                  </p:childTnLst>
                                </p:cTn>
                              </p:par>
                            </p:childTnLst>
                          </p:cTn>
                        </p:par>
                        <p:par>
                          <p:cTn id="71" fill="hold">
                            <p:stCondLst>
                              <p:cond delay="5000"/>
                            </p:stCondLst>
                            <p:childTnLst>
                              <p:par>
                                <p:cTn id="72" presetID="53" presetClass="entr" presetSubtype="16" fill="hold" grpId="0" nodeType="afterEffect">
                                  <p:stCondLst>
                                    <p:cond delay="500"/>
                                  </p:stCondLst>
                                  <p:childTnLst>
                                    <p:set>
                                      <p:cBhvr>
                                        <p:cTn id="73" dur="1" fill="hold">
                                          <p:stCondLst>
                                            <p:cond delay="0"/>
                                          </p:stCondLst>
                                        </p:cTn>
                                        <p:tgtEl>
                                          <p:spTgt spid="3">
                                            <p:txEl>
                                              <p:pRg st="11" end="11"/>
                                            </p:txEl>
                                          </p:spTgt>
                                        </p:tgtEl>
                                        <p:attrNameLst>
                                          <p:attrName>style.visibility</p:attrName>
                                        </p:attrNameLst>
                                      </p:cBhvr>
                                      <p:to>
                                        <p:strVal val="visible"/>
                                      </p:to>
                                    </p:set>
                                    <p:anim calcmode="lin" valueType="num">
                                      <p:cBhvr>
                                        <p:cTn id="74" dur="2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5" dur="20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6"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1521"/>
          </a:xfrm>
        </p:spPr>
        <p:txBody>
          <a:bodyPr>
            <a:normAutofit/>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Sometimes Failure Hits Us Hard </a:t>
            </a:r>
            <a:endParaRPr lang="en-US" b="1" dirty="0"/>
          </a:p>
        </p:txBody>
      </p:sp>
      <p:sp>
        <p:nvSpPr>
          <p:cNvPr id="3" name="Content Placeholder 2"/>
          <p:cNvSpPr>
            <a:spLocks noGrp="1"/>
          </p:cNvSpPr>
          <p:nvPr>
            <p:ph idx="1"/>
          </p:nvPr>
        </p:nvSpPr>
        <p:spPr>
          <a:xfrm>
            <a:off x="115910" y="1056068"/>
            <a:ext cx="11951594" cy="5679583"/>
          </a:xfrm>
        </p:spPr>
        <p:txBody>
          <a:bodyPr/>
          <a:lstStyle/>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Just Like </a:t>
            </a:r>
            <a:r>
              <a:rPr lang="en-US" b="1" dirty="0">
                <a:effectLst>
                  <a:outerShdw blurRad="38100" dist="38100" dir="2700000" algn="tl">
                    <a:srgbClr val="000000">
                      <a:alpha val="43137"/>
                    </a:srgbClr>
                  </a:outerShdw>
                </a:effectLst>
                <a:latin typeface="Arial Rounded MT Bold" panose="020F0704030504030204" pitchFamily="34" charset="0"/>
              </a:rPr>
              <a:t>it </a:t>
            </a:r>
            <a:r>
              <a:rPr lang="en-US" b="1" dirty="0" smtClean="0">
                <a:effectLst>
                  <a:outerShdw blurRad="38100" dist="38100" dir="2700000" algn="tl">
                    <a:srgbClr val="000000">
                      <a:alpha val="43137"/>
                    </a:srgbClr>
                  </a:outerShdw>
                </a:effectLst>
                <a:latin typeface="Arial Rounded MT Bold" panose="020F0704030504030204" pitchFamily="34" charset="0"/>
              </a:rPr>
              <a:t>Did </a:t>
            </a:r>
            <a:r>
              <a:rPr lang="en-US" b="1" dirty="0">
                <a:effectLst>
                  <a:outerShdw blurRad="38100" dist="38100" dir="2700000" algn="tl">
                    <a:srgbClr val="000000">
                      <a:alpha val="43137"/>
                    </a:srgbClr>
                  </a:outerShdw>
                </a:effectLst>
                <a:latin typeface="Arial Rounded MT Bold" panose="020F0704030504030204" pitchFamily="34" charset="0"/>
              </a:rPr>
              <a:t>Simon Peter </a:t>
            </a:r>
            <a:r>
              <a:rPr lang="en-US" b="1" dirty="0" smtClean="0">
                <a:effectLst>
                  <a:outerShdw blurRad="38100" dist="38100" dir="2700000" algn="tl">
                    <a:srgbClr val="000000">
                      <a:alpha val="43137"/>
                    </a:srgbClr>
                  </a:outerShdw>
                </a:effectLst>
                <a:latin typeface="Arial Rounded MT Bold" panose="020F0704030504030204" pitchFamily="34" charset="0"/>
              </a:rPr>
              <a:t>When </a:t>
            </a:r>
            <a:r>
              <a:rPr lang="en-US" b="1" dirty="0">
                <a:effectLst>
                  <a:outerShdw blurRad="38100" dist="38100" dir="2700000" algn="tl">
                    <a:srgbClr val="000000">
                      <a:alpha val="43137"/>
                    </a:srgbClr>
                  </a:outerShdw>
                </a:effectLst>
                <a:latin typeface="Arial Rounded MT Bold" panose="020F0704030504030204" pitchFamily="34" charset="0"/>
              </a:rPr>
              <a:t>he </a:t>
            </a:r>
            <a:r>
              <a:rPr lang="en-US" b="1" dirty="0" smtClean="0">
                <a:effectLst>
                  <a:outerShdw blurRad="38100" dist="38100" dir="2700000" algn="tl">
                    <a:srgbClr val="000000">
                      <a:alpha val="43137"/>
                    </a:srgbClr>
                  </a:outerShdw>
                </a:effectLst>
                <a:latin typeface="Arial Rounded MT Bold" panose="020F0704030504030204" pitchFamily="34" charset="0"/>
              </a:rPr>
              <a:t>Denied Christ </a:t>
            </a:r>
          </a:p>
          <a:p>
            <a:pPr lvl="1"/>
            <a:r>
              <a:rPr lang="en-US" sz="2800" b="1" dirty="0" smtClean="0">
                <a:effectLst>
                  <a:outerShdw blurRad="38100" dist="38100" dir="2700000" algn="tl">
                    <a:srgbClr val="000000">
                      <a:alpha val="43137"/>
                    </a:srgbClr>
                  </a:outerShdw>
                </a:effectLst>
                <a:latin typeface="Arial Rounded MT Bold" panose="020F0704030504030204" pitchFamily="34" charset="0"/>
              </a:rPr>
              <a:t>He Went Out from </a:t>
            </a:r>
            <a:r>
              <a:rPr lang="en-US" sz="2800" b="1" i="1" dirty="0" smtClean="0">
                <a:effectLst>
                  <a:outerShdw blurRad="38100" dist="38100" dir="2700000" algn="tl">
                    <a:srgbClr val="000000">
                      <a:alpha val="43137"/>
                    </a:srgbClr>
                  </a:outerShdw>
                </a:effectLst>
                <a:latin typeface="Arial Rounded MT Bold" panose="020F0704030504030204" pitchFamily="34" charset="0"/>
              </a:rPr>
              <a:t>"hall </a:t>
            </a:r>
            <a:r>
              <a:rPr lang="en-US" sz="2800" b="1" i="1" dirty="0">
                <a:effectLst>
                  <a:outerShdw blurRad="38100" dist="38100" dir="2700000" algn="tl">
                    <a:srgbClr val="000000">
                      <a:alpha val="43137"/>
                    </a:srgbClr>
                  </a:outerShdw>
                </a:effectLst>
                <a:latin typeface="Arial Rounded MT Bold" panose="020F0704030504030204" pitchFamily="34" charset="0"/>
              </a:rPr>
              <a:t>of judgment" </a:t>
            </a:r>
            <a:r>
              <a:rPr lang="en-US" sz="2800" b="1" dirty="0">
                <a:effectLst>
                  <a:outerShdw blurRad="38100" dist="38100" dir="2700000" algn="tl">
                    <a:srgbClr val="000000">
                      <a:alpha val="43137"/>
                    </a:srgbClr>
                  </a:outerShdw>
                </a:effectLst>
                <a:latin typeface="Arial Rounded MT Bold" panose="020F0704030504030204" pitchFamily="34" charset="0"/>
              </a:rPr>
              <a:t>and </a:t>
            </a:r>
            <a:r>
              <a:rPr lang="en-US" sz="2800" b="1" dirty="0" smtClean="0">
                <a:effectLst>
                  <a:outerShdw blurRad="38100" dist="38100" dir="2700000" algn="tl">
                    <a:srgbClr val="000000">
                      <a:alpha val="43137"/>
                    </a:srgbClr>
                  </a:outerShdw>
                </a:effectLst>
                <a:latin typeface="Arial Rounded MT Bold" panose="020F0704030504030204" pitchFamily="34" charset="0"/>
              </a:rPr>
              <a:t>Wept Bitterly </a:t>
            </a:r>
          </a:p>
          <a:p>
            <a:pPr lvl="1"/>
            <a:r>
              <a:rPr lang="en-US" sz="2800" b="1" dirty="0" smtClean="0">
                <a:effectLst>
                  <a:outerShdw blurRad="38100" dist="38100" dir="2700000" algn="tl">
                    <a:srgbClr val="000000">
                      <a:alpha val="43137"/>
                    </a:srgbClr>
                  </a:outerShdw>
                </a:effectLst>
                <a:latin typeface="Arial Rounded MT Bold" panose="020F0704030504030204" pitchFamily="34" charset="0"/>
              </a:rPr>
              <a:t>But That's Not Enough </a:t>
            </a:r>
          </a:p>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If All You Do Is Weep Bitterly Over Your Failures…</a:t>
            </a:r>
          </a:p>
          <a:p>
            <a:pPr marL="0" indent="0">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…You Will Never Be Any Better Off For Having Failed </a:t>
            </a:r>
          </a:p>
          <a:p>
            <a:r>
              <a:rPr lang="en-US" b="1" dirty="0" smtClean="0">
                <a:effectLst>
                  <a:outerShdw blurRad="38100" dist="38100" dir="2700000" algn="tl">
                    <a:srgbClr val="000000">
                      <a:alpha val="43137"/>
                    </a:srgbClr>
                  </a:outerShdw>
                </a:effectLst>
                <a:latin typeface="Arial Rounded MT Bold" panose="020F0704030504030204" pitchFamily="34" charset="0"/>
              </a:rPr>
              <a:t>Don't Waste Your Sorrows </a:t>
            </a:r>
          </a:p>
          <a:p>
            <a:r>
              <a:rPr lang="en-US" b="1" dirty="0" smtClean="0">
                <a:effectLst>
                  <a:outerShdw blurRad="38100" dist="38100" dir="2700000" algn="tl">
                    <a:srgbClr val="000000">
                      <a:alpha val="43137"/>
                    </a:srgbClr>
                  </a:outerShdw>
                </a:effectLst>
                <a:latin typeface="Arial Rounded MT Bold" panose="020F0704030504030204" pitchFamily="34" charset="0"/>
              </a:rPr>
              <a:t>Use Your Failures to Become Better, Not Bitter</a:t>
            </a:r>
          </a:p>
          <a:p>
            <a:r>
              <a:rPr lang="en-US" b="1" dirty="0" smtClean="0">
                <a:effectLst>
                  <a:outerShdw blurRad="38100" dist="38100" dir="2700000" algn="tl">
                    <a:srgbClr val="000000">
                      <a:alpha val="43137"/>
                    </a:srgbClr>
                  </a:outerShdw>
                </a:effectLst>
                <a:latin typeface="Arial Rounded MT Bold" panose="020F0704030504030204" pitchFamily="34" charset="0"/>
              </a:rPr>
              <a:t>Remember –God Never Wastes Your Pain!</a:t>
            </a:r>
            <a:endParaRPr lang="en-US" b="1" dirty="0">
              <a:effectLst>
                <a:outerShdw blurRad="38100" dist="38100" dir="2700000" algn="tl">
                  <a:srgbClr val="000000">
                    <a:alpha val="43137"/>
                  </a:srgbClr>
                </a:outerShdw>
              </a:effectLst>
              <a:latin typeface="Arial Rounded MT Bold" panose="020F0704030504030204" pitchFamily="34" charset="0"/>
            </a:endParaRPr>
          </a:p>
          <a:p>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Five Lessons About Facing Our Failures from Peter's Experience</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157" y="1635616"/>
            <a:ext cx="2189407" cy="4031088"/>
          </a:xfrm>
          <a:prstGeom prst="rect">
            <a:avLst/>
          </a:prstGeom>
          <a:ln>
            <a:noFill/>
          </a:ln>
          <a:effectLst>
            <a:softEdge rad="112500"/>
          </a:effectLst>
        </p:spPr>
      </p:pic>
    </p:spTree>
    <p:extLst>
      <p:ext uri="{BB962C8B-B14F-4D97-AF65-F5344CB8AC3E}">
        <p14:creationId xmlns:p14="http://schemas.microsoft.com/office/powerpoint/2010/main" val="14212401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500"/>
                            </p:stCondLst>
                            <p:childTnLst>
                              <p:par>
                                <p:cTn id="9" presetID="16" presetClass="entr" presetSubtype="37"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2000"/>
                                        <p:tgtEl>
                                          <p:spTgt spid="3">
                                            <p:txEl>
                                              <p:pRg st="1" end="1"/>
                                            </p:txEl>
                                          </p:spTgt>
                                        </p:tgtEl>
                                      </p:cBhvr>
                                    </p:animEffect>
                                  </p:childTnLst>
                                </p:cTn>
                              </p:par>
                            </p:childTnLst>
                          </p:cTn>
                        </p:par>
                        <p:par>
                          <p:cTn id="12" fill="hold">
                            <p:stCondLst>
                              <p:cond delay="5000"/>
                            </p:stCondLst>
                            <p:childTnLst>
                              <p:par>
                                <p:cTn id="13" presetID="16" presetClass="entr" presetSubtype="2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5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outVertical)">
                                      <p:cBhvr>
                                        <p:cTn id="20" dur="2000"/>
                                        <p:tgtEl>
                                          <p:spTgt spid="3">
                                            <p:txEl>
                                              <p:pRg st="3" end="3"/>
                                            </p:txEl>
                                          </p:spTgt>
                                        </p:tgtEl>
                                      </p:cBhvr>
                                    </p:animEffect>
                                  </p:childTnLst>
                                </p:cTn>
                              </p:par>
                            </p:childTnLst>
                          </p:cTn>
                        </p:par>
                        <p:par>
                          <p:cTn id="21" fill="hold">
                            <p:stCondLst>
                              <p:cond delay="2500"/>
                            </p:stCondLst>
                            <p:childTnLst>
                              <p:par>
                                <p:cTn id="22" presetID="16" presetClass="entr" presetSubtype="21" fill="hold" grpId="0" nodeType="afterEffect">
                                  <p:stCondLst>
                                    <p:cond delay="5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50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outVertical)">
                                      <p:cBhvr>
                                        <p:cTn id="29" dur="2000"/>
                                        <p:tgtEl>
                                          <p:spTgt spid="3">
                                            <p:txEl>
                                              <p:pRg st="5" end="5"/>
                                            </p:txEl>
                                          </p:spTgt>
                                        </p:tgtEl>
                                      </p:cBhvr>
                                    </p:animEffect>
                                  </p:childTnLst>
                                </p:cTn>
                              </p:par>
                            </p:childTnLst>
                          </p:cTn>
                        </p:par>
                        <p:par>
                          <p:cTn id="30" fill="hold">
                            <p:stCondLst>
                              <p:cond delay="2500"/>
                            </p:stCondLst>
                            <p:childTnLst>
                              <p:par>
                                <p:cTn id="31" presetID="16" presetClass="entr" presetSubtype="21" fill="hold" grpId="0" nodeType="afterEffect">
                                  <p:stCondLst>
                                    <p:cond delay="50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2000"/>
                                        <p:tgtEl>
                                          <p:spTgt spid="3">
                                            <p:txEl>
                                              <p:pRg st="6" end="6"/>
                                            </p:txEl>
                                          </p:spTgt>
                                        </p:tgtEl>
                                      </p:cBhvr>
                                    </p:animEffect>
                                  </p:childTnLst>
                                </p:cTn>
                              </p:par>
                            </p:childTnLst>
                          </p:cTn>
                        </p:par>
                        <p:par>
                          <p:cTn id="34" fill="hold">
                            <p:stCondLst>
                              <p:cond delay="5000"/>
                            </p:stCondLst>
                            <p:childTnLst>
                              <p:par>
                                <p:cTn id="35" presetID="16" presetClass="entr" presetSubtype="37" fill="hold" grpId="0" nodeType="afterEffect">
                                  <p:stCondLst>
                                    <p:cond delay="50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outVertical)">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50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arn(inVertical)">
                                      <p:cBhvr>
                                        <p:cTn id="4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1521"/>
          </a:xfrm>
        </p:spPr>
        <p:txBody>
          <a:bodyPr>
            <a:normAutofit/>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#1- Failure Is Never Final (4)</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901521"/>
            <a:ext cx="11951594" cy="5956479"/>
          </a:xfrm>
        </p:spPr>
        <p:txBody>
          <a:bodyPr>
            <a:noAutofit/>
          </a:bodyPr>
          <a:lstStyle/>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After </a:t>
            </a:r>
            <a:r>
              <a:rPr lang="en-US" b="1" dirty="0">
                <a:effectLst>
                  <a:outerShdw blurRad="38100" dist="38100" dir="2700000" algn="tl">
                    <a:srgbClr val="000000">
                      <a:alpha val="43137"/>
                    </a:srgbClr>
                  </a:outerShdw>
                </a:effectLst>
                <a:latin typeface="Arial Rounded MT Bold" panose="020F0704030504030204" pitchFamily="34" charset="0"/>
              </a:rPr>
              <a:t>Jesus' </a:t>
            </a:r>
            <a:r>
              <a:rPr lang="en-US" b="1" dirty="0" smtClean="0">
                <a:effectLst>
                  <a:outerShdw blurRad="38100" dist="38100" dir="2700000" algn="tl">
                    <a:srgbClr val="000000">
                      <a:alpha val="43137"/>
                    </a:srgbClr>
                  </a:outerShdw>
                </a:effectLst>
                <a:latin typeface="Arial Rounded MT Bold" panose="020F0704030504030204" pitchFamily="34" charset="0"/>
              </a:rPr>
              <a:t>Resurrection, </a:t>
            </a:r>
          </a:p>
          <a:p>
            <a:pPr lvl="0">
              <a:lnSpc>
                <a:spcPct val="100000"/>
              </a:lnSpc>
              <a:spcBef>
                <a:spcPts val="0"/>
              </a:spcBef>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Rounded MT Bold" panose="020F0704030504030204" pitchFamily="34" charset="0"/>
              </a:rPr>
              <a:t>Peter Still Felt So…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Discouraged </a:t>
            </a:r>
          </a:p>
          <a:p>
            <a:pPr lvl="1">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Useless </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…Because He Denied Jesus </a:t>
            </a:r>
          </a:p>
          <a:p>
            <a:pPr marL="914400" lvl="2" indent="0">
              <a:lnSpc>
                <a:spcPct val="100000"/>
              </a:lnSpc>
              <a:spcBef>
                <a:spcPts val="0"/>
              </a:spcBef>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…He Told The Others, </a:t>
            </a:r>
            <a:r>
              <a:rPr lang="en-US" sz="2800" b="1" i="1" dirty="0" smtClean="0">
                <a:effectLst>
                  <a:outerShdw blurRad="38100" dist="38100" dir="2700000" algn="tl">
                    <a:srgbClr val="000000">
                      <a:alpha val="43137"/>
                    </a:srgbClr>
                  </a:outerShdw>
                </a:effectLst>
                <a:latin typeface="Arial Rounded MT Bold" panose="020F0704030504030204" pitchFamily="34" charset="0"/>
              </a:rPr>
              <a:t>"I'm Going Fishing” </a:t>
            </a:r>
          </a:p>
          <a:p>
            <a:pPr marL="914400" lvl="2" indent="0">
              <a:lnSpc>
                <a:spcPct val="100000"/>
              </a:lnSpc>
              <a:spcBef>
                <a:spcPts val="0"/>
              </a:spcBef>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     ... I've Failed …Jesus Can’t Use Me …I'm Going Back</a:t>
            </a:r>
            <a:r>
              <a:rPr lang="en-US" sz="2800" dirty="0" smtClean="0">
                <a:effectLst>
                  <a:outerShdw blurRad="38100" dist="38100" dir="2700000" algn="tl">
                    <a:srgbClr val="000000">
                      <a:alpha val="43137"/>
                    </a:srgbClr>
                  </a:outerShdw>
                </a:effectLst>
                <a:latin typeface="Arial Rounded MT Bold" panose="020F0704030504030204" pitchFamily="34" charset="0"/>
              </a:rPr>
              <a:t>  (3) </a:t>
            </a:r>
          </a:p>
          <a:p>
            <a:pPr marL="0" lv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Jesus Came Seeking… </a:t>
            </a:r>
          </a:p>
          <a:p>
            <a:pPr lvl="0">
              <a:lnSpc>
                <a:spcPct val="100000"/>
              </a:lnSpc>
              <a:spcBef>
                <a:spcPts val="0"/>
              </a:spcBef>
              <a:spcAft>
                <a:spcPts val="600"/>
              </a:spcAft>
            </a:pPr>
            <a:r>
              <a:rPr lang="en-US" dirty="0" smtClean="0">
                <a:effectLst>
                  <a:outerShdw blurRad="38100" dist="38100" dir="2700000" algn="tl">
                    <a:srgbClr val="000000">
                      <a:alpha val="43137"/>
                    </a:srgbClr>
                  </a:outerShdw>
                </a:effectLst>
                <a:latin typeface="Arial Rounded MT Bold" panose="020F0704030504030204" pitchFamily="34" charset="0"/>
              </a:rPr>
              <a:t>What Joy </a:t>
            </a:r>
            <a:r>
              <a:rPr lang="en-US" dirty="0">
                <a:effectLst>
                  <a:outerShdw blurRad="38100" dist="38100" dir="2700000" algn="tl">
                    <a:srgbClr val="000000">
                      <a:alpha val="43137"/>
                    </a:srgbClr>
                  </a:outerShdw>
                </a:effectLst>
                <a:latin typeface="Arial Rounded MT Bold" panose="020F0704030504030204" pitchFamily="34" charset="0"/>
              </a:rPr>
              <a:t>to </a:t>
            </a:r>
            <a:r>
              <a:rPr lang="en-US" dirty="0" smtClean="0">
                <a:effectLst>
                  <a:outerShdw blurRad="38100" dist="38100" dir="2700000" algn="tl">
                    <a:srgbClr val="000000">
                      <a:alpha val="43137"/>
                    </a:srgbClr>
                  </a:outerShdw>
                </a:effectLst>
                <a:latin typeface="Arial Rounded MT Bold" panose="020F0704030504030204" pitchFamily="34" charset="0"/>
              </a:rPr>
              <a:t>Know </a:t>
            </a:r>
            <a:r>
              <a:rPr lang="en-US" dirty="0">
                <a:effectLst>
                  <a:outerShdw blurRad="38100" dist="38100" dir="2700000" algn="tl">
                    <a:srgbClr val="000000">
                      <a:alpha val="43137"/>
                    </a:srgbClr>
                  </a:outerShdw>
                </a:effectLst>
                <a:latin typeface="Arial Rounded MT Bold" panose="020F0704030504030204" pitchFamily="34" charset="0"/>
              </a:rPr>
              <a:t>that Christ </a:t>
            </a:r>
            <a:r>
              <a:rPr lang="en-US" dirty="0" smtClean="0">
                <a:effectLst>
                  <a:outerShdw blurRad="38100" dist="38100" dir="2700000" algn="tl">
                    <a:srgbClr val="000000">
                      <a:alpha val="43137"/>
                    </a:srgbClr>
                  </a:outerShdw>
                </a:effectLst>
                <a:latin typeface="Arial Rounded MT Bold" panose="020F0704030504030204" pitchFamily="34" charset="0"/>
              </a:rPr>
              <a:t>Comes Looking For Us When We Fail</a:t>
            </a:r>
            <a:endParaRPr lang="en-US"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spcAft>
                <a:spcPts val="600"/>
              </a:spcAft>
              <a:buFont typeface="Courier New" panose="02070309020205020404" pitchFamily="49" charset="0"/>
              <a:buChar char="o"/>
            </a:pPr>
            <a:r>
              <a:rPr lang="en-US" sz="2800" i="1" dirty="0">
                <a:effectLst>
                  <a:outerShdw blurRad="38100" dist="38100" dir="2700000" algn="tl">
                    <a:srgbClr val="000000">
                      <a:alpha val="43137"/>
                    </a:srgbClr>
                  </a:outerShdw>
                </a:effectLst>
                <a:latin typeface="Arial Rounded MT Bold" panose="020F0704030504030204" pitchFamily="34" charset="0"/>
              </a:rPr>
              <a:t>"Early in the </a:t>
            </a:r>
            <a:r>
              <a:rPr lang="en-US" sz="2800" i="1" dirty="0" smtClean="0">
                <a:effectLst>
                  <a:outerShdw blurRad="38100" dist="38100" dir="2700000" algn="tl">
                    <a:srgbClr val="000000">
                      <a:alpha val="43137"/>
                    </a:srgbClr>
                  </a:outerShdw>
                </a:effectLst>
                <a:latin typeface="Arial Rounded MT Bold" panose="020F0704030504030204" pitchFamily="34" charset="0"/>
              </a:rPr>
              <a:t>morning" </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spcAft>
                <a:spcPts val="600"/>
              </a:spcAft>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 Speaks </a:t>
            </a:r>
            <a:r>
              <a:rPr lang="en-US" sz="2800" dirty="0">
                <a:effectLst>
                  <a:outerShdw blurRad="38100" dist="38100" dir="2700000" algn="tl">
                    <a:srgbClr val="000000">
                      <a:alpha val="43137"/>
                    </a:srgbClr>
                  </a:outerShdw>
                </a:effectLst>
                <a:latin typeface="Arial Rounded MT Bold" panose="020F0704030504030204" pitchFamily="34" charset="0"/>
              </a:rPr>
              <a:t>of a </a:t>
            </a:r>
            <a:r>
              <a:rPr lang="en-US" sz="2800" dirty="0" smtClean="0">
                <a:effectLst>
                  <a:outerShdw blurRad="38100" dist="38100" dir="2700000" algn="tl">
                    <a:srgbClr val="000000">
                      <a:alpha val="43137"/>
                    </a:srgbClr>
                  </a:outerShdw>
                </a:effectLst>
                <a:latin typeface="Arial Rounded MT Bold" panose="020F0704030504030204" pitchFamily="34" charset="0"/>
              </a:rPr>
              <a:t>New Day, </a:t>
            </a:r>
            <a:r>
              <a:rPr lang="en-US" sz="2800" dirty="0">
                <a:effectLst>
                  <a:outerShdw blurRad="38100" dist="38100" dir="2700000" algn="tl">
                    <a:srgbClr val="000000">
                      <a:alpha val="43137"/>
                    </a:srgbClr>
                  </a:outerShdw>
                </a:effectLst>
                <a:latin typeface="Arial Rounded MT Bold" panose="020F0704030504030204" pitchFamily="34" charset="0"/>
              </a:rPr>
              <a:t>a </a:t>
            </a:r>
            <a:r>
              <a:rPr lang="en-US" sz="2800" dirty="0" smtClean="0">
                <a:effectLst>
                  <a:outerShdw blurRad="38100" dist="38100" dir="2700000" algn="tl">
                    <a:srgbClr val="000000">
                      <a:alpha val="43137"/>
                    </a:srgbClr>
                  </a:outerShdw>
                </a:effectLst>
                <a:latin typeface="Arial Rounded MT Bold" panose="020F0704030504030204" pitchFamily="34" charset="0"/>
              </a:rPr>
              <a:t>New Opportunity, </a:t>
            </a:r>
            <a:r>
              <a:rPr lang="en-US" sz="2800" dirty="0">
                <a:effectLst>
                  <a:outerShdw blurRad="38100" dist="38100" dir="2700000" algn="tl">
                    <a:srgbClr val="000000">
                      <a:alpha val="43137"/>
                    </a:srgbClr>
                  </a:outerShdw>
                </a:effectLst>
                <a:latin typeface="Arial Rounded MT Bold" panose="020F0704030504030204" pitchFamily="34" charset="0"/>
              </a:rPr>
              <a:t>a </a:t>
            </a:r>
            <a:r>
              <a:rPr lang="en-US" sz="2800" dirty="0" smtClean="0">
                <a:effectLst>
                  <a:outerShdw blurRad="38100" dist="38100" dir="2700000" algn="tl">
                    <a:srgbClr val="000000">
                      <a:alpha val="43137"/>
                    </a:srgbClr>
                  </a:outerShdw>
                </a:effectLst>
                <a:latin typeface="Arial Rounded MT Bold" panose="020F0704030504030204" pitchFamily="34" charset="0"/>
              </a:rPr>
              <a:t>New Beginning </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 We Can Put the Past Behind Us / Reach For What is Ahead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54938" y="167425"/>
            <a:ext cx="3121152" cy="3074960"/>
          </a:xfrm>
          <a:prstGeom prst="rect">
            <a:avLst/>
          </a:prstGeom>
          <a:ln>
            <a:noFill/>
          </a:ln>
          <a:effectLst>
            <a:softEdge rad="112500"/>
          </a:effectLst>
        </p:spPr>
      </p:pic>
    </p:spTree>
    <p:extLst>
      <p:ext uri="{BB962C8B-B14F-4D97-AF65-F5344CB8AC3E}">
        <p14:creationId xmlns:p14="http://schemas.microsoft.com/office/powerpoint/2010/main" val="34654345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5000"/>
                            </p:stCondLst>
                            <p:childTnLst>
                              <p:par>
                                <p:cTn id="13" presetID="10" presetClass="entr" presetSubtype="0"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7500"/>
                            </p:stCondLst>
                            <p:childTnLst>
                              <p:par>
                                <p:cTn id="17" presetID="10" presetClass="entr" presetSubtype="0"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5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par>
                          <p:cTn id="25" fill="hold">
                            <p:stCondLst>
                              <p:cond delay="2500"/>
                            </p:stCondLst>
                            <p:childTnLst>
                              <p:par>
                                <p:cTn id="26" presetID="10" presetClass="entr" presetSubtype="0" fill="hold" grpId="0"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childTnLst>
                          </p:cTn>
                        </p:par>
                        <p:par>
                          <p:cTn id="29" fill="hold">
                            <p:stCondLst>
                              <p:cond delay="5000"/>
                            </p:stCondLst>
                            <p:childTnLst>
                              <p:par>
                                <p:cTn id="30" presetID="10" presetClass="entr" presetSubtype="0" fill="hold" grpId="0" nodeType="afterEffect">
                                  <p:stCondLst>
                                    <p:cond delay="50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50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50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par>
                          <p:cTn id="43" fill="hold">
                            <p:stCondLst>
                              <p:cond delay="2500"/>
                            </p:stCondLst>
                            <p:childTnLst>
                              <p:par>
                                <p:cTn id="44" presetID="10" presetClass="entr" presetSubtype="0" fill="hold" grpId="0" nodeType="afterEffect">
                                  <p:stCondLst>
                                    <p:cond delay="50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2000"/>
                                        <p:tgtEl>
                                          <p:spTgt spid="3">
                                            <p:txEl>
                                              <p:pRg st="9" end="9"/>
                                            </p:txEl>
                                          </p:spTgt>
                                        </p:tgtEl>
                                      </p:cBhvr>
                                    </p:animEffect>
                                  </p:childTnLst>
                                </p:cTn>
                              </p:par>
                            </p:childTnLst>
                          </p:cTn>
                        </p:par>
                        <p:par>
                          <p:cTn id="47" fill="hold">
                            <p:stCondLst>
                              <p:cond delay="5000"/>
                            </p:stCondLst>
                            <p:childTnLst>
                              <p:par>
                                <p:cTn id="48" presetID="10" presetClass="entr" presetSubtype="0" fill="hold" grpId="0" nodeType="afterEffect">
                                  <p:stCondLst>
                                    <p:cond delay="50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2000"/>
                                        <p:tgtEl>
                                          <p:spTgt spid="3">
                                            <p:txEl>
                                              <p:pRg st="10" end="10"/>
                                            </p:txEl>
                                          </p:spTgt>
                                        </p:tgtEl>
                                      </p:cBhvr>
                                    </p:animEffect>
                                  </p:childTnLst>
                                </p:cTn>
                              </p:par>
                            </p:childTnLst>
                          </p:cTn>
                        </p:par>
                        <p:par>
                          <p:cTn id="51" fill="hold">
                            <p:stCondLst>
                              <p:cond delay="7500"/>
                            </p:stCondLst>
                            <p:childTnLst>
                              <p:par>
                                <p:cTn id="52" presetID="10" presetClass="entr" presetSubtype="0" fill="hold" grpId="0" nodeType="afterEffect">
                                  <p:stCondLst>
                                    <p:cond delay="50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0"/>
            <a:ext cx="11951594" cy="90152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#2- “ “ Does Not Change Our Status W- God (5)</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15910" y="1056068"/>
            <a:ext cx="11951594" cy="5679583"/>
          </a:xfrm>
        </p:spPr>
        <p:txBody>
          <a:bodyPr>
            <a:noAutofit/>
          </a:bodyPr>
          <a:lstStyle/>
          <a:p>
            <a:pPr marL="0" indent="0">
              <a:lnSpc>
                <a:spcPct val="100000"/>
              </a:lnSpc>
              <a:spcBef>
                <a:spcPts val="1200"/>
              </a:spcBef>
              <a:buNone/>
            </a:pPr>
            <a:r>
              <a:rPr lang="en-US" b="1" dirty="0">
                <a:effectLst>
                  <a:outerShdw blurRad="38100" dist="38100" dir="2700000" algn="tl">
                    <a:srgbClr val="000000">
                      <a:alpha val="43137"/>
                    </a:srgbClr>
                  </a:outerShdw>
                </a:effectLst>
                <a:latin typeface="Arial Rounded MT Bold" panose="020F0704030504030204" pitchFamily="34" charset="0"/>
              </a:rPr>
              <a:t>John 21:5 (</a:t>
            </a:r>
            <a:r>
              <a:rPr lang="en-US" b="1" dirty="0" smtClean="0">
                <a:effectLst>
                  <a:outerShdw blurRad="38100" dist="38100" dir="2700000" algn="tl">
                    <a:srgbClr val="000000">
                      <a:alpha val="43137"/>
                    </a:srgbClr>
                  </a:outerShdw>
                </a:effectLst>
                <a:latin typeface="Arial Rounded MT Bold" panose="020F0704030504030204" pitchFamily="34" charset="0"/>
              </a:rPr>
              <a:t>NIV) </a:t>
            </a:r>
            <a:r>
              <a:rPr lang="en-US" dirty="0" smtClean="0">
                <a:effectLst>
                  <a:outerShdw blurRad="38100" dist="38100" dir="2700000" algn="tl">
                    <a:srgbClr val="000000">
                      <a:alpha val="43137"/>
                    </a:srgbClr>
                  </a:outerShdw>
                </a:effectLst>
                <a:latin typeface="Arial Rounded MT Bold" panose="020F0704030504030204" pitchFamily="34" charset="0"/>
              </a:rPr>
              <a:t>He </a:t>
            </a:r>
            <a:r>
              <a:rPr lang="en-US" dirty="0">
                <a:effectLst>
                  <a:outerShdw blurRad="38100" dist="38100" dir="2700000" algn="tl">
                    <a:srgbClr val="000000">
                      <a:alpha val="43137"/>
                    </a:srgbClr>
                  </a:outerShdw>
                </a:effectLst>
                <a:latin typeface="Arial Rounded MT Bold" panose="020F0704030504030204" pitchFamily="34" charset="0"/>
              </a:rPr>
              <a:t>called out to them, </a:t>
            </a:r>
            <a:r>
              <a:rPr lang="en-US" i="1" dirty="0">
                <a:effectLst>
                  <a:outerShdw blurRad="38100" dist="38100" dir="2700000" algn="tl">
                    <a:srgbClr val="000000">
                      <a:alpha val="43137"/>
                    </a:srgbClr>
                  </a:outerShdw>
                </a:effectLst>
                <a:latin typeface="Arial Rounded MT Bold" panose="020F0704030504030204" pitchFamily="34" charset="0"/>
              </a:rPr>
              <a:t>“Friends, haven’t you any fish?” “No,” </a:t>
            </a:r>
            <a:r>
              <a:rPr lang="en-US" dirty="0">
                <a:effectLst>
                  <a:outerShdw blurRad="38100" dist="38100" dir="2700000" algn="tl">
                    <a:srgbClr val="000000">
                      <a:alpha val="43137"/>
                    </a:srgbClr>
                  </a:outerShdw>
                </a:effectLst>
                <a:latin typeface="Arial Rounded MT Bold" panose="020F0704030504030204" pitchFamily="34" charset="0"/>
              </a:rPr>
              <a:t>they answered</a:t>
            </a:r>
            <a:r>
              <a:rPr lang="en-US" dirty="0" smtClean="0">
                <a:effectLst>
                  <a:outerShdw blurRad="38100" dist="38100" dir="2700000" algn="tl">
                    <a:srgbClr val="000000">
                      <a:alpha val="43137"/>
                    </a:srgbClr>
                  </a:outerShdw>
                </a:effectLst>
                <a:latin typeface="Arial Rounded MT Bold" panose="020F0704030504030204" pitchFamily="34" charset="0"/>
              </a:rPr>
              <a:t>.</a:t>
            </a:r>
          </a:p>
          <a:p>
            <a:pPr marL="0" indent="0">
              <a:lnSpc>
                <a:spcPct val="100000"/>
              </a:lnSpc>
              <a:spcBef>
                <a:spcPts val="1200"/>
              </a:spcBef>
              <a:buNone/>
            </a:pPr>
            <a:r>
              <a:rPr lang="en-US"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Friends"</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 -a Word </a:t>
            </a:r>
            <a:r>
              <a:rPr lang="en-US" dirty="0">
                <a:effectLst>
                  <a:outerShdw blurRad="38100" dist="38100" dir="2700000" algn="tl">
                    <a:srgbClr val="000000">
                      <a:alpha val="43137"/>
                    </a:srgbClr>
                  </a:outerShdw>
                </a:effectLst>
                <a:latin typeface="Arial Rounded MT Bold" panose="020F0704030504030204" pitchFamily="34" charset="0"/>
              </a:rPr>
              <a:t>of </a:t>
            </a:r>
            <a:r>
              <a:rPr lang="en-US" dirty="0" smtClean="0">
                <a:effectLst>
                  <a:outerShdw blurRad="38100" dist="38100" dir="2700000" algn="tl">
                    <a:srgbClr val="000000">
                      <a:alpha val="43137"/>
                    </a:srgbClr>
                  </a:outerShdw>
                </a:effectLst>
                <a:latin typeface="Arial Rounded MT Bold" panose="020F0704030504030204" pitchFamily="34" charset="0"/>
              </a:rPr>
              <a:t>Intimacy </a:t>
            </a:r>
          </a:p>
          <a:p>
            <a:pPr lvl="0">
              <a:lnSpc>
                <a:spcPct val="120000"/>
              </a:lnSpc>
              <a:spcBef>
                <a:spcPts val="0"/>
              </a:spcBef>
            </a:pPr>
            <a:r>
              <a:rPr lang="en-US" dirty="0" smtClean="0">
                <a:effectLst>
                  <a:outerShdw blurRad="38100" dist="38100" dir="2700000" algn="tl">
                    <a:srgbClr val="000000">
                      <a:alpha val="43137"/>
                    </a:srgbClr>
                  </a:outerShdw>
                </a:effectLst>
                <a:latin typeface="Arial Rounded MT Bold" panose="020F0704030504030204" pitchFamily="34" charset="0"/>
              </a:rPr>
              <a:t>He Called Them Friends the Night </a:t>
            </a:r>
            <a:r>
              <a:rPr lang="en-US" dirty="0">
                <a:effectLst>
                  <a:outerShdw blurRad="38100" dist="38100" dir="2700000" algn="tl">
                    <a:srgbClr val="000000">
                      <a:alpha val="43137"/>
                    </a:srgbClr>
                  </a:outerShdw>
                </a:effectLst>
                <a:latin typeface="Arial Rounded MT Bold" panose="020F0704030504030204" pitchFamily="34" charset="0"/>
              </a:rPr>
              <a:t>of the Last Supper </a:t>
            </a:r>
            <a:r>
              <a:rPr lang="en-US" dirty="0" smtClean="0">
                <a:effectLst>
                  <a:outerShdw blurRad="38100" dist="38100" dir="2700000" algn="tl">
                    <a:srgbClr val="000000">
                      <a:alpha val="43137"/>
                    </a:srgbClr>
                  </a:outerShdw>
                </a:effectLst>
                <a:latin typeface="Arial Rounded MT Bold" panose="020F0704030504030204" pitchFamily="34" charset="0"/>
              </a:rPr>
              <a:t>-John 15:15</a:t>
            </a:r>
          </a:p>
          <a:p>
            <a:pPr lvl="0">
              <a:lnSpc>
                <a:spcPct val="120000"/>
              </a:lnSpc>
              <a:spcBef>
                <a:spcPts val="0"/>
              </a:spcBef>
            </a:pPr>
            <a:r>
              <a:rPr lang="en-US" dirty="0" smtClean="0">
                <a:effectLst>
                  <a:outerShdw blurRad="38100" dist="38100" dir="2700000" algn="tl">
                    <a:srgbClr val="000000">
                      <a:alpha val="43137"/>
                    </a:srgbClr>
                  </a:outerShdw>
                </a:effectLst>
                <a:latin typeface="Arial Rounded MT Bold" panose="020F0704030504030204" pitchFamily="34" charset="0"/>
              </a:rPr>
              <a:t>Its Means that We Are Close to Him/ He Is Close to Us. </a:t>
            </a:r>
          </a:p>
          <a:p>
            <a:pPr lvl="0">
              <a:lnSpc>
                <a:spcPct val="120000"/>
              </a:lnSpc>
              <a:spcBef>
                <a:spcPts val="0"/>
              </a:spcBef>
            </a:pPr>
            <a:r>
              <a:rPr lang="en-US" dirty="0" smtClean="0">
                <a:effectLst>
                  <a:outerShdw blurRad="38100" dist="38100" dir="2700000" algn="tl">
                    <a:srgbClr val="000000">
                      <a:alpha val="43137"/>
                    </a:srgbClr>
                  </a:outerShdw>
                </a:effectLst>
                <a:latin typeface="Arial Rounded MT Bold" panose="020F0704030504030204" pitchFamily="34" charset="0"/>
              </a:rPr>
              <a:t>Abraham </a:t>
            </a:r>
            <a:r>
              <a:rPr lang="en-US" dirty="0">
                <a:effectLst>
                  <a:outerShdw blurRad="38100" dist="38100" dir="2700000" algn="tl">
                    <a:srgbClr val="000000">
                      <a:alpha val="43137"/>
                    </a:srgbClr>
                  </a:outerShdw>
                </a:effectLst>
                <a:latin typeface="Arial Rounded MT Bold" panose="020F0704030504030204" pitchFamily="34" charset="0"/>
              </a:rPr>
              <a:t>was C</a:t>
            </a:r>
            <a:r>
              <a:rPr lang="en-US" dirty="0" smtClean="0">
                <a:effectLst>
                  <a:outerShdw blurRad="38100" dist="38100" dir="2700000" algn="tl">
                    <a:srgbClr val="000000">
                      <a:alpha val="43137"/>
                    </a:srgbClr>
                  </a:outerShdw>
                </a:effectLst>
                <a:latin typeface="Arial Rounded MT Bold" panose="020F0704030504030204" pitchFamily="34" charset="0"/>
              </a:rPr>
              <a:t>alled </a:t>
            </a:r>
            <a:r>
              <a:rPr lang="en-US" dirty="0">
                <a:effectLst>
                  <a:outerShdw blurRad="38100" dist="38100" dir="2700000" algn="tl">
                    <a:srgbClr val="000000">
                      <a:alpha val="43137"/>
                    </a:srgbClr>
                  </a:outerShdw>
                </a:effectLst>
                <a:latin typeface="Arial Rounded MT Bold" panose="020F0704030504030204" pitchFamily="34" charset="0"/>
              </a:rPr>
              <a:t>the </a:t>
            </a:r>
            <a:r>
              <a:rPr lang="en-US" dirty="0" smtClean="0">
                <a:effectLst>
                  <a:outerShdw blurRad="38100" dist="38100" dir="2700000" algn="tl">
                    <a:srgbClr val="000000">
                      <a:alpha val="43137"/>
                    </a:srgbClr>
                  </a:outerShdw>
                </a:effectLst>
                <a:latin typeface="Arial Rounded MT Bold" panose="020F0704030504030204" pitchFamily="34" charset="0"/>
              </a:rPr>
              <a:t>Friend </a:t>
            </a:r>
            <a:r>
              <a:rPr lang="en-US" dirty="0">
                <a:effectLst>
                  <a:outerShdw blurRad="38100" dist="38100" dir="2700000" algn="tl">
                    <a:srgbClr val="000000">
                      <a:alpha val="43137"/>
                    </a:srgbClr>
                  </a:outerShdw>
                </a:effectLst>
                <a:latin typeface="Arial Rounded MT Bold" panose="020F0704030504030204" pitchFamily="34" charset="0"/>
              </a:rPr>
              <a:t>of God </a:t>
            </a:r>
            <a:r>
              <a:rPr lang="en-US" dirty="0" smtClean="0">
                <a:effectLst>
                  <a:outerShdw blurRad="38100" dist="38100" dir="2700000" algn="tl">
                    <a:srgbClr val="000000">
                      <a:alpha val="43137"/>
                    </a:srgbClr>
                  </a:outerShdw>
                </a:effectLst>
                <a:latin typeface="Arial Rounded MT Bold" panose="020F0704030504030204" pitchFamily="34" charset="0"/>
              </a:rPr>
              <a:t>-2 </a:t>
            </a:r>
            <a:r>
              <a:rPr lang="en-US" dirty="0">
                <a:effectLst>
                  <a:outerShdw blurRad="38100" dist="38100" dir="2700000" algn="tl">
                    <a:srgbClr val="000000">
                      <a:alpha val="43137"/>
                    </a:srgbClr>
                  </a:outerShdw>
                </a:effectLst>
                <a:latin typeface="Arial Rounded MT Bold" panose="020F0704030504030204" pitchFamily="34" charset="0"/>
              </a:rPr>
              <a:t>Chronicles </a:t>
            </a:r>
            <a:r>
              <a:rPr lang="en-US" dirty="0" smtClean="0">
                <a:effectLst>
                  <a:outerShdw blurRad="38100" dist="38100" dir="2700000" algn="tl">
                    <a:srgbClr val="000000">
                      <a:alpha val="43137"/>
                    </a:srgbClr>
                  </a:outerShdw>
                </a:effectLst>
                <a:latin typeface="Arial Rounded MT Bold" panose="020F0704030504030204" pitchFamily="34" charset="0"/>
              </a:rPr>
              <a:t>20:7</a:t>
            </a:r>
          </a:p>
          <a:p>
            <a:pPr lvl="0">
              <a:lnSpc>
                <a:spcPct val="120000"/>
              </a:lnSpc>
              <a:spcBef>
                <a:spcPts val="0"/>
              </a:spcBef>
            </a:pPr>
            <a:r>
              <a:rPr lang="en-US" dirty="0" smtClean="0">
                <a:effectLst>
                  <a:outerShdw blurRad="38100" dist="38100" dir="2700000" algn="tl">
                    <a:srgbClr val="000000">
                      <a:alpha val="43137"/>
                    </a:srgbClr>
                  </a:outerShdw>
                </a:effectLst>
                <a:latin typeface="Arial Rounded MT Bold" panose="020F0704030504030204" pitchFamily="34" charset="0"/>
              </a:rPr>
              <a:t>Moses Spoke W- Him as His Friend -Exodus 33:11</a:t>
            </a:r>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0045" y="4638261"/>
            <a:ext cx="4897459" cy="2097390"/>
          </a:xfrm>
          <a:prstGeom prst="rect">
            <a:avLst/>
          </a:prstGeom>
          <a:ln>
            <a:noFill/>
          </a:ln>
          <a:effectLst>
            <a:softEdge rad="112500"/>
          </a:effectLst>
        </p:spPr>
      </p:pic>
    </p:spTree>
    <p:extLst>
      <p:ext uri="{BB962C8B-B14F-4D97-AF65-F5344CB8AC3E}">
        <p14:creationId xmlns:p14="http://schemas.microsoft.com/office/powerpoint/2010/main" val="36924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5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1)">
                                      <p:cBhvr>
                                        <p:cTn id="16" dur="2000"/>
                                        <p:tgtEl>
                                          <p:spTgt spid="3">
                                            <p:txEl>
                                              <p:pRg st="2" end="2"/>
                                            </p:txEl>
                                          </p:spTgt>
                                        </p:tgtEl>
                                      </p:cBhvr>
                                    </p:animEffect>
                                  </p:childTnLst>
                                </p:cTn>
                              </p:par>
                            </p:childTnLst>
                          </p:cTn>
                        </p:par>
                        <p:par>
                          <p:cTn id="17" fill="hold">
                            <p:stCondLst>
                              <p:cond delay="2500"/>
                            </p:stCondLst>
                            <p:childTnLst>
                              <p:par>
                                <p:cTn id="18" presetID="21" presetClass="entr" presetSubtype="1" fill="hold" grpId="0" nodeType="afterEffect">
                                  <p:stCondLst>
                                    <p:cond delay="5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childTnLst>
                          </p:cTn>
                        </p:par>
                        <p:par>
                          <p:cTn id="21" fill="hold">
                            <p:stCondLst>
                              <p:cond delay="5000"/>
                            </p:stCondLst>
                            <p:childTnLst>
                              <p:par>
                                <p:cTn id="22" presetID="21" presetClass="entr" presetSubtype="1" fill="hold" grpId="0" nodeType="afterEffect">
                                  <p:stCondLst>
                                    <p:cond delay="5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childTnLst>
                          </p:cTn>
                        </p:par>
                        <p:par>
                          <p:cTn id="25" fill="hold">
                            <p:stCondLst>
                              <p:cond delay="7500"/>
                            </p:stCondLst>
                            <p:childTnLst>
                              <p:par>
                                <p:cTn id="26" presetID="21" presetClass="entr" presetSubtype="1" fill="hold" grpId="0"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heel(1)">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5979</TotalTime>
  <Words>1986</Words>
  <Application>Microsoft Office PowerPoint</Application>
  <PresentationFormat>Widescreen</PresentationFormat>
  <Paragraphs>148</Paragraphs>
  <Slides>20</Slides>
  <Notes>0</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Rounded MT Bold</vt:lpstr>
      <vt:lpstr>Calibri</vt:lpstr>
      <vt:lpstr>Calibri Light</vt:lpstr>
      <vt:lpstr>Courier New</vt:lpstr>
      <vt:lpstr>Wingdings</vt:lpstr>
      <vt:lpstr>Office Theme</vt:lpstr>
      <vt:lpstr>PowerPoint Presentation</vt:lpstr>
      <vt:lpstr>Lessons from Failure</vt:lpstr>
      <vt:lpstr>Did You Know That...</vt:lpstr>
      <vt:lpstr>The Road to Success is Lined w- Failures</vt:lpstr>
      <vt:lpstr>The Road to Success is Lined w- Failures</vt:lpstr>
      <vt:lpstr>Life is Full of Risks</vt:lpstr>
      <vt:lpstr>Sometimes Failure Hits Us Hard </vt:lpstr>
      <vt:lpstr>#1- Failure Is Never Final (4)</vt:lpstr>
      <vt:lpstr>#2- “ “ Does Not Change Our Status W- God (5)</vt:lpstr>
      <vt:lpstr>#3- Failure Can Be Transformed Into Success (6)</vt:lpstr>
      <vt:lpstr>#4- Failure Does Not Mean You Are a Failure (12)</vt:lpstr>
      <vt:lpstr>#5- “ “ Does Not Disqualify Us for Service (15-17)</vt:lpstr>
      <vt:lpstr>PowerPoint Presentation</vt:lpstr>
      <vt:lpstr>PowerPoint Presentation</vt:lpstr>
      <vt:lpstr>Failure</vt:lpstr>
      <vt:lpstr>PowerPoint Presentation</vt:lpstr>
      <vt:lpstr>The Road to Success is Lined w- Failures</vt:lpstr>
      <vt:lpstr>Failure Is Never Final (4)</vt:lpstr>
      <vt:lpstr>Failure Does Not Change Our Status W- God (5)</vt:lpstr>
      <vt:lpstr>#2- “ “ Does Not Change Our Status W- God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 Facing Your Failures Facing Your Failures</dc:title>
  <dc:creator>David Linton</dc:creator>
  <cp:lastModifiedBy>David Linton</cp:lastModifiedBy>
  <cp:revision>89</cp:revision>
  <cp:lastPrinted>2016-03-09T14:09:47Z</cp:lastPrinted>
  <dcterms:created xsi:type="dcterms:W3CDTF">2016-03-07T20:53:15Z</dcterms:created>
  <dcterms:modified xsi:type="dcterms:W3CDTF">2016-03-13T11:52:44Z</dcterms:modified>
</cp:coreProperties>
</file>